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&#65279;<?xml version="1.0" encoding="utf-8" standalone="yes"?>
<Relationships xmlns="http://schemas.openxmlformats.org/package/2006/relationships">
  <Relationship Id="rId3" Type="http://schemas.openxmlformats.org/officeDocument/2006/relationships/extended-properties" Target="docProps/app.xml" />
  <Relationship Id="rId2" Type="http://schemas.openxmlformats.org/package/2006/relationships/metadata/core-properties" Target="docProps/core.xml" />
  <Relationship Id="rId1" Type="http://schemas.openxmlformats.org/officeDocument/2006/relationships/officeDocument" Target="ppt/presentation.xml" />
  <Relationship Id="rId4" Type="http://schemas.openxmlformats.org/officeDocument/2006/relationships/custom-properties" Target="docProps/custom.xml" />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0" r:id="rId2"/>
    <p:sldMasterId id="2147483774" r:id="rId3"/>
    <p:sldMasterId id="2147483786" r:id="rId4"/>
    <p:sldMasterId id="2147483798" r:id="rId5"/>
    <p:sldMasterId id="2147483811" r:id="rId6"/>
  </p:sldMasterIdLst>
  <p:notesMasterIdLst>
    <p:notesMasterId r:id="rId31"/>
  </p:notesMasterIdLst>
  <p:handoutMasterIdLst>
    <p:handoutMasterId r:id="rId32"/>
  </p:handoutMasterIdLst>
  <p:sldIdLst>
    <p:sldId id="371" r:id="rId7"/>
    <p:sldId id="372" r:id="rId8"/>
    <p:sldId id="373" r:id="rId9"/>
    <p:sldId id="342" r:id="rId10"/>
    <p:sldId id="388" r:id="rId11"/>
    <p:sldId id="374" r:id="rId12"/>
    <p:sldId id="375" r:id="rId13"/>
    <p:sldId id="382" r:id="rId14"/>
    <p:sldId id="390" r:id="rId15"/>
    <p:sldId id="391" r:id="rId16"/>
    <p:sldId id="393" r:id="rId17"/>
    <p:sldId id="392" r:id="rId18"/>
    <p:sldId id="394" r:id="rId19"/>
    <p:sldId id="395" r:id="rId20"/>
    <p:sldId id="396" r:id="rId21"/>
    <p:sldId id="397" r:id="rId22"/>
    <p:sldId id="404" r:id="rId23"/>
    <p:sldId id="405" r:id="rId24"/>
    <p:sldId id="398" r:id="rId25"/>
    <p:sldId id="399" r:id="rId26"/>
    <p:sldId id="400" r:id="rId27"/>
    <p:sldId id="401" r:id="rId28"/>
    <p:sldId id="402" r:id="rId29"/>
    <p:sldId id="403" r:id="rId30"/>
  </p:sldIdLst>
  <p:sldSz cx="10693400" cy="756285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3EB0D725-D3A6-4AE6-ACED-7A56C5703F26}">
          <p14:sldIdLst>
            <p14:sldId id="371"/>
            <p14:sldId id="372"/>
            <p14:sldId id="373"/>
            <p14:sldId id="342"/>
            <p14:sldId id="388"/>
            <p14:sldId id="374"/>
            <p14:sldId id="375"/>
            <p14:sldId id="382"/>
            <p14:sldId id="390"/>
            <p14:sldId id="391"/>
            <p14:sldId id="393"/>
            <p14:sldId id="392"/>
            <p14:sldId id="394"/>
            <p14:sldId id="395"/>
            <p14:sldId id="396"/>
            <p14:sldId id="397"/>
            <p14:sldId id="404"/>
            <p14:sldId id="405"/>
            <p14:sldId id="398"/>
            <p14:sldId id="399"/>
            <p14:sldId id="400"/>
            <p14:sldId id="401"/>
            <p14:sldId id="402"/>
            <p14:sldId id="403"/>
          </p14:sldIdLst>
        </p14:section>
        <p14:section name="タイトルなしのセクション" id="{93C49A03-4993-4BDE-BAC5-3AE077FEFC80}">
          <p14:sldIdLst/>
        </p14:section>
      </p14:sectionLst>
    </p:ext>
    <p:ext uri="{EFAFB233-063F-42B5-8137-9DF3F51BA10A}">
      <p15:sldGuideLst xmlns:p15="http://schemas.microsoft.com/office/powerpoint/2012/main">
        <p15:guide id="1" orient="horz" pos="2880">
          <p15:clr>
            <a:srgbClr val="A4A3A4"/>
          </p15:clr>
        </p15:guide>
        <p15:guide id="2" pos="21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66"/>
    <a:srgbClr val="FFFFFF"/>
    <a:srgbClr val="FFFFCC"/>
    <a:srgbClr val="FF66FF"/>
    <a:srgbClr val="FF6600"/>
    <a:srgbClr val="FF00FF"/>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510" autoAdjust="0"/>
    <p:restoredTop sz="96548" autoAdjust="0"/>
  </p:normalViewPr>
  <p:slideViewPr>
    <p:cSldViewPr>
      <p:cViewPr varScale="1">
        <p:scale>
          <a:sx n="118" d="100"/>
          <a:sy n="118" d="100"/>
        </p:scale>
        <p:origin x="570" y="84"/>
      </p:cViewPr>
      <p:guideLst>
        <p:guide orient="horz" pos="2880"/>
        <p:guide pos="2168"/>
      </p:guideLst>
    </p:cSldViewPr>
  </p:slideViewPr>
  <p:outlineViewPr>
    <p:cViewPr>
      <p:scale>
        <a:sx n="33" d="100"/>
        <a:sy n="33" d="100"/>
      </p:scale>
      <p:origin x="0" y="0"/>
    </p:cViewPr>
  </p:outlineViewPr>
  <p:notesTextViewPr>
    <p:cViewPr>
      <p:scale>
        <a:sx n="115" d="100"/>
        <a:sy n="115" d="100"/>
      </p:scale>
      <p:origin x="0" y="0"/>
    </p:cViewPr>
  </p:notesTextViewPr>
  <p:sorterViewPr>
    <p:cViewPr varScale="1">
      <p:scale>
        <a:sx n="100" d="100"/>
        <a:sy n="100" d="100"/>
      </p:scale>
      <p:origin x="0" y="0"/>
    </p:cViewPr>
  </p:sorterViewPr>
  <p:notesViewPr>
    <p:cSldViewPr>
      <p:cViewPr>
        <p:scale>
          <a:sx n="100" d="100"/>
          <a:sy n="100" d="100"/>
        </p:scale>
        <p:origin x="824" y="-1784"/>
      </p:cViewPr>
      <p:guideLst/>
    </p:cSldViewPr>
  </p:notesViewPr>
  <p:gridSpacing cx="76200" cy="76200"/>
</p:viewPr>
</file>

<file path=ppt/_rels/presentation.xml.rels>&#65279;<?xml version="1.0" encoding="utf-8" standalone="yes"?>
<Relationships xmlns="http://schemas.openxmlformats.org/package/2006/relationships">
  <Relationship Id="rId13" Type="http://schemas.openxmlformats.org/officeDocument/2006/relationships/slide" Target="slides/slide7.xml" />
  <Relationship Id="rId18" Type="http://schemas.openxmlformats.org/officeDocument/2006/relationships/slide" Target="slides/slide12.xml" />
  <Relationship Id="rId26" Type="http://schemas.openxmlformats.org/officeDocument/2006/relationships/slide" Target="slides/slide20.xml" />
  <Relationship Id="rId3" Type="http://schemas.openxmlformats.org/officeDocument/2006/relationships/slideMaster" Target="slideMasters/slideMaster3.xml" />
  <Relationship Id="rId21" Type="http://schemas.openxmlformats.org/officeDocument/2006/relationships/slide" Target="slides/slide15.xml" />
  <Relationship Id="rId34" Type="http://schemas.openxmlformats.org/officeDocument/2006/relationships/viewProps" Target="viewProps.xml" />
  <Relationship Id="rId7" Type="http://schemas.openxmlformats.org/officeDocument/2006/relationships/slide" Target="slides/slide1.xml" />
  <Relationship Id="rId12" Type="http://schemas.openxmlformats.org/officeDocument/2006/relationships/slide" Target="slides/slide6.xml" />
  <Relationship Id="rId17" Type="http://schemas.openxmlformats.org/officeDocument/2006/relationships/slide" Target="slides/slide11.xml" />
  <Relationship Id="rId25" Type="http://schemas.openxmlformats.org/officeDocument/2006/relationships/slide" Target="slides/slide19.xml" />
  <Relationship Id="rId33" Type="http://schemas.openxmlformats.org/officeDocument/2006/relationships/presProps" Target="presProps.xml" />
  <Relationship Id="rId2" Type="http://schemas.openxmlformats.org/officeDocument/2006/relationships/slideMaster" Target="slideMasters/slideMaster2.xml" />
  <Relationship Id="rId16" Type="http://schemas.openxmlformats.org/officeDocument/2006/relationships/slide" Target="slides/slide10.xml" />
  <Relationship Id="rId20" Type="http://schemas.openxmlformats.org/officeDocument/2006/relationships/slide" Target="slides/slide14.xml" />
  <Relationship Id="rId29" Type="http://schemas.openxmlformats.org/officeDocument/2006/relationships/slide" Target="slides/slide23.xml" />
  <Relationship Id="rId1" Type="http://schemas.openxmlformats.org/officeDocument/2006/relationships/slideMaster" Target="slideMasters/slideMaster1.xml" />
  <Relationship Id="rId6" Type="http://schemas.openxmlformats.org/officeDocument/2006/relationships/slideMaster" Target="slideMasters/slideMaster6.xml" />
  <Relationship Id="rId11" Type="http://schemas.openxmlformats.org/officeDocument/2006/relationships/slide" Target="slides/slide5.xml" />
  <Relationship Id="rId24" Type="http://schemas.openxmlformats.org/officeDocument/2006/relationships/slide" Target="slides/slide18.xml" />
  <Relationship Id="rId32" Type="http://schemas.openxmlformats.org/officeDocument/2006/relationships/handoutMaster" Target="handoutMasters/handoutMaster1.xml" />
  <Relationship Id="rId5" Type="http://schemas.openxmlformats.org/officeDocument/2006/relationships/slideMaster" Target="slideMasters/slideMaster5.xml" />
  <Relationship Id="rId15" Type="http://schemas.openxmlformats.org/officeDocument/2006/relationships/slide" Target="slides/slide9.xml" />
  <Relationship Id="rId23" Type="http://schemas.openxmlformats.org/officeDocument/2006/relationships/slide" Target="slides/slide17.xml" />
  <Relationship Id="rId28" Type="http://schemas.openxmlformats.org/officeDocument/2006/relationships/slide" Target="slides/slide22.xml" />
  <Relationship Id="rId36" Type="http://schemas.openxmlformats.org/officeDocument/2006/relationships/tableStyles" Target="tableStyles.xml" />
  <Relationship Id="rId10" Type="http://schemas.openxmlformats.org/officeDocument/2006/relationships/slide" Target="slides/slide4.xml" />
  <Relationship Id="rId19" Type="http://schemas.openxmlformats.org/officeDocument/2006/relationships/slide" Target="slides/slide13.xml" />
  <Relationship Id="rId31" Type="http://schemas.openxmlformats.org/officeDocument/2006/relationships/notesMaster" Target="notesMasters/notesMaster1.xml" />
  <Relationship Id="rId4" Type="http://schemas.openxmlformats.org/officeDocument/2006/relationships/slideMaster" Target="slideMasters/slideMaster4.xml" />
  <Relationship Id="rId9" Type="http://schemas.openxmlformats.org/officeDocument/2006/relationships/slide" Target="slides/slide3.xml" />
  <Relationship Id="rId14" Type="http://schemas.openxmlformats.org/officeDocument/2006/relationships/slide" Target="slides/slide8.xml" />
  <Relationship Id="rId22" Type="http://schemas.openxmlformats.org/officeDocument/2006/relationships/slide" Target="slides/slide16.xml" />
  <Relationship Id="rId27" Type="http://schemas.openxmlformats.org/officeDocument/2006/relationships/slide" Target="slides/slide21.xml" />
  <Relationship Id="rId30" Type="http://schemas.openxmlformats.org/officeDocument/2006/relationships/slide" Target="slides/slide24.xml" />
  <Relationship Id="rId35" Type="http://schemas.openxmlformats.org/officeDocument/2006/relationships/theme" Target="theme/theme1.xml" />
  <Relationship Id="rId8" Type="http://schemas.openxmlformats.org/officeDocument/2006/relationships/slide" Target="slides/slide2.xml" />
</Relationships>
</file>

<file path=ppt/drawings/_rels/vmlDrawing1.vml.rels>&#65279;<?xml version="1.0" encoding="utf-8" standalone="yes"?>
<Relationships xmlns="http://schemas.openxmlformats.org/package/2006/relationships">
  <Relationship Id="rId1" Type="http://schemas.openxmlformats.org/officeDocument/2006/relationships/image" Target="../media/image32.emf" />
</Relationships>
</file>

<file path=ppt/handoutMasters/_rels/handoutMaster1.xml.rels>&#65279;<?xml version="1.0" encoding="utf-8" standalone="yes"?>
<Relationships xmlns="http://schemas.openxmlformats.org/package/2006/relationships">
  <Relationship Id="rId1" Type="http://schemas.openxmlformats.org/officeDocument/2006/relationships/theme" Target="../theme/theme8.xml" />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50375" cy="498805"/>
          </a:xfrm>
          <a:prstGeom prst="rect">
            <a:avLst/>
          </a:prstGeom>
        </p:spPr>
        <p:txBody>
          <a:bodyPr vert="horz" lIns="92210" tIns="46106" rIns="92210" bIns="46106"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221" y="0"/>
            <a:ext cx="2950374" cy="498805"/>
          </a:xfrm>
          <a:prstGeom prst="rect">
            <a:avLst/>
          </a:prstGeom>
        </p:spPr>
        <p:txBody>
          <a:bodyPr vert="horz" lIns="92210" tIns="46106" rIns="92210" bIns="46106" rtlCol="0"/>
          <a:lstStyle>
            <a:lvl1pPr algn="r">
              <a:defRPr sz="1200"/>
            </a:lvl1pPr>
          </a:lstStyle>
          <a:p>
            <a:fld id="{06881CDF-DBA4-4296-9891-369F63977611}" type="datetimeFigureOut">
              <a:rPr kumimoji="1" lang="ja-JP" altLang="en-US" smtClean="0"/>
              <a:t>2025/5/20</a:t>
            </a:fld>
            <a:endParaRPr kumimoji="1" lang="ja-JP" altLang="en-US"/>
          </a:p>
        </p:txBody>
      </p:sp>
      <p:sp>
        <p:nvSpPr>
          <p:cNvPr id="4" name="フッター プレースホルダー 3"/>
          <p:cNvSpPr>
            <a:spLocks noGrp="1"/>
          </p:cNvSpPr>
          <p:nvPr>
            <p:ph type="ftr" sz="quarter" idx="2"/>
          </p:nvPr>
        </p:nvSpPr>
        <p:spPr>
          <a:xfrm>
            <a:off x="2" y="9440534"/>
            <a:ext cx="2950375" cy="498805"/>
          </a:xfrm>
          <a:prstGeom prst="rect">
            <a:avLst/>
          </a:prstGeom>
        </p:spPr>
        <p:txBody>
          <a:bodyPr vert="horz" lIns="92210" tIns="46106" rIns="92210" bIns="46106" rtlCol="0" anchor="b"/>
          <a:lstStyle>
            <a:lvl1pPr algn="l">
              <a:defRPr sz="1200"/>
            </a:lvl1pPr>
          </a:lstStyle>
          <a:p>
            <a:r>
              <a:rPr kumimoji="1" lang="en-US" altLang="ja-JP" smtClean="0"/>
              <a:t>1</a:t>
            </a:r>
            <a:endParaRPr kumimoji="1" lang="ja-JP" altLang="en-US"/>
          </a:p>
        </p:txBody>
      </p:sp>
      <p:sp>
        <p:nvSpPr>
          <p:cNvPr id="5" name="スライド番号プレースホルダー 4"/>
          <p:cNvSpPr>
            <a:spLocks noGrp="1"/>
          </p:cNvSpPr>
          <p:nvPr>
            <p:ph type="sldNum" sz="quarter" idx="3"/>
          </p:nvPr>
        </p:nvSpPr>
        <p:spPr>
          <a:xfrm>
            <a:off x="3855221" y="9440534"/>
            <a:ext cx="2950374" cy="498805"/>
          </a:xfrm>
          <a:prstGeom prst="rect">
            <a:avLst/>
          </a:prstGeom>
        </p:spPr>
        <p:txBody>
          <a:bodyPr vert="horz" lIns="92210" tIns="46106" rIns="92210" bIns="46106" rtlCol="0" anchor="b"/>
          <a:lstStyle>
            <a:lvl1pPr algn="r">
              <a:defRPr sz="1200"/>
            </a:lvl1pPr>
          </a:lstStyle>
          <a:p>
            <a:fld id="{D6C7370F-C84E-4D3A-B5AA-BDB18BEBF3E9}" type="slidenum">
              <a:rPr kumimoji="1" lang="ja-JP" altLang="en-US" smtClean="0"/>
              <a:t>‹#›</a:t>
            </a:fld>
            <a:endParaRPr kumimoji="1" lang="ja-JP" altLang="en-US"/>
          </a:p>
        </p:txBody>
      </p:sp>
    </p:spTree>
    <p:extLst>
      <p:ext uri="{BB962C8B-B14F-4D97-AF65-F5344CB8AC3E}">
        <p14:creationId xmlns:p14="http://schemas.microsoft.com/office/powerpoint/2010/main" val="2621520409"/>
      </p:ext>
    </p:extLst>
  </p:cSld>
  <p:clrMap bg1="lt1" tx1="dk1" bg2="lt2" tx2="dk2" accent1="accent1" accent2="accent2" accent3="accent3" accent4="accent4" accent5="accent5" accent6="accent6" hlink="hlink" folHlink="folHlink"/>
  <p:hf sldNum="0" hdr="0" ftr="0" dt="0"/>
</p:handoutMaster>
</file>

<file path=ppt/notesMasters/_rels/notesMaster1.xml.rels>&#65279;<?xml version="1.0" encoding="utf-8" standalone="yes"?>
<Relationships xmlns="http://schemas.openxmlformats.org/package/2006/relationships">
  <Relationship Id="rId1" Type="http://schemas.openxmlformats.org/officeDocument/2006/relationships/theme" Target="../theme/theme7.xml" />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4"/>
            <a:ext cx="2949854" cy="498637"/>
          </a:xfrm>
          <a:prstGeom prst="rect">
            <a:avLst/>
          </a:prstGeom>
        </p:spPr>
        <p:txBody>
          <a:bodyPr vert="horz" lIns="83858" tIns="41928" rIns="83858" bIns="41928" rtlCol="0"/>
          <a:lstStyle>
            <a:lvl1pPr algn="l">
              <a:defRPr sz="1100"/>
            </a:lvl1pPr>
          </a:lstStyle>
          <a:p>
            <a:endParaRPr kumimoji="1" lang="ja-JP" altLang="en-US"/>
          </a:p>
        </p:txBody>
      </p:sp>
      <p:sp>
        <p:nvSpPr>
          <p:cNvPr id="3" name="日付プレースホルダー 2"/>
          <p:cNvSpPr>
            <a:spLocks noGrp="1"/>
          </p:cNvSpPr>
          <p:nvPr>
            <p:ph type="dt" idx="1"/>
          </p:nvPr>
        </p:nvSpPr>
        <p:spPr>
          <a:xfrm>
            <a:off x="3856336" y="4"/>
            <a:ext cx="2948844" cy="498637"/>
          </a:xfrm>
          <a:prstGeom prst="rect">
            <a:avLst/>
          </a:prstGeom>
        </p:spPr>
        <p:txBody>
          <a:bodyPr vert="horz" lIns="83858" tIns="41928" rIns="83858" bIns="41928" rtlCol="0"/>
          <a:lstStyle>
            <a:lvl1pPr algn="r">
              <a:defRPr sz="1100"/>
            </a:lvl1pPr>
          </a:lstStyle>
          <a:p>
            <a:fld id="{1E115A2C-BFFD-41AA-B592-18D704F13248}" type="datetimeFigureOut">
              <a:rPr kumimoji="1" lang="ja-JP" altLang="en-US" smtClean="0"/>
              <a:t>2025/5/20</a:t>
            </a:fld>
            <a:endParaRPr kumimoji="1" lang="ja-JP" altLang="en-US"/>
          </a:p>
        </p:txBody>
      </p:sp>
      <p:sp>
        <p:nvSpPr>
          <p:cNvPr id="4" name="スライド イメージ プレースホルダー 3"/>
          <p:cNvSpPr>
            <a:spLocks noGrp="1" noRot="1" noChangeAspect="1"/>
          </p:cNvSpPr>
          <p:nvPr>
            <p:ph type="sldImg" idx="2"/>
          </p:nvPr>
        </p:nvSpPr>
        <p:spPr>
          <a:xfrm>
            <a:off x="1035050" y="1244600"/>
            <a:ext cx="4737100" cy="3351213"/>
          </a:xfrm>
          <a:prstGeom prst="rect">
            <a:avLst/>
          </a:prstGeom>
          <a:noFill/>
          <a:ln w="12700">
            <a:solidFill>
              <a:prstClr val="black"/>
            </a:solidFill>
          </a:ln>
        </p:spPr>
        <p:txBody>
          <a:bodyPr vert="horz" lIns="83858" tIns="41928" rIns="83858" bIns="41928" rtlCol="0" anchor="ctr"/>
          <a:lstStyle/>
          <a:p>
            <a:endParaRPr lang="ja-JP" altLang="en-US"/>
          </a:p>
        </p:txBody>
      </p:sp>
      <p:sp>
        <p:nvSpPr>
          <p:cNvPr id="5" name="ノート プレースホルダー 4"/>
          <p:cNvSpPr>
            <a:spLocks noGrp="1"/>
          </p:cNvSpPr>
          <p:nvPr>
            <p:ph type="body" sz="quarter" idx="3"/>
          </p:nvPr>
        </p:nvSpPr>
        <p:spPr>
          <a:xfrm>
            <a:off x="681125" y="4783989"/>
            <a:ext cx="5444951" cy="3913979"/>
          </a:xfrm>
          <a:prstGeom prst="rect">
            <a:avLst/>
          </a:prstGeom>
        </p:spPr>
        <p:txBody>
          <a:bodyPr vert="horz" lIns="83858" tIns="41928" rIns="83858" bIns="4192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4" y="9440707"/>
            <a:ext cx="2949854" cy="498635"/>
          </a:xfrm>
          <a:prstGeom prst="rect">
            <a:avLst/>
          </a:prstGeom>
        </p:spPr>
        <p:txBody>
          <a:bodyPr vert="horz" lIns="83858" tIns="41928" rIns="83858" bIns="41928" rtlCol="0" anchor="b"/>
          <a:lstStyle>
            <a:lvl1pPr algn="l">
              <a:defRPr sz="1100"/>
            </a:lvl1pPr>
          </a:lstStyle>
          <a:p>
            <a:r>
              <a:rPr kumimoji="1" lang="en-US" altLang="ja-JP" smtClean="0"/>
              <a:t>1</a:t>
            </a:r>
            <a:endParaRPr kumimoji="1" lang="ja-JP" altLang="en-US"/>
          </a:p>
        </p:txBody>
      </p:sp>
      <p:sp>
        <p:nvSpPr>
          <p:cNvPr id="7" name="スライド番号プレースホルダー 6"/>
          <p:cNvSpPr>
            <a:spLocks noGrp="1"/>
          </p:cNvSpPr>
          <p:nvPr>
            <p:ph type="sldNum" sz="quarter" idx="5"/>
          </p:nvPr>
        </p:nvSpPr>
        <p:spPr>
          <a:xfrm>
            <a:off x="3856336" y="9440707"/>
            <a:ext cx="2948844" cy="498635"/>
          </a:xfrm>
          <a:prstGeom prst="rect">
            <a:avLst/>
          </a:prstGeom>
        </p:spPr>
        <p:txBody>
          <a:bodyPr vert="horz" lIns="83858" tIns="41928" rIns="83858" bIns="41928" rtlCol="0" anchor="b"/>
          <a:lstStyle>
            <a:lvl1pPr algn="r">
              <a:defRPr sz="1100"/>
            </a:lvl1pPr>
          </a:lstStyle>
          <a:p>
            <a:fld id="{5283AD99-D6EE-4EAE-AC91-7F3F8019CA1F}" type="slidenum">
              <a:rPr kumimoji="1" lang="ja-JP" altLang="en-US" smtClean="0"/>
              <a:t>‹#›</a:t>
            </a:fld>
            <a:endParaRPr kumimoji="1" lang="ja-JP" altLang="en-US"/>
          </a:p>
        </p:txBody>
      </p:sp>
    </p:spTree>
    <p:extLst>
      <p:ext uri="{BB962C8B-B14F-4D97-AF65-F5344CB8AC3E}">
        <p14:creationId xmlns:p14="http://schemas.microsoft.com/office/powerpoint/2010/main" val="3568744694"/>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&#65279;<?xml version="1.0" encoding="utf-8" standalone="yes"?>
<Relationships xmlns="http://schemas.openxmlformats.org/package/2006/relationships">
  <Relationship Id="rId2" Type="http://schemas.openxmlformats.org/officeDocument/2006/relationships/slide" Target="../slides/slide10.xml" />
  <Relationship Id="rId1" Type="http://schemas.openxmlformats.org/officeDocument/2006/relationships/notesMaster" Target="../notesMasters/notesMaster1.xml" />
</Relationships>
</file>

<file path=ppt/notesSlides/_rels/notesSlide2.xml.rels>&#65279;<?xml version="1.0" encoding="utf-8" standalone="yes"?>
<Relationships xmlns="http://schemas.openxmlformats.org/package/2006/relationships">
  <Relationship Id="rId2" Type="http://schemas.openxmlformats.org/officeDocument/2006/relationships/slide" Target="../slides/slide11.xml" />
  <Relationship Id="rId1" Type="http://schemas.openxmlformats.org/officeDocument/2006/relationships/notesMaster" Target="../notesMasters/notesMaster1.xml" />
</Relationships>
</file>

<file path=ppt/notesSlides/_rels/notesSlide3.xml.rels>&#65279;<?xml version="1.0" encoding="utf-8" standalone="yes"?>
<Relationships xmlns="http://schemas.openxmlformats.org/package/2006/relationships">
  <Relationship Id="rId2" Type="http://schemas.openxmlformats.org/officeDocument/2006/relationships/slide" Target="../slides/slide14.xml" />
  <Relationship Id="rId1" Type="http://schemas.openxmlformats.org/officeDocument/2006/relationships/notesMaster" Target="../notesMasters/notesMaster1.xml" />
</Relationships>
</file>

<file path=ppt/notesSlides/_rels/notesSlide4.xml.rels>&#65279;<?xml version="1.0" encoding="utf-8" standalone="yes"?>
<Relationships xmlns="http://schemas.openxmlformats.org/package/2006/relationships">
  <Relationship Id="rId2" Type="http://schemas.openxmlformats.org/officeDocument/2006/relationships/slide" Target="../slides/slide19.xml" />
  <Relationship Id="rId1" Type="http://schemas.openxmlformats.org/officeDocument/2006/relationships/notesMaster" Target="../notesMasters/notesMaster1.xml" />
</Relationships>
</file>

<file path=ppt/notesSlides/_rels/notesSlide5.xml.rels>&#65279;<?xml version="1.0" encoding="utf-8" standalone="yes"?>
<Relationships xmlns="http://schemas.openxmlformats.org/package/2006/relationships">
  <Relationship Id="rId2" Type="http://schemas.openxmlformats.org/officeDocument/2006/relationships/slide" Target="../slides/slide20.xml" />
  <Relationship Id="rId1" Type="http://schemas.openxmlformats.org/officeDocument/2006/relationships/notesMaster" Target="../notesMasters/notesMaster1.xml" />
</Relationships>
</file>

<file path=ppt/notesSlides/_rels/notesSlide6.xml.rels>&#65279;<?xml version="1.0" encoding="utf-8" standalone="yes"?>
<Relationships xmlns="http://schemas.openxmlformats.org/package/2006/relationships">
  <Relationship Id="rId2" Type="http://schemas.openxmlformats.org/officeDocument/2006/relationships/slide" Target="../slides/slide21.xml" />
  <Relationship Id="rId1" Type="http://schemas.openxmlformats.org/officeDocument/2006/relationships/notesMaster" Target="../notesMasters/notesMaster1.xml" />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481278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549178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140402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389109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604081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平成</a:t>
            </a:r>
            <a:r>
              <a:rPr kumimoji="1" lang="en-US" altLang="ja-JP" dirty="0"/>
              <a:t>30</a:t>
            </a:r>
            <a:r>
              <a:rPr kumimoji="1" lang="ja-JP" altLang="en-US" dirty="0"/>
              <a:t>年度の間伐　樹種　スギ</a:t>
            </a:r>
            <a:endParaRPr kumimoji="1" lang="en-US" altLang="ja-JP" dirty="0"/>
          </a:p>
          <a:p>
            <a:endParaRPr kumimoji="1" lang="en-US" altLang="ja-JP" dirty="0"/>
          </a:p>
          <a:p>
            <a:r>
              <a:rPr kumimoji="1" lang="ja-JP" altLang="en-US" dirty="0"/>
              <a:t>市有林拝峠事業区　　　</a:t>
            </a:r>
            <a:r>
              <a:rPr kumimoji="1" lang="en-US" altLang="ja-JP" dirty="0"/>
              <a:t>41</a:t>
            </a:r>
            <a:r>
              <a:rPr kumimoji="1" lang="ja-JP" altLang="en-US" dirty="0"/>
              <a:t>年生　</a:t>
            </a:r>
            <a:r>
              <a:rPr kumimoji="1" lang="en-US" altLang="ja-JP" dirty="0"/>
              <a:t>1.69ha</a:t>
            </a:r>
            <a:r>
              <a:rPr kumimoji="1" lang="ja-JP" altLang="en-US" dirty="0"/>
              <a:t>　間伐材　</a:t>
            </a:r>
            <a:r>
              <a:rPr kumimoji="1" lang="en-US" altLang="ja-JP" dirty="0"/>
              <a:t>88</a:t>
            </a:r>
            <a:r>
              <a:rPr kumimoji="1" lang="ja-JP" altLang="en-US" dirty="0"/>
              <a:t>㎥の搬出</a:t>
            </a:r>
            <a:endParaRPr kumimoji="1" lang="en-US" altLang="ja-JP" dirty="0"/>
          </a:p>
          <a:p>
            <a:r>
              <a:rPr lang="ja-JP" altLang="en-US" dirty="0"/>
              <a:t>　　　　　　　　　　　</a:t>
            </a:r>
            <a:r>
              <a:rPr lang="en-US" altLang="ja-JP" dirty="0"/>
              <a:t>1,600</a:t>
            </a:r>
            <a:r>
              <a:rPr lang="ja-JP" altLang="en-US" dirty="0"/>
              <a:t>本</a:t>
            </a:r>
            <a:r>
              <a:rPr lang="en-US" altLang="ja-JP" dirty="0"/>
              <a:t>/ha</a:t>
            </a:r>
            <a:r>
              <a:rPr lang="ja-JP" altLang="en-US" dirty="0"/>
              <a:t>　⇒　</a:t>
            </a:r>
            <a:r>
              <a:rPr lang="en-US" altLang="ja-JP" dirty="0"/>
              <a:t>780</a:t>
            </a:r>
            <a:r>
              <a:rPr lang="ja-JP" altLang="en-US" dirty="0"/>
              <a:t>本</a:t>
            </a:r>
            <a:r>
              <a:rPr lang="en-US" altLang="ja-JP" dirty="0"/>
              <a:t>/ha</a:t>
            </a:r>
          </a:p>
          <a:p>
            <a:r>
              <a:rPr lang="ja-JP" altLang="en-US" dirty="0"/>
              <a:t>　　　　　　　　　　　平均樹高　</a:t>
            </a:r>
            <a:r>
              <a:rPr lang="en-US" altLang="ja-JP" dirty="0"/>
              <a:t>19.3</a:t>
            </a:r>
            <a:r>
              <a:rPr lang="ja-JP" altLang="en-US" dirty="0"/>
              <a:t>ｍ　⇒　</a:t>
            </a:r>
            <a:r>
              <a:rPr lang="en-US" altLang="ja-JP" dirty="0"/>
              <a:t>20.5</a:t>
            </a:r>
            <a:r>
              <a:rPr lang="ja-JP" altLang="en-US" dirty="0"/>
              <a:t>ｍ</a:t>
            </a:r>
            <a:endParaRPr lang="en-US" altLang="ja-JP" dirty="0"/>
          </a:p>
          <a:p>
            <a:r>
              <a:rPr lang="ja-JP" altLang="en-US" dirty="0"/>
              <a:t>　　　　　　　　　　　平均胸高直径　</a:t>
            </a:r>
            <a:r>
              <a:rPr lang="en-US" altLang="ja-JP" dirty="0"/>
              <a:t>24.0</a:t>
            </a:r>
            <a:r>
              <a:rPr lang="ja-JP" altLang="en-US" dirty="0"/>
              <a:t>㎝　⇒　</a:t>
            </a:r>
            <a:r>
              <a:rPr lang="en-US" altLang="ja-JP" dirty="0"/>
              <a:t>20.5</a:t>
            </a:r>
            <a:r>
              <a:rPr lang="ja-JP" altLang="en-US" dirty="0"/>
              <a:t>㎝</a:t>
            </a:r>
            <a:endParaRPr lang="en-US" altLang="ja-JP" dirty="0"/>
          </a:p>
          <a:p>
            <a:r>
              <a:rPr lang="ja-JP" altLang="en-US" dirty="0"/>
              <a:t>　　　　　　　　　　　収量比数　</a:t>
            </a:r>
            <a:r>
              <a:rPr lang="en-US" altLang="ja-JP" dirty="0"/>
              <a:t>0.80</a:t>
            </a:r>
            <a:r>
              <a:rPr lang="ja-JP" altLang="en-US" dirty="0"/>
              <a:t>　⇒</a:t>
            </a:r>
            <a:r>
              <a:rPr lang="en-US" altLang="ja-JP" dirty="0"/>
              <a:t>0.60</a:t>
            </a:r>
            <a:endParaRPr kumimoji="1" lang="en-US" altLang="ja-JP" dirty="0"/>
          </a:p>
          <a:p>
            <a:endParaRPr kumimoji="1" lang="en-US" altLang="ja-JP" dirty="0"/>
          </a:p>
          <a:p>
            <a:r>
              <a:rPr kumimoji="1" lang="ja-JP" altLang="en-US" dirty="0"/>
              <a:t>市行造林石鳩岡事業区　</a:t>
            </a:r>
            <a:r>
              <a:rPr kumimoji="1" lang="en-US" altLang="ja-JP" dirty="0"/>
              <a:t>32</a:t>
            </a:r>
            <a:r>
              <a:rPr kumimoji="1" lang="ja-JP" altLang="en-US" dirty="0"/>
              <a:t>年生　</a:t>
            </a:r>
            <a:r>
              <a:rPr kumimoji="1" lang="en-US" altLang="ja-JP" dirty="0"/>
              <a:t>11.34</a:t>
            </a:r>
            <a:r>
              <a:rPr lang="en-US" altLang="ja-JP" dirty="0"/>
              <a:t>ha</a:t>
            </a:r>
            <a:r>
              <a:rPr lang="ja-JP" altLang="en-US" dirty="0"/>
              <a:t>　間伐材　</a:t>
            </a:r>
            <a:r>
              <a:rPr lang="en-US" altLang="ja-JP" dirty="0"/>
              <a:t>317</a:t>
            </a:r>
            <a:r>
              <a:rPr lang="ja-JP" altLang="en-US" dirty="0"/>
              <a:t>㎥の搬出</a:t>
            </a:r>
            <a:endParaRPr lang="en-US" altLang="ja-JP" dirty="0"/>
          </a:p>
          <a:p>
            <a:r>
              <a:rPr lang="ja-JP" altLang="en-US" dirty="0"/>
              <a:t>　　　　　　　　　　　</a:t>
            </a:r>
            <a:r>
              <a:rPr lang="en-US" altLang="ja-JP" dirty="0"/>
              <a:t>1,400</a:t>
            </a:r>
            <a:r>
              <a:rPr lang="ja-JP" altLang="en-US" dirty="0"/>
              <a:t>本</a:t>
            </a:r>
            <a:r>
              <a:rPr lang="en-US" altLang="ja-JP" dirty="0"/>
              <a:t>/ha</a:t>
            </a:r>
            <a:r>
              <a:rPr lang="ja-JP" altLang="en-US" dirty="0"/>
              <a:t>　⇒　</a:t>
            </a:r>
            <a:r>
              <a:rPr lang="en-US" altLang="ja-JP" dirty="0"/>
              <a:t>1,070</a:t>
            </a:r>
            <a:r>
              <a:rPr lang="ja-JP" altLang="en-US" dirty="0"/>
              <a:t>本</a:t>
            </a:r>
            <a:r>
              <a:rPr lang="en-US" altLang="ja-JP" dirty="0"/>
              <a:t>/ha</a:t>
            </a:r>
          </a:p>
          <a:p>
            <a:r>
              <a:rPr lang="ja-JP" altLang="en-US" dirty="0"/>
              <a:t>　　　　　　　　　　　平均樹高　</a:t>
            </a:r>
            <a:r>
              <a:rPr lang="en-US" altLang="ja-JP" dirty="0"/>
              <a:t>18.5</a:t>
            </a:r>
            <a:r>
              <a:rPr lang="ja-JP" altLang="en-US" dirty="0"/>
              <a:t>ｍ　⇒　</a:t>
            </a:r>
            <a:r>
              <a:rPr lang="en-US" altLang="ja-JP" dirty="0"/>
              <a:t>16.9</a:t>
            </a:r>
            <a:r>
              <a:rPr lang="ja-JP" altLang="en-US" dirty="0"/>
              <a:t>ｍ</a:t>
            </a:r>
            <a:endParaRPr lang="en-US" altLang="ja-JP" dirty="0"/>
          </a:p>
          <a:p>
            <a:r>
              <a:rPr lang="ja-JP" altLang="en-US" dirty="0"/>
              <a:t>　　　　　　　　　　　平均胸高直径　</a:t>
            </a:r>
            <a:r>
              <a:rPr lang="en-US" altLang="ja-JP" dirty="0"/>
              <a:t>22.0</a:t>
            </a:r>
            <a:r>
              <a:rPr lang="ja-JP" altLang="en-US" dirty="0"/>
              <a:t>㎝　⇒　</a:t>
            </a:r>
            <a:r>
              <a:rPr lang="en-US" altLang="ja-JP" dirty="0"/>
              <a:t>20.8</a:t>
            </a:r>
            <a:r>
              <a:rPr lang="ja-JP" altLang="en-US" dirty="0"/>
              <a:t>㎝</a:t>
            </a:r>
            <a:endParaRPr lang="en-US" altLang="ja-JP" dirty="0"/>
          </a:p>
          <a:p>
            <a:r>
              <a:rPr lang="ja-JP" altLang="en-US" dirty="0"/>
              <a:t>　　　　　　　　　　　収量比数　</a:t>
            </a:r>
            <a:r>
              <a:rPr lang="en-US" altLang="ja-JP" dirty="0"/>
              <a:t>0.80</a:t>
            </a:r>
            <a:r>
              <a:rPr lang="ja-JP" altLang="en-US" dirty="0"/>
              <a:t>　⇒</a:t>
            </a:r>
            <a:r>
              <a:rPr lang="en-US" altLang="ja-JP" dirty="0"/>
              <a:t>0.61</a:t>
            </a:r>
          </a:p>
          <a:p>
            <a:endParaRPr kumimoji="1" lang="en-US" altLang="ja-JP" dirty="0"/>
          </a:p>
          <a:p>
            <a:endParaRPr kumimoji="1" lang="ja-JP" altLang="en-US" dirty="0"/>
          </a:p>
        </p:txBody>
      </p:sp>
    </p:spTree>
    <p:extLst>
      <p:ext uri="{BB962C8B-B14F-4D97-AF65-F5344CB8AC3E}">
        <p14:creationId xmlns:p14="http://schemas.microsoft.com/office/powerpoint/2010/main" val="382480312"/>
      </p:ext>
    </p:extLst>
  </p:cSld>
  <p:clrMapOvr>
    <a:masterClrMapping/>
  </p:clrMapOvr>
</p:notes>
</file>

<file path=ppt/slideLayouts/_rels/slideLayout1.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10.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11.xml.rels>&#65279;<?xml version="1.0" encoding="utf-8" standalone="yes"?>
<Relationships xmlns="http://schemas.openxmlformats.org/package/2006/relationships">
  <Relationship Id="rId1" Type="http://schemas.openxmlformats.org/officeDocument/2006/relationships/slideMaster" Target="../slideMasters/slideMaster3.xml" />
</Relationships>
</file>

<file path=ppt/slideLayouts/_rels/slideLayout12.xml.rels>&#65279;<?xml version="1.0" encoding="utf-8" standalone="yes"?>
<Relationships xmlns="http://schemas.openxmlformats.org/package/2006/relationships">
  <Relationship Id="rId1" Type="http://schemas.openxmlformats.org/officeDocument/2006/relationships/slideMaster" Target="../slideMasters/slideMaster3.xml" />
</Relationships>
</file>

<file path=ppt/slideLayouts/_rels/slideLayout13.xml.rels>&#65279;<?xml version="1.0" encoding="utf-8" standalone="yes"?>
<Relationships xmlns="http://schemas.openxmlformats.org/package/2006/relationships">
  <Relationship Id="rId1" Type="http://schemas.openxmlformats.org/officeDocument/2006/relationships/slideMaster" Target="../slideMasters/slideMaster3.xml" />
</Relationships>
</file>

<file path=ppt/slideLayouts/_rels/slideLayout14.xml.rels>&#65279;<?xml version="1.0" encoding="utf-8" standalone="yes"?>
<Relationships xmlns="http://schemas.openxmlformats.org/package/2006/relationships">
  <Relationship Id="rId1" Type="http://schemas.openxmlformats.org/officeDocument/2006/relationships/slideMaster" Target="../slideMasters/slideMaster3.xml" />
</Relationships>
</file>

<file path=ppt/slideLayouts/_rels/slideLayout15.xml.rels>&#65279;<?xml version="1.0" encoding="utf-8" standalone="yes"?>
<Relationships xmlns="http://schemas.openxmlformats.org/package/2006/relationships">
  <Relationship Id="rId1" Type="http://schemas.openxmlformats.org/officeDocument/2006/relationships/slideMaster" Target="../slideMasters/slideMaster3.xml" />
</Relationships>
</file>

<file path=ppt/slideLayouts/_rels/slideLayout16.xml.rels>&#65279;<?xml version="1.0" encoding="utf-8" standalone="yes"?>
<Relationships xmlns="http://schemas.openxmlformats.org/package/2006/relationships">
  <Relationship Id="rId1" Type="http://schemas.openxmlformats.org/officeDocument/2006/relationships/slideMaster" Target="../slideMasters/slideMaster3.xml" />
</Relationships>
</file>

<file path=ppt/slideLayouts/_rels/slideLayout17.xml.rels>&#65279;<?xml version="1.0" encoding="utf-8" standalone="yes"?>
<Relationships xmlns="http://schemas.openxmlformats.org/package/2006/relationships">
  <Relationship Id="rId1" Type="http://schemas.openxmlformats.org/officeDocument/2006/relationships/slideMaster" Target="../slideMasters/slideMaster3.xml" />
</Relationships>
</file>

<file path=ppt/slideLayouts/_rels/slideLayout18.xml.rels>&#65279;<?xml version="1.0" encoding="utf-8" standalone="yes"?>
<Relationships xmlns="http://schemas.openxmlformats.org/package/2006/relationships">
  <Relationship Id="rId1" Type="http://schemas.openxmlformats.org/officeDocument/2006/relationships/slideMaster" Target="../slideMasters/slideMaster3.xml" />
</Relationships>
</file>

<file path=ppt/slideLayouts/_rels/slideLayout19.xml.rels>&#65279;<?xml version="1.0" encoding="utf-8" standalone="yes"?>
<Relationships xmlns="http://schemas.openxmlformats.org/package/2006/relationships">
  <Relationship Id="rId1" Type="http://schemas.openxmlformats.org/officeDocument/2006/relationships/slideMaster" Target="../slideMasters/slideMaster3.xml" />
</Relationships>
</file>

<file path=ppt/slideLayouts/_rels/slideLayout2.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20.xml.rels>&#65279;<?xml version="1.0" encoding="utf-8" standalone="yes"?>
<Relationships xmlns="http://schemas.openxmlformats.org/package/2006/relationships">
  <Relationship Id="rId1" Type="http://schemas.openxmlformats.org/officeDocument/2006/relationships/slideMaster" Target="../slideMasters/slideMaster3.xml" />
</Relationships>
</file>

<file path=ppt/slideLayouts/_rels/slideLayout21.xml.rels>&#65279;<?xml version="1.0" encoding="utf-8" standalone="yes"?>
<Relationships xmlns="http://schemas.openxmlformats.org/package/2006/relationships">
  <Relationship Id="rId1" Type="http://schemas.openxmlformats.org/officeDocument/2006/relationships/slideMaster" Target="../slideMasters/slideMaster3.xml" />
</Relationships>
</file>

<file path=ppt/slideLayouts/_rels/slideLayout22.xml.rels>&#65279;<?xml version="1.0" encoding="utf-8" standalone="yes"?>
<Relationships xmlns="http://schemas.openxmlformats.org/package/2006/relationships">
  <Relationship Id="rId1" Type="http://schemas.openxmlformats.org/officeDocument/2006/relationships/slideMaster" Target="../slideMasters/slideMaster4.xml" />
</Relationships>
</file>

<file path=ppt/slideLayouts/_rels/slideLayout23.xml.rels>&#65279;<?xml version="1.0" encoding="utf-8" standalone="yes"?>
<Relationships xmlns="http://schemas.openxmlformats.org/package/2006/relationships">
  <Relationship Id="rId1" Type="http://schemas.openxmlformats.org/officeDocument/2006/relationships/slideMaster" Target="../slideMasters/slideMaster4.xml" />
</Relationships>
</file>

<file path=ppt/slideLayouts/_rels/slideLayout24.xml.rels>&#65279;<?xml version="1.0" encoding="utf-8" standalone="yes"?>
<Relationships xmlns="http://schemas.openxmlformats.org/package/2006/relationships">
  <Relationship Id="rId1" Type="http://schemas.openxmlformats.org/officeDocument/2006/relationships/slideMaster" Target="../slideMasters/slideMaster4.xml" />
</Relationships>
</file>

<file path=ppt/slideLayouts/_rels/slideLayout25.xml.rels>&#65279;<?xml version="1.0" encoding="utf-8" standalone="yes"?>
<Relationships xmlns="http://schemas.openxmlformats.org/package/2006/relationships">
  <Relationship Id="rId1" Type="http://schemas.openxmlformats.org/officeDocument/2006/relationships/slideMaster" Target="../slideMasters/slideMaster4.xml" />
</Relationships>
</file>

<file path=ppt/slideLayouts/_rels/slideLayout26.xml.rels>&#65279;<?xml version="1.0" encoding="utf-8" standalone="yes"?>
<Relationships xmlns="http://schemas.openxmlformats.org/package/2006/relationships">
  <Relationship Id="rId1" Type="http://schemas.openxmlformats.org/officeDocument/2006/relationships/slideMaster" Target="../slideMasters/slideMaster4.xml" />
</Relationships>
</file>

<file path=ppt/slideLayouts/_rels/slideLayout27.xml.rels>&#65279;<?xml version="1.0" encoding="utf-8" standalone="yes"?>
<Relationships xmlns="http://schemas.openxmlformats.org/package/2006/relationships">
  <Relationship Id="rId1" Type="http://schemas.openxmlformats.org/officeDocument/2006/relationships/slideMaster" Target="../slideMasters/slideMaster5.xml" />
</Relationships>
</file>

<file path=ppt/slideLayouts/_rels/slideLayout28.xml.rels>&#65279;<?xml version="1.0" encoding="utf-8" standalone="yes"?>
<Relationships xmlns="http://schemas.openxmlformats.org/package/2006/relationships">
  <Relationship Id="rId1" Type="http://schemas.openxmlformats.org/officeDocument/2006/relationships/slideMaster" Target="../slideMasters/slideMaster5.xml" />
</Relationships>
</file>

<file path=ppt/slideLayouts/_rels/slideLayout29.xml.rels>&#65279;<?xml version="1.0" encoding="utf-8" standalone="yes"?>
<Relationships xmlns="http://schemas.openxmlformats.org/package/2006/relationships">
  <Relationship Id="rId1" Type="http://schemas.openxmlformats.org/officeDocument/2006/relationships/slideMaster" Target="../slideMasters/slideMaster5.xml" />
</Relationships>
</file>

<file path=ppt/slideLayouts/_rels/slideLayout3.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30.xml.rels>&#65279;<?xml version="1.0" encoding="utf-8" standalone="yes"?>
<Relationships xmlns="http://schemas.openxmlformats.org/package/2006/relationships">
  <Relationship Id="rId1" Type="http://schemas.openxmlformats.org/officeDocument/2006/relationships/slideMaster" Target="../slideMasters/slideMaster5.xml" />
</Relationships>
</file>

<file path=ppt/slideLayouts/_rels/slideLayout31.xml.rels>&#65279;<?xml version="1.0" encoding="utf-8" standalone="yes"?>
<Relationships xmlns="http://schemas.openxmlformats.org/package/2006/relationships">
  <Relationship Id="rId1" Type="http://schemas.openxmlformats.org/officeDocument/2006/relationships/slideMaster" Target="../slideMasters/slideMaster5.xml" />
</Relationships>
</file>

<file path=ppt/slideLayouts/_rels/slideLayout32.xml.rels>&#65279;<?xml version="1.0" encoding="utf-8" standalone="yes"?>
<Relationships xmlns="http://schemas.openxmlformats.org/package/2006/relationships">
  <Relationship Id="rId1" Type="http://schemas.openxmlformats.org/officeDocument/2006/relationships/slideMaster" Target="../slideMasters/slideMaster5.xml" />
</Relationships>
</file>

<file path=ppt/slideLayouts/_rels/slideLayout33.xml.rels>&#65279;<?xml version="1.0" encoding="utf-8" standalone="yes"?>
<Relationships xmlns="http://schemas.openxmlformats.org/package/2006/relationships">
  <Relationship Id="rId1" Type="http://schemas.openxmlformats.org/officeDocument/2006/relationships/slideMaster" Target="../slideMasters/slideMaster5.xml" />
</Relationships>
</file>

<file path=ppt/slideLayouts/_rels/slideLayout34.xml.rels>&#65279;<?xml version="1.0" encoding="utf-8" standalone="yes"?>
<Relationships xmlns="http://schemas.openxmlformats.org/package/2006/relationships">
  <Relationship Id="rId1" Type="http://schemas.openxmlformats.org/officeDocument/2006/relationships/slideMaster" Target="../slideMasters/slideMaster5.xml" />
</Relationships>
</file>

<file path=ppt/slideLayouts/_rels/slideLayout35.xml.rels>&#65279;<?xml version="1.0" encoding="utf-8" standalone="yes"?>
<Relationships xmlns="http://schemas.openxmlformats.org/package/2006/relationships">
  <Relationship Id="rId1" Type="http://schemas.openxmlformats.org/officeDocument/2006/relationships/slideMaster" Target="../slideMasters/slideMaster5.xml" />
</Relationships>
</file>

<file path=ppt/slideLayouts/_rels/slideLayout36.xml.rels>&#65279;<?xml version="1.0" encoding="utf-8" standalone="yes"?>
<Relationships xmlns="http://schemas.openxmlformats.org/package/2006/relationships">
  <Relationship Id="rId1" Type="http://schemas.openxmlformats.org/officeDocument/2006/relationships/slideMaster" Target="../slideMasters/slideMaster5.xml" />
</Relationships>
</file>

<file path=ppt/slideLayouts/_rels/slideLayout37.xml.rels>&#65279;<?xml version="1.0" encoding="utf-8" standalone="yes"?>
<Relationships xmlns="http://schemas.openxmlformats.org/package/2006/relationships">
  <Relationship Id="rId1" Type="http://schemas.openxmlformats.org/officeDocument/2006/relationships/slideMaster" Target="../slideMasters/slideMaster5.xml" />
</Relationships>
</file>

<file path=ppt/slideLayouts/_rels/slideLayout38.xml.rels>&#65279;<?xml version="1.0" encoding="utf-8" standalone="yes"?>
<Relationships xmlns="http://schemas.openxmlformats.org/package/2006/relationships">
  <Relationship Id="rId1" Type="http://schemas.openxmlformats.org/officeDocument/2006/relationships/slideMaster" Target="../slideMasters/slideMaster5.xml" />
</Relationships>
</file>

<file path=ppt/slideLayouts/_rels/slideLayout39.xml.rels>&#65279;<?xml version="1.0" encoding="utf-8" standalone="yes"?>
<Relationships xmlns="http://schemas.openxmlformats.org/package/2006/relationships">
  <Relationship Id="rId1" Type="http://schemas.openxmlformats.org/officeDocument/2006/relationships/slideMaster" Target="../slideMasters/slideMaster6.xml" />
</Relationships>
</file>

<file path=ppt/slideLayouts/_rels/slideLayout4.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40.xml.rels>&#65279;<?xml version="1.0" encoding="utf-8" standalone="yes"?>
<Relationships xmlns="http://schemas.openxmlformats.org/package/2006/relationships">
  <Relationship Id="rId1" Type="http://schemas.openxmlformats.org/officeDocument/2006/relationships/slideMaster" Target="../slideMasters/slideMaster6.xml" />
</Relationships>
</file>

<file path=ppt/slideLayouts/_rels/slideLayout41.xml.rels>&#65279;<?xml version="1.0" encoding="utf-8" standalone="yes"?>
<Relationships xmlns="http://schemas.openxmlformats.org/package/2006/relationships">
  <Relationship Id="rId1" Type="http://schemas.openxmlformats.org/officeDocument/2006/relationships/slideMaster" Target="../slideMasters/slideMaster6.xml" />
</Relationships>
</file>

<file path=ppt/slideLayouts/_rels/slideLayout42.xml.rels>&#65279;<?xml version="1.0" encoding="utf-8" standalone="yes"?>
<Relationships xmlns="http://schemas.openxmlformats.org/package/2006/relationships">
  <Relationship Id="rId1" Type="http://schemas.openxmlformats.org/officeDocument/2006/relationships/slideMaster" Target="../slideMasters/slideMaster6.xml" />
</Relationships>
</file>

<file path=ppt/slideLayouts/_rels/slideLayout43.xml.rels>&#65279;<?xml version="1.0" encoding="utf-8" standalone="yes"?>
<Relationships xmlns="http://schemas.openxmlformats.org/package/2006/relationships">
  <Relationship Id="rId1" Type="http://schemas.openxmlformats.org/officeDocument/2006/relationships/slideMaster" Target="../slideMasters/slideMaster6.xml" />
</Relationships>
</file>

<file path=ppt/slideLayouts/_rels/slideLayout5.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6.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7.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8.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9.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481" y="2344483"/>
            <a:ext cx="9094788" cy="15881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604962" y="4235196"/>
            <a:ext cx="7489825" cy="18907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24FAEA23-8444-466C-AF4A-8A006F929C79}" type="datetime1">
              <a:rPr lang="ja-JP" altLang="en-US" smtClean="0"/>
              <a:t>2025/5/20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03711B82-E833-4C98-B734-7A380CD673AF}" type="datetime1">
              <a:rPr lang="ja-JP" altLang="en-US" smtClean="0"/>
              <a:t>2025/5/20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27420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802005" y="1237717"/>
            <a:ext cx="9089390" cy="2632992"/>
          </a:xfrm>
        </p:spPr>
        <p:txBody>
          <a:bodyPr anchor="b"/>
          <a:lstStyle>
            <a:lvl1pPr algn="ctr">
              <a:defRPr sz="6617"/>
            </a:lvl1pPr>
          </a:lstStyle>
          <a:p>
            <a:r>
              <a:rPr lang="ja-JP" altLang="en-US"/>
              <a:t>マスター タイトルの書式設定</a:t>
            </a:r>
            <a:endParaRPr lang="en-US" dirty="0"/>
          </a:p>
        </p:txBody>
      </p:sp>
      <p:sp>
        <p:nvSpPr>
          <p:cNvPr id="3" name="Subtitle 2"/>
          <p:cNvSpPr>
            <a:spLocks noGrp="1"/>
          </p:cNvSpPr>
          <p:nvPr>
            <p:ph type="subTitle" idx="1"/>
          </p:nvPr>
        </p:nvSpPr>
        <p:spPr>
          <a:xfrm>
            <a:off x="1336675" y="3972247"/>
            <a:ext cx="8020050" cy="1825938"/>
          </a:xfrm>
        </p:spPr>
        <p:txBody>
          <a:bodyPr/>
          <a:lstStyle>
            <a:lvl1pPr marL="0" indent="0" algn="ctr">
              <a:buNone/>
              <a:defRPr sz="2647"/>
            </a:lvl1pPr>
            <a:lvl2pPr marL="504200" indent="0" algn="ctr">
              <a:buNone/>
              <a:defRPr sz="2206"/>
            </a:lvl2pPr>
            <a:lvl3pPr marL="1008400" indent="0" algn="ctr">
              <a:buNone/>
              <a:defRPr sz="1985"/>
            </a:lvl3pPr>
            <a:lvl4pPr marL="1512600" indent="0" algn="ctr">
              <a:buNone/>
              <a:defRPr sz="1764"/>
            </a:lvl4pPr>
            <a:lvl5pPr marL="2016801" indent="0" algn="ctr">
              <a:buNone/>
              <a:defRPr sz="1764"/>
            </a:lvl5pPr>
            <a:lvl6pPr marL="2521001" indent="0" algn="ctr">
              <a:buNone/>
              <a:defRPr sz="1764"/>
            </a:lvl6pPr>
            <a:lvl7pPr marL="3025201" indent="0" algn="ctr">
              <a:buNone/>
              <a:defRPr sz="1764"/>
            </a:lvl7pPr>
            <a:lvl8pPr marL="3529401" indent="0" algn="ctr">
              <a:buNone/>
              <a:defRPr sz="1764"/>
            </a:lvl8pPr>
            <a:lvl9pPr marL="4033601" indent="0" algn="ctr">
              <a:buNone/>
              <a:defRPr sz="1764"/>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29CE01C6-0FDA-4CAE-B577-AA7333339A75}" type="datetime1">
              <a:rPr kumimoji="1" lang="ja-JP" altLang="en-US" smtClean="0"/>
              <a:t>2025/5/20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7350F21-EC69-4E02-AD4F-4F4743700374}" type="slidenum">
              <a:rPr kumimoji="1" lang="ja-JP" altLang="en-US" smtClean="0"/>
              <a:t>‹#›</a:t>
            </a:fld>
            <a:endParaRPr kumimoji="1" lang="ja-JP" altLang="en-US"/>
          </a:p>
        </p:txBody>
      </p:sp>
    </p:spTree>
    <p:extLst>
      <p:ext uri="{BB962C8B-B14F-4D97-AF65-F5344CB8AC3E}">
        <p14:creationId xmlns:p14="http://schemas.microsoft.com/office/powerpoint/2010/main" val="360954680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134A40B-3768-450A-ADD5-854C4C707600}" type="datetime1">
              <a:rPr kumimoji="1" lang="ja-JP" altLang="en-US" smtClean="0"/>
              <a:t>2025/5/20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7350F21-EC69-4E02-AD4F-4F4743700374}" type="slidenum">
              <a:rPr kumimoji="1" lang="ja-JP" altLang="en-US" smtClean="0"/>
              <a:t>‹#›</a:t>
            </a:fld>
            <a:endParaRPr kumimoji="1" lang="ja-JP" altLang="en-US"/>
          </a:p>
        </p:txBody>
      </p:sp>
    </p:spTree>
    <p:extLst>
      <p:ext uri="{BB962C8B-B14F-4D97-AF65-F5344CB8AC3E}">
        <p14:creationId xmlns:p14="http://schemas.microsoft.com/office/powerpoint/2010/main" val="8184423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9602" y="1885463"/>
            <a:ext cx="9223058" cy="3145935"/>
          </a:xfrm>
        </p:spPr>
        <p:txBody>
          <a:bodyPr anchor="b"/>
          <a:lstStyle>
            <a:lvl1pPr>
              <a:defRPr sz="6617"/>
            </a:lvl1pPr>
          </a:lstStyle>
          <a:p>
            <a:r>
              <a:rPr lang="ja-JP" altLang="en-US"/>
              <a:t>マスター タイトルの書式設定</a:t>
            </a:r>
            <a:endParaRPr lang="en-US" dirty="0"/>
          </a:p>
        </p:txBody>
      </p:sp>
      <p:sp>
        <p:nvSpPr>
          <p:cNvPr id="3" name="Text Placeholder 2"/>
          <p:cNvSpPr>
            <a:spLocks noGrp="1"/>
          </p:cNvSpPr>
          <p:nvPr>
            <p:ph type="body" idx="1"/>
          </p:nvPr>
        </p:nvSpPr>
        <p:spPr>
          <a:xfrm>
            <a:off x="729602" y="5061159"/>
            <a:ext cx="9223058" cy="1654373"/>
          </a:xfrm>
        </p:spPr>
        <p:txBody>
          <a:bodyPr/>
          <a:lstStyle>
            <a:lvl1pPr marL="0" indent="0">
              <a:buNone/>
              <a:defRPr sz="2647">
                <a:solidFill>
                  <a:schemeClr val="tx1"/>
                </a:solidFill>
              </a:defRPr>
            </a:lvl1pPr>
            <a:lvl2pPr marL="504200" indent="0">
              <a:buNone/>
              <a:defRPr sz="2206">
                <a:solidFill>
                  <a:schemeClr val="tx1">
                    <a:tint val="75000"/>
                  </a:schemeClr>
                </a:solidFill>
              </a:defRPr>
            </a:lvl2pPr>
            <a:lvl3pPr marL="1008400" indent="0">
              <a:buNone/>
              <a:defRPr sz="1985">
                <a:solidFill>
                  <a:schemeClr val="tx1">
                    <a:tint val="75000"/>
                  </a:schemeClr>
                </a:solidFill>
              </a:defRPr>
            </a:lvl3pPr>
            <a:lvl4pPr marL="1512600" indent="0">
              <a:buNone/>
              <a:defRPr sz="1764">
                <a:solidFill>
                  <a:schemeClr val="tx1">
                    <a:tint val="75000"/>
                  </a:schemeClr>
                </a:solidFill>
              </a:defRPr>
            </a:lvl4pPr>
            <a:lvl5pPr marL="2016801" indent="0">
              <a:buNone/>
              <a:defRPr sz="1764">
                <a:solidFill>
                  <a:schemeClr val="tx1">
                    <a:tint val="75000"/>
                  </a:schemeClr>
                </a:solidFill>
              </a:defRPr>
            </a:lvl5pPr>
            <a:lvl6pPr marL="2521001" indent="0">
              <a:buNone/>
              <a:defRPr sz="1764">
                <a:solidFill>
                  <a:schemeClr val="tx1">
                    <a:tint val="75000"/>
                  </a:schemeClr>
                </a:solidFill>
              </a:defRPr>
            </a:lvl6pPr>
            <a:lvl7pPr marL="3025201" indent="0">
              <a:buNone/>
              <a:defRPr sz="1764">
                <a:solidFill>
                  <a:schemeClr val="tx1">
                    <a:tint val="75000"/>
                  </a:schemeClr>
                </a:solidFill>
              </a:defRPr>
            </a:lvl7pPr>
            <a:lvl8pPr marL="3529401" indent="0">
              <a:buNone/>
              <a:defRPr sz="1764">
                <a:solidFill>
                  <a:schemeClr val="tx1">
                    <a:tint val="75000"/>
                  </a:schemeClr>
                </a:solidFill>
              </a:defRPr>
            </a:lvl8pPr>
            <a:lvl9pPr marL="4033601" indent="0">
              <a:buNone/>
              <a:defRPr sz="1764">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6D1D748-99DE-45C7-BF9D-2EC6011B6E3B}" type="datetime1">
              <a:rPr kumimoji="1" lang="ja-JP" altLang="en-US" smtClean="0"/>
              <a:t>2025/5/20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7350F21-EC69-4E02-AD4F-4F4743700374}" type="slidenum">
              <a:rPr kumimoji="1" lang="ja-JP" altLang="en-US" smtClean="0"/>
              <a:t>‹#›</a:t>
            </a:fld>
            <a:endParaRPr kumimoji="1" lang="ja-JP" altLang="en-US"/>
          </a:p>
        </p:txBody>
      </p:sp>
    </p:spTree>
    <p:extLst>
      <p:ext uri="{BB962C8B-B14F-4D97-AF65-F5344CB8AC3E}">
        <p14:creationId xmlns:p14="http://schemas.microsoft.com/office/powerpoint/2010/main" val="40139753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735171" y="2013259"/>
            <a:ext cx="4544695" cy="479855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413534" y="2013259"/>
            <a:ext cx="4544695" cy="479855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5E69032E-C56C-4FB0-A905-A7310ED13740}" type="datetime1">
              <a:rPr kumimoji="1" lang="ja-JP" altLang="en-US" smtClean="0"/>
              <a:t>2025/5/20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7350F21-EC69-4E02-AD4F-4F4743700374}" type="slidenum">
              <a:rPr kumimoji="1" lang="ja-JP" altLang="en-US" smtClean="0"/>
              <a:t>‹#›</a:t>
            </a:fld>
            <a:endParaRPr kumimoji="1" lang="ja-JP" altLang="en-US"/>
          </a:p>
        </p:txBody>
      </p:sp>
    </p:spTree>
    <p:extLst>
      <p:ext uri="{BB962C8B-B14F-4D97-AF65-F5344CB8AC3E}">
        <p14:creationId xmlns:p14="http://schemas.microsoft.com/office/powerpoint/2010/main" val="87267485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736564" y="402654"/>
            <a:ext cx="9223058" cy="1461801"/>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6565" y="1853949"/>
            <a:ext cx="4523809" cy="908592"/>
          </a:xfrm>
        </p:spPr>
        <p:txBody>
          <a:bodyPr anchor="b"/>
          <a:lstStyle>
            <a:lvl1pPr marL="0" indent="0">
              <a:buNone/>
              <a:defRPr sz="2647" b="1"/>
            </a:lvl1pPr>
            <a:lvl2pPr marL="504200" indent="0">
              <a:buNone/>
              <a:defRPr sz="2206" b="1"/>
            </a:lvl2pPr>
            <a:lvl3pPr marL="1008400" indent="0">
              <a:buNone/>
              <a:defRPr sz="1985" b="1"/>
            </a:lvl3pPr>
            <a:lvl4pPr marL="1512600" indent="0">
              <a:buNone/>
              <a:defRPr sz="1764" b="1"/>
            </a:lvl4pPr>
            <a:lvl5pPr marL="2016801" indent="0">
              <a:buNone/>
              <a:defRPr sz="1764" b="1"/>
            </a:lvl5pPr>
            <a:lvl6pPr marL="2521001" indent="0">
              <a:buNone/>
              <a:defRPr sz="1764" b="1"/>
            </a:lvl6pPr>
            <a:lvl7pPr marL="3025201" indent="0">
              <a:buNone/>
              <a:defRPr sz="1764" b="1"/>
            </a:lvl7pPr>
            <a:lvl8pPr marL="3529401" indent="0">
              <a:buNone/>
              <a:defRPr sz="1764" b="1"/>
            </a:lvl8pPr>
            <a:lvl9pPr marL="4033601" indent="0">
              <a:buNone/>
              <a:defRPr sz="1764" b="1"/>
            </a:lvl9pPr>
          </a:lstStyle>
          <a:p>
            <a:pPr lvl="0"/>
            <a:r>
              <a:rPr lang="ja-JP" altLang="en-US"/>
              <a:t>マスター テキストの書式設定</a:t>
            </a:r>
          </a:p>
        </p:txBody>
      </p:sp>
      <p:sp>
        <p:nvSpPr>
          <p:cNvPr id="4" name="Content Placeholder 3"/>
          <p:cNvSpPr>
            <a:spLocks noGrp="1"/>
          </p:cNvSpPr>
          <p:nvPr>
            <p:ph sz="half" idx="2"/>
          </p:nvPr>
        </p:nvSpPr>
        <p:spPr>
          <a:xfrm>
            <a:off x="736565" y="2762541"/>
            <a:ext cx="4523809" cy="406328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413534" y="1853949"/>
            <a:ext cx="4546088" cy="908592"/>
          </a:xfrm>
        </p:spPr>
        <p:txBody>
          <a:bodyPr anchor="b"/>
          <a:lstStyle>
            <a:lvl1pPr marL="0" indent="0">
              <a:buNone/>
              <a:defRPr sz="2647" b="1"/>
            </a:lvl1pPr>
            <a:lvl2pPr marL="504200" indent="0">
              <a:buNone/>
              <a:defRPr sz="2206" b="1"/>
            </a:lvl2pPr>
            <a:lvl3pPr marL="1008400" indent="0">
              <a:buNone/>
              <a:defRPr sz="1985" b="1"/>
            </a:lvl3pPr>
            <a:lvl4pPr marL="1512600" indent="0">
              <a:buNone/>
              <a:defRPr sz="1764" b="1"/>
            </a:lvl4pPr>
            <a:lvl5pPr marL="2016801" indent="0">
              <a:buNone/>
              <a:defRPr sz="1764" b="1"/>
            </a:lvl5pPr>
            <a:lvl6pPr marL="2521001" indent="0">
              <a:buNone/>
              <a:defRPr sz="1764" b="1"/>
            </a:lvl6pPr>
            <a:lvl7pPr marL="3025201" indent="0">
              <a:buNone/>
              <a:defRPr sz="1764" b="1"/>
            </a:lvl7pPr>
            <a:lvl8pPr marL="3529401" indent="0">
              <a:buNone/>
              <a:defRPr sz="1764" b="1"/>
            </a:lvl8pPr>
            <a:lvl9pPr marL="4033601" indent="0">
              <a:buNone/>
              <a:defRPr sz="1764" b="1"/>
            </a:lvl9pPr>
          </a:lstStyle>
          <a:p>
            <a:pPr lvl="0"/>
            <a:r>
              <a:rPr lang="ja-JP" altLang="en-US"/>
              <a:t>マスター テキストの書式設定</a:t>
            </a:r>
          </a:p>
        </p:txBody>
      </p:sp>
      <p:sp>
        <p:nvSpPr>
          <p:cNvPr id="6" name="Content Placeholder 5"/>
          <p:cNvSpPr>
            <a:spLocks noGrp="1"/>
          </p:cNvSpPr>
          <p:nvPr>
            <p:ph sz="quarter" idx="4"/>
          </p:nvPr>
        </p:nvSpPr>
        <p:spPr>
          <a:xfrm>
            <a:off x="5413534" y="2762541"/>
            <a:ext cx="4546088" cy="406328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380B80B6-001F-473C-A14F-212F4F4D109F}" type="datetime1">
              <a:rPr kumimoji="1" lang="ja-JP" altLang="en-US" smtClean="0"/>
              <a:t>2025/5/20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37350F21-EC69-4E02-AD4F-4F4743700374}" type="slidenum">
              <a:rPr kumimoji="1" lang="ja-JP" altLang="en-US" smtClean="0"/>
              <a:t>‹#›</a:t>
            </a:fld>
            <a:endParaRPr kumimoji="1" lang="ja-JP" altLang="en-US"/>
          </a:p>
        </p:txBody>
      </p:sp>
    </p:spTree>
    <p:extLst>
      <p:ext uri="{BB962C8B-B14F-4D97-AF65-F5344CB8AC3E}">
        <p14:creationId xmlns:p14="http://schemas.microsoft.com/office/powerpoint/2010/main" val="398206993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699F22E9-2A9E-441E-A978-2CBC7059DE6A}" type="datetime1">
              <a:rPr kumimoji="1" lang="ja-JP" altLang="en-US" smtClean="0"/>
              <a:t>2025/5/20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37350F21-EC69-4E02-AD4F-4F4743700374}" type="slidenum">
              <a:rPr kumimoji="1" lang="ja-JP" altLang="en-US" smtClean="0"/>
              <a:t>‹#›</a:t>
            </a:fld>
            <a:endParaRPr kumimoji="1" lang="ja-JP" altLang="en-US"/>
          </a:p>
        </p:txBody>
      </p:sp>
    </p:spTree>
    <p:extLst>
      <p:ext uri="{BB962C8B-B14F-4D97-AF65-F5344CB8AC3E}">
        <p14:creationId xmlns:p14="http://schemas.microsoft.com/office/powerpoint/2010/main" val="6201358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CCC7C8-F795-4B1C-8709-75824275E3D1}" type="datetime1">
              <a:rPr kumimoji="1" lang="ja-JP" altLang="en-US" smtClean="0"/>
              <a:t>2025/5/20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37350F21-EC69-4E02-AD4F-4F4743700374}" type="slidenum">
              <a:rPr kumimoji="1" lang="ja-JP" altLang="en-US" smtClean="0"/>
              <a:t>‹#›</a:t>
            </a:fld>
            <a:endParaRPr kumimoji="1" lang="ja-JP" altLang="en-US"/>
          </a:p>
        </p:txBody>
      </p:sp>
    </p:spTree>
    <p:extLst>
      <p:ext uri="{BB962C8B-B14F-4D97-AF65-F5344CB8AC3E}">
        <p14:creationId xmlns:p14="http://schemas.microsoft.com/office/powerpoint/2010/main" val="338732270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36564" y="504190"/>
            <a:ext cx="3448900" cy="1764665"/>
          </a:xfrm>
        </p:spPr>
        <p:txBody>
          <a:bodyPr anchor="b"/>
          <a:lstStyle>
            <a:lvl1pPr>
              <a:defRPr sz="3529"/>
            </a:lvl1pPr>
          </a:lstStyle>
          <a:p>
            <a:r>
              <a:rPr lang="ja-JP" altLang="en-US"/>
              <a:t>マスター タイトルの書式設定</a:t>
            </a:r>
            <a:endParaRPr lang="en-US" dirty="0"/>
          </a:p>
        </p:txBody>
      </p:sp>
      <p:sp>
        <p:nvSpPr>
          <p:cNvPr id="3" name="Content Placeholder 2"/>
          <p:cNvSpPr>
            <a:spLocks noGrp="1"/>
          </p:cNvSpPr>
          <p:nvPr>
            <p:ph idx="1"/>
          </p:nvPr>
        </p:nvSpPr>
        <p:spPr>
          <a:xfrm>
            <a:off x="4546088" y="1088912"/>
            <a:ext cx="5413534" cy="5374525"/>
          </a:xfrm>
        </p:spPr>
        <p:txBody>
          <a:bodyPr/>
          <a:lstStyle>
            <a:lvl1pPr>
              <a:defRPr sz="3529"/>
            </a:lvl1pPr>
            <a:lvl2pPr>
              <a:defRPr sz="3088"/>
            </a:lvl2pPr>
            <a:lvl3pPr>
              <a:defRPr sz="2647"/>
            </a:lvl3pPr>
            <a:lvl4pPr>
              <a:defRPr sz="2206"/>
            </a:lvl4pPr>
            <a:lvl5pPr>
              <a:defRPr sz="2206"/>
            </a:lvl5pPr>
            <a:lvl6pPr>
              <a:defRPr sz="2206"/>
            </a:lvl6pPr>
            <a:lvl7pPr>
              <a:defRPr sz="2206"/>
            </a:lvl7pPr>
            <a:lvl8pPr>
              <a:defRPr sz="2206"/>
            </a:lvl8pPr>
            <a:lvl9pPr>
              <a:defRPr sz="220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736564" y="2268855"/>
            <a:ext cx="3448900" cy="4203335"/>
          </a:xfrm>
        </p:spPr>
        <p:txBody>
          <a:bodyPr/>
          <a:lstStyle>
            <a:lvl1pPr marL="0" indent="0">
              <a:buNone/>
              <a:defRPr sz="1764"/>
            </a:lvl1pPr>
            <a:lvl2pPr marL="504200" indent="0">
              <a:buNone/>
              <a:defRPr sz="1544"/>
            </a:lvl2pPr>
            <a:lvl3pPr marL="1008400" indent="0">
              <a:buNone/>
              <a:defRPr sz="1323"/>
            </a:lvl3pPr>
            <a:lvl4pPr marL="1512600" indent="0">
              <a:buNone/>
              <a:defRPr sz="1103"/>
            </a:lvl4pPr>
            <a:lvl5pPr marL="2016801" indent="0">
              <a:buNone/>
              <a:defRPr sz="1103"/>
            </a:lvl5pPr>
            <a:lvl6pPr marL="2521001" indent="0">
              <a:buNone/>
              <a:defRPr sz="1103"/>
            </a:lvl6pPr>
            <a:lvl7pPr marL="3025201" indent="0">
              <a:buNone/>
              <a:defRPr sz="1103"/>
            </a:lvl7pPr>
            <a:lvl8pPr marL="3529401" indent="0">
              <a:buNone/>
              <a:defRPr sz="1103"/>
            </a:lvl8pPr>
            <a:lvl9pPr marL="4033601" indent="0">
              <a:buNone/>
              <a:defRPr sz="110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71AE880-668A-4198-8FCB-B320E6DCE45E}" type="datetime1">
              <a:rPr kumimoji="1" lang="ja-JP" altLang="en-US" smtClean="0"/>
              <a:t>2025/5/20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7350F21-EC69-4E02-AD4F-4F4743700374}" type="slidenum">
              <a:rPr kumimoji="1" lang="ja-JP" altLang="en-US" smtClean="0"/>
              <a:t>‹#›</a:t>
            </a:fld>
            <a:endParaRPr kumimoji="1" lang="ja-JP" altLang="en-US"/>
          </a:p>
        </p:txBody>
      </p:sp>
    </p:spTree>
    <p:extLst>
      <p:ext uri="{BB962C8B-B14F-4D97-AF65-F5344CB8AC3E}">
        <p14:creationId xmlns:p14="http://schemas.microsoft.com/office/powerpoint/2010/main" val="290047550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736564" y="504190"/>
            <a:ext cx="3448900" cy="1764665"/>
          </a:xfrm>
        </p:spPr>
        <p:txBody>
          <a:bodyPr anchor="b"/>
          <a:lstStyle>
            <a:lvl1pPr>
              <a:defRPr sz="3529"/>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546088" y="1088912"/>
            <a:ext cx="5413534" cy="5374525"/>
          </a:xfrm>
        </p:spPr>
        <p:txBody>
          <a:bodyPr anchor="t"/>
          <a:lstStyle>
            <a:lvl1pPr marL="0" indent="0">
              <a:buNone/>
              <a:defRPr sz="3529"/>
            </a:lvl1pPr>
            <a:lvl2pPr marL="504200" indent="0">
              <a:buNone/>
              <a:defRPr sz="3088"/>
            </a:lvl2pPr>
            <a:lvl3pPr marL="1008400" indent="0">
              <a:buNone/>
              <a:defRPr sz="2647"/>
            </a:lvl3pPr>
            <a:lvl4pPr marL="1512600" indent="0">
              <a:buNone/>
              <a:defRPr sz="2206"/>
            </a:lvl4pPr>
            <a:lvl5pPr marL="2016801" indent="0">
              <a:buNone/>
              <a:defRPr sz="2206"/>
            </a:lvl5pPr>
            <a:lvl6pPr marL="2521001" indent="0">
              <a:buNone/>
              <a:defRPr sz="2206"/>
            </a:lvl6pPr>
            <a:lvl7pPr marL="3025201" indent="0">
              <a:buNone/>
              <a:defRPr sz="2206"/>
            </a:lvl7pPr>
            <a:lvl8pPr marL="3529401" indent="0">
              <a:buNone/>
              <a:defRPr sz="2206"/>
            </a:lvl8pPr>
            <a:lvl9pPr marL="4033601" indent="0">
              <a:buNone/>
              <a:defRPr sz="2206"/>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736564" y="2268855"/>
            <a:ext cx="3448900" cy="4203335"/>
          </a:xfrm>
        </p:spPr>
        <p:txBody>
          <a:bodyPr/>
          <a:lstStyle>
            <a:lvl1pPr marL="0" indent="0">
              <a:buNone/>
              <a:defRPr sz="1764"/>
            </a:lvl1pPr>
            <a:lvl2pPr marL="504200" indent="0">
              <a:buNone/>
              <a:defRPr sz="1544"/>
            </a:lvl2pPr>
            <a:lvl3pPr marL="1008400" indent="0">
              <a:buNone/>
              <a:defRPr sz="1323"/>
            </a:lvl3pPr>
            <a:lvl4pPr marL="1512600" indent="0">
              <a:buNone/>
              <a:defRPr sz="1103"/>
            </a:lvl4pPr>
            <a:lvl5pPr marL="2016801" indent="0">
              <a:buNone/>
              <a:defRPr sz="1103"/>
            </a:lvl5pPr>
            <a:lvl6pPr marL="2521001" indent="0">
              <a:buNone/>
              <a:defRPr sz="1103"/>
            </a:lvl6pPr>
            <a:lvl7pPr marL="3025201" indent="0">
              <a:buNone/>
              <a:defRPr sz="1103"/>
            </a:lvl7pPr>
            <a:lvl8pPr marL="3529401" indent="0">
              <a:buNone/>
              <a:defRPr sz="1103"/>
            </a:lvl8pPr>
            <a:lvl9pPr marL="4033601" indent="0">
              <a:buNone/>
              <a:defRPr sz="110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DC27007-BE01-4E76-A98F-9AF84C6F0879}" type="datetime1">
              <a:rPr kumimoji="1" lang="ja-JP" altLang="en-US" smtClean="0"/>
              <a:t>2025/5/20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7350F21-EC69-4E02-AD4F-4F4743700374}" type="slidenum">
              <a:rPr kumimoji="1" lang="ja-JP" altLang="en-US" smtClean="0"/>
              <a:t>‹#›</a:t>
            </a:fld>
            <a:endParaRPr kumimoji="1" lang="ja-JP" altLang="en-US"/>
          </a:p>
        </p:txBody>
      </p:sp>
    </p:spTree>
    <p:extLst>
      <p:ext uri="{BB962C8B-B14F-4D97-AF65-F5344CB8AC3E}">
        <p14:creationId xmlns:p14="http://schemas.microsoft.com/office/powerpoint/2010/main" val="231091336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00" b="0" i="0">
                <a:solidFill>
                  <a:schemeClr val="tx1"/>
                </a:solidFill>
                <a:latin typeface="MS UI Gothic"/>
                <a:cs typeface="MS UI Gothic"/>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61C02FC6-800A-4482-87C4-E88E31A9D584}" type="datetime1">
              <a:rPr lang="ja-JP" altLang="en-US" smtClean="0"/>
              <a:t>2025/5/20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B7F838E-3B38-468A-AD76-18613A83103C}" type="datetime1">
              <a:rPr kumimoji="1" lang="ja-JP" altLang="en-US" smtClean="0"/>
              <a:t>2025/5/20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7350F21-EC69-4E02-AD4F-4F4743700374}" type="slidenum">
              <a:rPr kumimoji="1" lang="ja-JP" altLang="en-US" smtClean="0"/>
              <a:t>‹#›</a:t>
            </a:fld>
            <a:endParaRPr kumimoji="1" lang="ja-JP" altLang="en-US"/>
          </a:p>
        </p:txBody>
      </p:sp>
    </p:spTree>
    <p:extLst>
      <p:ext uri="{BB962C8B-B14F-4D97-AF65-F5344CB8AC3E}">
        <p14:creationId xmlns:p14="http://schemas.microsoft.com/office/powerpoint/2010/main" val="3383449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2465" y="402652"/>
            <a:ext cx="2305764" cy="6409166"/>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735172" y="402652"/>
            <a:ext cx="6783626" cy="6409166"/>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B9533D1-2929-4076-A0B7-2A152BAF1EAB}" type="datetime1">
              <a:rPr kumimoji="1" lang="ja-JP" altLang="en-US" smtClean="0"/>
              <a:t>2025/5/20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7350F21-EC69-4E02-AD4F-4F4743700374}" type="slidenum">
              <a:rPr kumimoji="1" lang="ja-JP" altLang="en-US" smtClean="0"/>
              <a:t>‹#›</a:t>
            </a:fld>
            <a:endParaRPr kumimoji="1" lang="ja-JP" altLang="en-US"/>
          </a:p>
        </p:txBody>
      </p:sp>
    </p:spTree>
    <p:extLst>
      <p:ext uri="{BB962C8B-B14F-4D97-AF65-F5344CB8AC3E}">
        <p14:creationId xmlns:p14="http://schemas.microsoft.com/office/powerpoint/2010/main" val="91466520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4484"/>
            <a:ext cx="9089390" cy="369332"/>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604010" y="4235198"/>
            <a:ext cx="74853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8322B2CC-B657-4FD4-9B04-E3752DE62C97}" type="datetime1">
              <a:rPr lang="ja-JP" altLang="en-US" smtClean="0"/>
              <a:t>2025/5/20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313782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878202" y="62886"/>
            <a:ext cx="6936999" cy="305468"/>
          </a:xfrm>
        </p:spPr>
        <p:txBody>
          <a:bodyPr lIns="0" tIns="0" rIns="0" bIns="0"/>
          <a:lstStyle>
            <a:lvl1pPr>
              <a:defRPr sz="1985" b="0" i="0">
                <a:solidFill>
                  <a:schemeClr val="bg1"/>
                </a:solidFill>
                <a:latin typeface="SimSun"/>
                <a:cs typeface="SimSun"/>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BA433F9-B850-40C9-A768-0E90C277FCE7}" type="datetime1">
              <a:rPr lang="ja-JP" altLang="en-US" smtClean="0"/>
              <a:t>2025/5/20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284483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878202" y="62886"/>
            <a:ext cx="6936999" cy="305468"/>
          </a:xfrm>
        </p:spPr>
        <p:txBody>
          <a:bodyPr lIns="0" tIns="0" rIns="0" bIns="0"/>
          <a:lstStyle>
            <a:lvl1pPr>
              <a:defRPr sz="1985" b="0" i="0">
                <a:solidFill>
                  <a:schemeClr val="bg1"/>
                </a:solidFill>
                <a:latin typeface="SimSun"/>
                <a:cs typeface="SimSun"/>
              </a:defRPr>
            </a:lvl1pPr>
          </a:lstStyle>
          <a:p>
            <a:endParaRPr/>
          </a:p>
        </p:txBody>
      </p:sp>
      <p:sp>
        <p:nvSpPr>
          <p:cNvPr id="3" name="Holder 3"/>
          <p:cNvSpPr>
            <a:spLocks noGrp="1"/>
          </p:cNvSpPr>
          <p:nvPr>
            <p:ph sz="half" idx="2"/>
          </p:nvPr>
        </p:nvSpPr>
        <p:spPr>
          <a:xfrm>
            <a:off x="534670" y="1739457"/>
            <a:ext cx="4651629"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9457"/>
            <a:ext cx="4651629"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C0224490-715B-4032-A4DD-1142C9008F51}" type="datetime1">
              <a:rPr lang="ja-JP" altLang="en-US" smtClean="0"/>
              <a:t>2025/5/20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875956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878202" y="62886"/>
            <a:ext cx="6936999" cy="305468"/>
          </a:xfrm>
        </p:spPr>
        <p:txBody>
          <a:bodyPr lIns="0" tIns="0" rIns="0" bIns="0"/>
          <a:lstStyle>
            <a:lvl1pPr>
              <a:defRPr sz="1985" b="0" i="0">
                <a:solidFill>
                  <a:schemeClr val="bg1"/>
                </a:solidFill>
                <a:latin typeface="SimSun"/>
                <a:cs typeface="SimSu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03E69C2C-BFA4-49A2-8026-4B4565A9DE06}" type="datetime1">
              <a:rPr lang="ja-JP" altLang="en-US" smtClean="0"/>
              <a:t>2025/5/20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62265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8214107D-C6C6-45BC-A87E-F04E65C6108F}" type="datetime1">
              <a:rPr lang="ja-JP" altLang="en-US" smtClean="0"/>
              <a:t>2025/5/20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84349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D71DF85-A67C-425F-B4FD-221A2A40E638}"/>
              </a:ext>
            </a:extLst>
          </p:cNvPr>
          <p:cNvSpPr>
            <a:spLocks noGrp="1"/>
          </p:cNvSpPr>
          <p:nvPr>
            <p:ph type="ctrTitle"/>
          </p:nvPr>
        </p:nvSpPr>
        <p:spPr>
          <a:xfrm>
            <a:off x="1336675" y="1237717"/>
            <a:ext cx="8020050" cy="2632992"/>
          </a:xfrm>
        </p:spPr>
        <p:txBody>
          <a:bodyPr anchor="b"/>
          <a:lstStyle>
            <a:lvl1pPr algn="ctr">
              <a:defRPr sz="4963"/>
            </a:lvl1pPr>
          </a:lstStyle>
          <a:p>
            <a:r>
              <a:rPr kumimoji="1" lang="ja-JP" altLang="en-US"/>
              <a:t>マスター タイトルの書式設定</a:t>
            </a:r>
          </a:p>
        </p:txBody>
      </p:sp>
      <p:sp>
        <p:nvSpPr>
          <p:cNvPr id="3" name="字幕 2">
            <a:extLst>
              <a:ext uri="{FF2B5EF4-FFF2-40B4-BE49-F238E27FC236}">
                <a16:creationId xmlns:a16="http://schemas.microsoft.com/office/drawing/2014/main" id="{A2301CE3-3F42-4D90-90CF-3DBC31136EC9}"/>
              </a:ext>
            </a:extLst>
          </p:cNvPr>
          <p:cNvSpPr>
            <a:spLocks noGrp="1"/>
          </p:cNvSpPr>
          <p:nvPr>
            <p:ph type="subTitle" idx="1"/>
          </p:nvPr>
        </p:nvSpPr>
        <p:spPr>
          <a:xfrm>
            <a:off x="1336675" y="3972247"/>
            <a:ext cx="8020050" cy="1825938"/>
          </a:xfrm>
        </p:spPr>
        <p:txBody>
          <a:bodyPr/>
          <a:lstStyle>
            <a:lvl1pPr marL="0" indent="0" algn="ctr">
              <a:buNone/>
              <a:defRPr sz="1985"/>
            </a:lvl1pPr>
            <a:lvl2pPr marL="378155" indent="0" algn="ctr">
              <a:buNone/>
              <a:defRPr sz="1654"/>
            </a:lvl2pPr>
            <a:lvl3pPr marL="756308" indent="0" algn="ctr">
              <a:buNone/>
              <a:defRPr sz="1489"/>
            </a:lvl3pPr>
            <a:lvl4pPr marL="1134462" indent="0" algn="ctr">
              <a:buNone/>
              <a:defRPr sz="1323"/>
            </a:lvl4pPr>
            <a:lvl5pPr marL="1512617" indent="0" algn="ctr">
              <a:buNone/>
              <a:defRPr sz="1323"/>
            </a:lvl5pPr>
            <a:lvl6pPr marL="1890772" indent="0" algn="ctr">
              <a:buNone/>
              <a:defRPr sz="1323"/>
            </a:lvl6pPr>
            <a:lvl7pPr marL="2268926" indent="0" algn="ctr">
              <a:buNone/>
              <a:defRPr sz="1323"/>
            </a:lvl7pPr>
            <a:lvl8pPr marL="2647080" indent="0" algn="ctr">
              <a:buNone/>
              <a:defRPr sz="1323"/>
            </a:lvl8pPr>
            <a:lvl9pPr marL="3025234" indent="0" algn="ctr">
              <a:buNone/>
              <a:defRPr sz="1323"/>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392202C8-FFC7-438B-9D61-F11F7084597E}"/>
              </a:ext>
            </a:extLst>
          </p:cNvPr>
          <p:cNvSpPr>
            <a:spLocks noGrp="1"/>
          </p:cNvSpPr>
          <p:nvPr>
            <p:ph type="dt" sz="half" idx="10"/>
          </p:nvPr>
        </p:nvSpPr>
        <p:spPr/>
        <p:txBody>
          <a:bodyPr/>
          <a:lstStyle/>
          <a:p>
            <a:fld id="{92B5D048-28B1-4C66-9D8D-FC421ADB7988}" type="datetime1">
              <a:rPr kumimoji="1" lang="ja-JP" altLang="en-US" smtClean="0"/>
              <a:t>2025/5/20</a:t>
            </a:fld>
            <a:endParaRPr kumimoji="1" lang="ja-JP" altLang="en-US"/>
          </a:p>
        </p:txBody>
      </p:sp>
      <p:sp>
        <p:nvSpPr>
          <p:cNvPr id="5" name="フッター プレースホルダー 4">
            <a:extLst>
              <a:ext uri="{FF2B5EF4-FFF2-40B4-BE49-F238E27FC236}">
                <a16:creationId xmlns:a16="http://schemas.microsoft.com/office/drawing/2014/main" id="{2D1600AB-8EA1-4B09-BEDE-ABD743B4EFF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B784D6A-303A-4E8F-A1D4-9A6B07ABC892}"/>
              </a:ext>
            </a:extLst>
          </p:cNvPr>
          <p:cNvSpPr>
            <a:spLocks noGrp="1"/>
          </p:cNvSpPr>
          <p:nvPr>
            <p:ph type="sldNum" sz="quarter" idx="12"/>
          </p:nvPr>
        </p:nvSpPr>
        <p:spPr/>
        <p:txBody>
          <a:bodyPr/>
          <a:lstStyle/>
          <a:p>
            <a:fld id="{13A6AE2F-0B4C-43B1-B67D-BFA26D8F40EA}" type="slidenum">
              <a:rPr kumimoji="1" lang="ja-JP" altLang="en-US" smtClean="0"/>
              <a:t>‹#›</a:t>
            </a:fld>
            <a:endParaRPr kumimoji="1" lang="ja-JP" altLang="en-US"/>
          </a:p>
        </p:txBody>
      </p:sp>
    </p:spTree>
    <p:extLst>
      <p:ext uri="{BB962C8B-B14F-4D97-AF65-F5344CB8AC3E}">
        <p14:creationId xmlns:p14="http://schemas.microsoft.com/office/powerpoint/2010/main" val="37477666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5A25D4-3E51-4D00-92A9-AD7096B115A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37EE40A-6804-4A7C-9E54-63068666B7B2}"/>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9A33B63-5833-4464-BB44-90BC55AA4019}"/>
              </a:ext>
            </a:extLst>
          </p:cNvPr>
          <p:cNvSpPr>
            <a:spLocks noGrp="1"/>
          </p:cNvSpPr>
          <p:nvPr>
            <p:ph type="dt" sz="half" idx="10"/>
          </p:nvPr>
        </p:nvSpPr>
        <p:spPr/>
        <p:txBody>
          <a:bodyPr/>
          <a:lstStyle/>
          <a:p>
            <a:fld id="{9743C842-4DFD-45C3-A411-108CCC94F223}" type="datetime1">
              <a:rPr kumimoji="1" lang="ja-JP" altLang="en-US" smtClean="0"/>
              <a:t>2025/5/20</a:t>
            </a:fld>
            <a:endParaRPr kumimoji="1" lang="ja-JP" altLang="en-US"/>
          </a:p>
        </p:txBody>
      </p:sp>
      <p:sp>
        <p:nvSpPr>
          <p:cNvPr id="5" name="フッター プレースホルダー 4">
            <a:extLst>
              <a:ext uri="{FF2B5EF4-FFF2-40B4-BE49-F238E27FC236}">
                <a16:creationId xmlns:a16="http://schemas.microsoft.com/office/drawing/2014/main" id="{EA03C5F8-528D-4DB0-AB1F-BC3B5393612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65D1DAA-318C-4AAA-ABCE-F2625900A439}"/>
              </a:ext>
            </a:extLst>
          </p:cNvPr>
          <p:cNvSpPr>
            <a:spLocks noGrp="1"/>
          </p:cNvSpPr>
          <p:nvPr>
            <p:ph type="sldNum" sz="quarter" idx="12"/>
          </p:nvPr>
        </p:nvSpPr>
        <p:spPr/>
        <p:txBody>
          <a:bodyPr/>
          <a:lstStyle/>
          <a:p>
            <a:fld id="{13A6AE2F-0B4C-43B1-B67D-BFA26D8F40EA}" type="slidenum">
              <a:rPr kumimoji="1" lang="ja-JP" altLang="en-US" smtClean="0"/>
              <a:t>‹#›</a:t>
            </a:fld>
            <a:endParaRPr kumimoji="1" lang="ja-JP" altLang="en-US"/>
          </a:p>
        </p:txBody>
      </p:sp>
    </p:spTree>
    <p:extLst>
      <p:ext uri="{BB962C8B-B14F-4D97-AF65-F5344CB8AC3E}">
        <p14:creationId xmlns:p14="http://schemas.microsoft.com/office/powerpoint/2010/main" val="21236723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0364B7-18D9-4E2D-B30C-A012A77989BF}"/>
              </a:ext>
            </a:extLst>
          </p:cNvPr>
          <p:cNvSpPr>
            <a:spLocks noGrp="1"/>
          </p:cNvSpPr>
          <p:nvPr>
            <p:ph type="title"/>
          </p:nvPr>
        </p:nvSpPr>
        <p:spPr>
          <a:xfrm>
            <a:off x="729602" y="1885463"/>
            <a:ext cx="9223058" cy="3145935"/>
          </a:xfrm>
        </p:spPr>
        <p:txBody>
          <a:bodyPr anchor="b"/>
          <a:lstStyle>
            <a:lvl1pPr>
              <a:defRPr sz="4963"/>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C5F9438-9E8F-44F7-9F18-7948FE798BA5}"/>
              </a:ext>
            </a:extLst>
          </p:cNvPr>
          <p:cNvSpPr>
            <a:spLocks noGrp="1"/>
          </p:cNvSpPr>
          <p:nvPr>
            <p:ph type="body" idx="1"/>
          </p:nvPr>
        </p:nvSpPr>
        <p:spPr>
          <a:xfrm>
            <a:off x="729602" y="5061159"/>
            <a:ext cx="9223058" cy="1654373"/>
          </a:xfrm>
        </p:spPr>
        <p:txBody>
          <a:bodyPr/>
          <a:lstStyle>
            <a:lvl1pPr marL="0" indent="0">
              <a:buNone/>
              <a:defRPr sz="1985">
                <a:solidFill>
                  <a:schemeClr val="tx1">
                    <a:tint val="75000"/>
                  </a:schemeClr>
                </a:solidFill>
              </a:defRPr>
            </a:lvl1pPr>
            <a:lvl2pPr marL="378155" indent="0">
              <a:buNone/>
              <a:defRPr sz="1654">
                <a:solidFill>
                  <a:schemeClr val="tx1">
                    <a:tint val="75000"/>
                  </a:schemeClr>
                </a:solidFill>
              </a:defRPr>
            </a:lvl2pPr>
            <a:lvl3pPr marL="756308" indent="0">
              <a:buNone/>
              <a:defRPr sz="1489">
                <a:solidFill>
                  <a:schemeClr val="tx1">
                    <a:tint val="75000"/>
                  </a:schemeClr>
                </a:solidFill>
              </a:defRPr>
            </a:lvl3pPr>
            <a:lvl4pPr marL="1134462" indent="0">
              <a:buNone/>
              <a:defRPr sz="1323">
                <a:solidFill>
                  <a:schemeClr val="tx1">
                    <a:tint val="75000"/>
                  </a:schemeClr>
                </a:solidFill>
              </a:defRPr>
            </a:lvl4pPr>
            <a:lvl5pPr marL="1512617" indent="0">
              <a:buNone/>
              <a:defRPr sz="1323">
                <a:solidFill>
                  <a:schemeClr val="tx1">
                    <a:tint val="75000"/>
                  </a:schemeClr>
                </a:solidFill>
              </a:defRPr>
            </a:lvl5pPr>
            <a:lvl6pPr marL="1890772" indent="0">
              <a:buNone/>
              <a:defRPr sz="1323">
                <a:solidFill>
                  <a:schemeClr val="tx1">
                    <a:tint val="75000"/>
                  </a:schemeClr>
                </a:solidFill>
              </a:defRPr>
            </a:lvl6pPr>
            <a:lvl7pPr marL="2268926" indent="0">
              <a:buNone/>
              <a:defRPr sz="1323">
                <a:solidFill>
                  <a:schemeClr val="tx1">
                    <a:tint val="75000"/>
                  </a:schemeClr>
                </a:solidFill>
              </a:defRPr>
            </a:lvl7pPr>
            <a:lvl8pPr marL="2647080" indent="0">
              <a:buNone/>
              <a:defRPr sz="1323">
                <a:solidFill>
                  <a:schemeClr val="tx1">
                    <a:tint val="75000"/>
                  </a:schemeClr>
                </a:solidFill>
              </a:defRPr>
            </a:lvl8pPr>
            <a:lvl9pPr marL="3025234" indent="0">
              <a:buNone/>
              <a:defRPr sz="1323">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11F0F40B-A96C-4510-B20F-A489F5117748}"/>
              </a:ext>
            </a:extLst>
          </p:cNvPr>
          <p:cNvSpPr>
            <a:spLocks noGrp="1"/>
          </p:cNvSpPr>
          <p:nvPr>
            <p:ph type="dt" sz="half" idx="10"/>
          </p:nvPr>
        </p:nvSpPr>
        <p:spPr/>
        <p:txBody>
          <a:bodyPr/>
          <a:lstStyle/>
          <a:p>
            <a:fld id="{D1316AA3-C94F-4BB0-8398-F4DA46BDD3D2}" type="datetime1">
              <a:rPr kumimoji="1" lang="ja-JP" altLang="en-US" smtClean="0"/>
              <a:t>2025/5/20</a:t>
            </a:fld>
            <a:endParaRPr kumimoji="1" lang="ja-JP" altLang="en-US"/>
          </a:p>
        </p:txBody>
      </p:sp>
      <p:sp>
        <p:nvSpPr>
          <p:cNvPr id="5" name="フッター プレースホルダー 4">
            <a:extLst>
              <a:ext uri="{FF2B5EF4-FFF2-40B4-BE49-F238E27FC236}">
                <a16:creationId xmlns:a16="http://schemas.microsoft.com/office/drawing/2014/main" id="{EC20D080-DD3E-4EA8-A8A9-CB9399AE359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E3EEEE4-106E-4A5B-AA12-4E8CDAB81E6A}"/>
              </a:ext>
            </a:extLst>
          </p:cNvPr>
          <p:cNvSpPr>
            <a:spLocks noGrp="1"/>
          </p:cNvSpPr>
          <p:nvPr>
            <p:ph type="sldNum" sz="quarter" idx="12"/>
          </p:nvPr>
        </p:nvSpPr>
        <p:spPr/>
        <p:txBody>
          <a:bodyPr/>
          <a:lstStyle/>
          <a:p>
            <a:fld id="{13A6AE2F-0B4C-43B1-B67D-BFA26D8F40EA}" type="slidenum">
              <a:rPr kumimoji="1" lang="ja-JP" altLang="en-US" smtClean="0"/>
              <a:t>‹#›</a:t>
            </a:fld>
            <a:endParaRPr kumimoji="1" lang="ja-JP" altLang="en-US"/>
          </a:p>
        </p:txBody>
      </p:sp>
    </p:spTree>
    <p:extLst>
      <p:ext uri="{BB962C8B-B14F-4D97-AF65-F5344CB8AC3E}">
        <p14:creationId xmlns:p14="http://schemas.microsoft.com/office/powerpoint/2010/main" val="1566755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00" b="0" i="0">
                <a:solidFill>
                  <a:schemeClr val="tx1"/>
                </a:solidFill>
                <a:latin typeface="MS UI Gothic"/>
                <a:cs typeface="MS UI Gothic"/>
              </a:defRPr>
            </a:lvl1pPr>
          </a:lstStyle>
          <a:p>
            <a:endParaRPr/>
          </a:p>
        </p:txBody>
      </p:sp>
      <p:sp>
        <p:nvSpPr>
          <p:cNvPr id="3" name="Holder 3"/>
          <p:cNvSpPr>
            <a:spLocks noGrp="1"/>
          </p:cNvSpPr>
          <p:nvPr>
            <p:ph sz="half" idx="2"/>
          </p:nvPr>
        </p:nvSpPr>
        <p:spPr>
          <a:xfrm>
            <a:off x="534987" y="1739455"/>
            <a:ext cx="4654391"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10371" y="1739455"/>
            <a:ext cx="4654391"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F6BD63F3-DA1F-47C6-9260-7CDCC6DA82E0}" type="datetime1">
              <a:rPr lang="ja-JP" altLang="en-US" smtClean="0"/>
              <a:t>2025/5/20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0648E3-17ED-44AD-9425-B41E855B3C8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48F5128-27F8-4C1F-BD55-60EA10A05716}"/>
              </a:ext>
            </a:extLst>
          </p:cNvPr>
          <p:cNvSpPr>
            <a:spLocks noGrp="1"/>
          </p:cNvSpPr>
          <p:nvPr>
            <p:ph sz="half" idx="1"/>
          </p:nvPr>
        </p:nvSpPr>
        <p:spPr>
          <a:xfrm>
            <a:off x="735171" y="2013260"/>
            <a:ext cx="4544695" cy="4798559"/>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A68DB4DE-51CB-4664-84DE-F933CDAACDD0}"/>
              </a:ext>
            </a:extLst>
          </p:cNvPr>
          <p:cNvSpPr>
            <a:spLocks noGrp="1"/>
          </p:cNvSpPr>
          <p:nvPr>
            <p:ph sz="half" idx="2"/>
          </p:nvPr>
        </p:nvSpPr>
        <p:spPr>
          <a:xfrm>
            <a:off x="5413535" y="2013260"/>
            <a:ext cx="4544695" cy="4798559"/>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4F668765-2282-4F51-94C1-D1EE15EFCE25}"/>
              </a:ext>
            </a:extLst>
          </p:cNvPr>
          <p:cNvSpPr>
            <a:spLocks noGrp="1"/>
          </p:cNvSpPr>
          <p:nvPr>
            <p:ph type="dt" sz="half" idx="10"/>
          </p:nvPr>
        </p:nvSpPr>
        <p:spPr/>
        <p:txBody>
          <a:bodyPr/>
          <a:lstStyle/>
          <a:p>
            <a:fld id="{BD29D19C-4595-4783-9584-DE8769F18B0B}" type="datetime1">
              <a:rPr kumimoji="1" lang="ja-JP" altLang="en-US" smtClean="0"/>
              <a:t>2025/5/20</a:t>
            </a:fld>
            <a:endParaRPr kumimoji="1" lang="ja-JP" altLang="en-US"/>
          </a:p>
        </p:txBody>
      </p:sp>
      <p:sp>
        <p:nvSpPr>
          <p:cNvPr id="6" name="フッター プレースホルダー 5">
            <a:extLst>
              <a:ext uri="{FF2B5EF4-FFF2-40B4-BE49-F238E27FC236}">
                <a16:creationId xmlns:a16="http://schemas.microsoft.com/office/drawing/2014/main" id="{54481D32-CC81-4554-A603-CD8E9FF57DD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A993DC2-5FFC-4E2F-8CFF-487CDF69D091}"/>
              </a:ext>
            </a:extLst>
          </p:cNvPr>
          <p:cNvSpPr>
            <a:spLocks noGrp="1"/>
          </p:cNvSpPr>
          <p:nvPr>
            <p:ph type="sldNum" sz="quarter" idx="12"/>
          </p:nvPr>
        </p:nvSpPr>
        <p:spPr/>
        <p:txBody>
          <a:bodyPr/>
          <a:lstStyle/>
          <a:p>
            <a:fld id="{13A6AE2F-0B4C-43B1-B67D-BFA26D8F40EA}" type="slidenum">
              <a:rPr kumimoji="1" lang="ja-JP" altLang="en-US" smtClean="0"/>
              <a:t>‹#›</a:t>
            </a:fld>
            <a:endParaRPr kumimoji="1" lang="ja-JP" altLang="en-US"/>
          </a:p>
        </p:txBody>
      </p:sp>
    </p:spTree>
    <p:extLst>
      <p:ext uri="{BB962C8B-B14F-4D97-AF65-F5344CB8AC3E}">
        <p14:creationId xmlns:p14="http://schemas.microsoft.com/office/powerpoint/2010/main" val="3089871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C3DA6FA-CCAA-4BF3-B11E-97D446452E72}"/>
              </a:ext>
            </a:extLst>
          </p:cNvPr>
          <p:cNvSpPr>
            <a:spLocks noGrp="1"/>
          </p:cNvSpPr>
          <p:nvPr>
            <p:ph type="title"/>
          </p:nvPr>
        </p:nvSpPr>
        <p:spPr>
          <a:xfrm>
            <a:off x="736564" y="402654"/>
            <a:ext cx="9223058" cy="1461801"/>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C8B6D42-754A-4476-860F-A708FD58DC3B}"/>
              </a:ext>
            </a:extLst>
          </p:cNvPr>
          <p:cNvSpPr>
            <a:spLocks noGrp="1"/>
          </p:cNvSpPr>
          <p:nvPr>
            <p:ph type="body" idx="1"/>
          </p:nvPr>
        </p:nvSpPr>
        <p:spPr>
          <a:xfrm>
            <a:off x="736565" y="1853949"/>
            <a:ext cx="4523809" cy="908592"/>
          </a:xfrm>
        </p:spPr>
        <p:txBody>
          <a:bodyPr anchor="b"/>
          <a:lstStyle>
            <a:lvl1pPr marL="0" indent="0">
              <a:buNone/>
              <a:defRPr sz="1985" b="1"/>
            </a:lvl1pPr>
            <a:lvl2pPr marL="378155" indent="0">
              <a:buNone/>
              <a:defRPr sz="1654" b="1"/>
            </a:lvl2pPr>
            <a:lvl3pPr marL="756308" indent="0">
              <a:buNone/>
              <a:defRPr sz="1489" b="1"/>
            </a:lvl3pPr>
            <a:lvl4pPr marL="1134462" indent="0">
              <a:buNone/>
              <a:defRPr sz="1323" b="1"/>
            </a:lvl4pPr>
            <a:lvl5pPr marL="1512617" indent="0">
              <a:buNone/>
              <a:defRPr sz="1323" b="1"/>
            </a:lvl5pPr>
            <a:lvl6pPr marL="1890772" indent="0">
              <a:buNone/>
              <a:defRPr sz="1323" b="1"/>
            </a:lvl6pPr>
            <a:lvl7pPr marL="2268926" indent="0">
              <a:buNone/>
              <a:defRPr sz="1323" b="1"/>
            </a:lvl7pPr>
            <a:lvl8pPr marL="2647080" indent="0">
              <a:buNone/>
              <a:defRPr sz="1323" b="1"/>
            </a:lvl8pPr>
            <a:lvl9pPr marL="3025234" indent="0">
              <a:buNone/>
              <a:defRPr sz="1323"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D8DB45D6-6275-4AA2-9EB7-8AAE4BDA3D62}"/>
              </a:ext>
            </a:extLst>
          </p:cNvPr>
          <p:cNvSpPr>
            <a:spLocks noGrp="1"/>
          </p:cNvSpPr>
          <p:nvPr>
            <p:ph sz="half" idx="2"/>
          </p:nvPr>
        </p:nvSpPr>
        <p:spPr>
          <a:xfrm>
            <a:off x="736565" y="2762541"/>
            <a:ext cx="4523809" cy="4063282"/>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FC20DE75-878A-45EE-B9D2-CACA79CCCCF1}"/>
              </a:ext>
            </a:extLst>
          </p:cNvPr>
          <p:cNvSpPr>
            <a:spLocks noGrp="1"/>
          </p:cNvSpPr>
          <p:nvPr>
            <p:ph type="body" sz="quarter" idx="3"/>
          </p:nvPr>
        </p:nvSpPr>
        <p:spPr>
          <a:xfrm>
            <a:off x="5413534" y="1853949"/>
            <a:ext cx="4546088" cy="908592"/>
          </a:xfrm>
        </p:spPr>
        <p:txBody>
          <a:bodyPr anchor="b"/>
          <a:lstStyle>
            <a:lvl1pPr marL="0" indent="0">
              <a:buNone/>
              <a:defRPr sz="1985" b="1"/>
            </a:lvl1pPr>
            <a:lvl2pPr marL="378155" indent="0">
              <a:buNone/>
              <a:defRPr sz="1654" b="1"/>
            </a:lvl2pPr>
            <a:lvl3pPr marL="756308" indent="0">
              <a:buNone/>
              <a:defRPr sz="1489" b="1"/>
            </a:lvl3pPr>
            <a:lvl4pPr marL="1134462" indent="0">
              <a:buNone/>
              <a:defRPr sz="1323" b="1"/>
            </a:lvl4pPr>
            <a:lvl5pPr marL="1512617" indent="0">
              <a:buNone/>
              <a:defRPr sz="1323" b="1"/>
            </a:lvl5pPr>
            <a:lvl6pPr marL="1890772" indent="0">
              <a:buNone/>
              <a:defRPr sz="1323" b="1"/>
            </a:lvl6pPr>
            <a:lvl7pPr marL="2268926" indent="0">
              <a:buNone/>
              <a:defRPr sz="1323" b="1"/>
            </a:lvl7pPr>
            <a:lvl8pPr marL="2647080" indent="0">
              <a:buNone/>
              <a:defRPr sz="1323" b="1"/>
            </a:lvl8pPr>
            <a:lvl9pPr marL="3025234" indent="0">
              <a:buNone/>
              <a:defRPr sz="1323"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B6703233-81BE-422F-B1D7-3ECA887FD277}"/>
              </a:ext>
            </a:extLst>
          </p:cNvPr>
          <p:cNvSpPr>
            <a:spLocks noGrp="1"/>
          </p:cNvSpPr>
          <p:nvPr>
            <p:ph sz="quarter" idx="4"/>
          </p:nvPr>
        </p:nvSpPr>
        <p:spPr>
          <a:xfrm>
            <a:off x="5413534" y="2762541"/>
            <a:ext cx="4546088" cy="4063282"/>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7CE82065-FF45-40A3-BE73-3FFDCFEAC224}"/>
              </a:ext>
            </a:extLst>
          </p:cNvPr>
          <p:cNvSpPr>
            <a:spLocks noGrp="1"/>
          </p:cNvSpPr>
          <p:nvPr>
            <p:ph type="dt" sz="half" idx="10"/>
          </p:nvPr>
        </p:nvSpPr>
        <p:spPr/>
        <p:txBody>
          <a:bodyPr/>
          <a:lstStyle/>
          <a:p>
            <a:fld id="{8D20E86C-0DFF-4D32-AB0F-3C495E4D1134}" type="datetime1">
              <a:rPr kumimoji="1" lang="ja-JP" altLang="en-US" smtClean="0"/>
              <a:t>2025/5/20</a:t>
            </a:fld>
            <a:endParaRPr kumimoji="1" lang="ja-JP" altLang="en-US"/>
          </a:p>
        </p:txBody>
      </p:sp>
      <p:sp>
        <p:nvSpPr>
          <p:cNvPr id="8" name="フッター プレースホルダー 7">
            <a:extLst>
              <a:ext uri="{FF2B5EF4-FFF2-40B4-BE49-F238E27FC236}">
                <a16:creationId xmlns:a16="http://schemas.microsoft.com/office/drawing/2014/main" id="{442159BF-7DA6-4F86-8889-D5AA65150841}"/>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7969B199-6CBE-4FF2-A543-FA421C53AE0D}"/>
              </a:ext>
            </a:extLst>
          </p:cNvPr>
          <p:cNvSpPr>
            <a:spLocks noGrp="1"/>
          </p:cNvSpPr>
          <p:nvPr>
            <p:ph type="sldNum" sz="quarter" idx="12"/>
          </p:nvPr>
        </p:nvSpPr>
        <p:spPr/>
        <p:txBody>
          <a:bodyPr/>
          <a:lstStyle/>
          <a:p>
            <a:fld id="{13A6AE2F-0B4C-43B1-B67D-BFA26D8F40EA}" type="slidenum">
              <a:rPr kumimoji="1" lang="ja-JP" altLang="en-US" smtClean="0"/>
              <a:t>‹#›</a:t>
            </a:fld>
            <a:endParaRPr kumimoji="1" lang="ja-JP" altLang="en-US"/>
          </a:p>
        </p:txBody>
      </p:sp>
    </p:spTree>
    <p:extLst>
      <p:ext uri="{BB962C8B-B14F-4D97-AF65-F5344CB8AC3E}">
        <p14:creationId xmlns:p14="http://schemas.microsoft.com/office/powerpoint/2010/main" val="24726548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8A679E-0034-4DE3-9BE2-0B707D3E295A}"/>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B1FA8162-A386-4EDD-B789-8322945EE9C6}"/>
              </a:ext>
            </a:extLst>
          </p:cNvPr>
          <p:cNvSpPr>
            <a:spLocks noGrp="1"/>
          </p:cNvSpPr>
          <p:nvPr>
            <p:ph type="dt" sz="half" idx="10"/>
          </p:nvPr>
        </p:nvSpPr>
        <p:spPr/>
        <p:txBody>
          <a:bodyPr/>
          <a:lstStyle/>
          <a:p>
            <a:fld id="{569D79BF-791C-4BF5-9E83-05C21922938A}" type="datetime1">
              <a:rPr kumimoji="1" lang="ja-JP" altLang="en-US" smtClean="0"/>
              <a:t>2025/5/20</a:t>
            </a:fld>
            <a:endParaRPr kumimoji="1" lang="ja-JP" altLang="en-US"/>
          </a:p>
        </p:txBody>
      </p:sp>
      <p:sp>
        <p:nvSpPr>
          <p:cNvPr id="4" name="フッター プレースホルダー 3">
            <a:extLst>
              <a:ext uri="{FF2B5EF4-FFF2-40B4-BE49-F238E27FC236}">
                <a16:creationId xmlns:a16="http://schemas.microsoft.com/office/drawing/2014/main" id="{93C438BC-FEFC-4C00-AE74-C82075C9BD25}"/>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44A3EBF4-D1C2-49ED-83C7-44F3A4F49566}"/>
              </a:ext>
            </a:extLst>
          </p:cNvPr>
          <p:cNvSpPr>
            <a:spLocks noGrp="1"/>
          </p:cNvSpPr>
          <p:nvPr>
            <p:ph type="sldNum" sz="quarter" idx="12"/>
          </p:nvPr>
        </p:nvSpPr>
        <p:spPr/>
        <p:txBody>
          <a:bodyPr/>
          <a:lstStyle/>
          <a:p>
            <a:fld id="{13A6AE2F-0B4C-43B1-B67D-BFA26D8F40EA}" type="slidenum">
              <a:rPr kumimoji="1" lang="ja-JP" altLang="en-US" smtClean="0"/>
              <a:t>‹#›</a:t>
            </a:fld>
            <a:endParaRPr kumimoji="1" lang="ja-JP" altLang="en-US"/>
          </a:p>
        </p:txBody>
      </p:sp>
    </p:spTree>
    <p:extLst>
      <p:ext uri="{BB962C8B-B14F-4D97-AF65-F5344CB8AC3E}">
        <p14:creationId xmlns:p14="http://schemas.microsoft.com/office/powerpoint/2010/main" val="2651960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A3CB5312-BAC9-48AE-B801-5679FC999330}"/>
              </a:ext>
            </a:extLst>
          </p:cNvPr>
          <p:cNvSpPr>
            <a:spLocks noGrp="1"/>
          </p:cNvSpPr>
          <p:nvPr>
            <p:ph type="dt" sz="half" idx="10"/>
          </p:nvPr>
        </p:nvSpPr>
        <p:spPr/>
        <p:txBody>
          <a:bodyPr/>
          <a:lstStyle/>
          <a:p>
            <a:fld id="{84E17A4C-52F0-4CE4-89F6-7CA47009B570}" type="datetime1">
              <a:rPr kumimoji="1" lang="ja-JP" altLang="en-US" smtClean="0"/>
              <a:t>2025/5/20</a:t>
            </a:fld>
            <a:endParaRPr kumimoji="1" lang="ja-JP" altLang="en-US"/>
          </a:p>
        </p:txBody>
      </p:sp>
      <p:sp>
        <p:nvSpPr>
          <p:cNvPr id="3" name="フッター プレースホルダー 2">
            <a:extLst>
              <a:ext uri="{FF2B5EF4-FFF2-40B4-BE49-F238E27FC236}">
                <a16:creationId xmlns:a16="http://schemas.microsoft.com/office/drawing/2014/main" id="{9D42FC91-195C-4CB9-95B9-249FBC7803CE}"/>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7E05512-358C-453F-B1FD-5892159D51A3}"/>
              </a:ext>
            </a:extLst>
          </p:cNvPr>
          <p:cNvSpPr>
            <a:spLocks noGrp="1"/>
          </p:cNvSpPr>
          <p:nvPr>
            <p:ph type="sldNum" sz="quarter" idx="12"/>
          </p:nvPr>
        </p:nvSpPr>
        <p:spPr/>
        <p:txBody>
          <a:bodyPr/>
          <a:lstStyle/>
          <a:p>
            <a:fld id="{13A6AE2F-0B4C-43B1-B67D-BFA26D8F40EA}" type="slidenum">
              <a:rPr kumimoji="1" lang="ja-JP" altLang="en-US" smtClean="0"/>
              <a:t>‹#›</a:t>
            </a:fld>
            <a:endParaRPr kumimoji="1" lang="ja-JP" altLang="en-US"/>
          </a:p>
        </p:txBody>
      </p:sp>
    </p:spTree>
    <p:extLst>
      <p:ext uri="{BB962C8B-B14F-4D97-AF65-F5344CB8AC3E}">
        <p14:creationId xmlns:p14="http://schemas.microsoft.com/office/powerpoint/2010/main" val="13354850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B00873-EC12-4473-BA3E-870C8A7F7337}"/>
              </a:ext>
            </a:extLst>
          </p:cNvPr>
          <p:cNvSpPr>
            <a:spLocks noGrp="1"/>
          </p:cNvSpPr>
          <p:nvPr>
            <p:ph type="title"/>
          </p:nvPr>
        </p:nvSpPr>
        <p:spPr>
          <a:xfrm>
            <a:off x="736564" y="504190"/>
            <a:ext cx="3448900" cy="1764665"/>
          </a:xfrm>
        </p:spPr>
        <p:txBody>
          <a:bodyPr anchor="b"/>
          <a:lstStyle>
            <a:lvl1pPr>
              <a:defRPr sz="2647"/>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DA96A32-4CD9-4E7B-A968-74835F5658B6}"/>
              </a:ext>
            </a:extLst>
          </p:cNvPr>
          <p:cNvSpPr>
            <a:spLocks noGrp="1"/>
          </p:cNvSpPr>
          <p:nvPr>
            <p:ph idx="1"/>
          </p:nvPr>
        </p:nvSpPr>
        <p:spPr>
          <a:xfrm>
            <a:off x="4546088" y="1088912"/>
            <a:ext cx="5413534" cy="5374525"/>
          </a:xfrm>
        </p:spPr>
        <p:txBody>
          <a:bodyPr/>
          <a:lstStyle>
            <a:lvl1pPr>
              <a:defRPr sz="2647"/>
            </a:lvl1pPr>
            <a:lvl2pPr>
              <a:defRPr sz="2316"/>
            </a:lvl2pPr>
            <a:lvl3pPr>
              <a:defRPr sz="1985"/>
            </a:lvl3pPr>
            <a:lvl4pPr>
              <a:defRPr sz="1654"/>
            </a:lvl4pPr>
            <a:lvl5pPr>
              <a:defRPr sz="1654"/>
            </a:lvl5pPr>
            <a:lvl6pPr>
              <a:defRPr sz="1654"/>
            </a:lvl6pPr>
            <a:lvl7pPr>
              <a:defRPr sz="1654"/>
            </a:lvl7pPr>
            <a:lvl8pPr>
              <a:defRPr sz="1654"/>
            </a:lvl8pPr>
            <a:lvl9pPr>
              <a:defRPr sz="1654"/>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90758233-B863-44D6-8B9E-7418664EDB4F}"/>
              </a:ext>
            </a:extLst>
          </p:cNvPr>
          <p:cNvSpPr>
            <a:spLocks noGrp="1"/>
          </p:cNvSpPr>
          <p:nvPr>
            <p:ph type="body" sz="half" idx="2"/>
          </p:nvPr>
        </p:nvSpPr>
        <p:spPr>
          <a:xfrm>
            <a:off x="736564" y="2268856"/>
            <a:ext cx="3448900" cy="4203335"/>
          </a:xfrm>
        </p:spPr>
        <p:txBody>
          <a:bodyPr/>
          <a:lstStyle>
            <a:lvl1pPr marL="0" indent="0">
              <a:buNone/>
              <a:defRPr sz="1323"/>
            </a:lvl1pPr>
            <a:lvl2pPr marL="378155" indent="0">
              <a:buNone/>
              <a:defRPr sz="1158"/>
            </a:lvl2pPr>
            <a:lvl3pPr marL="756308" indent="0">
              <a:buNone/>
              <a:defRPr sz="993"/>
            </a:lvl3pPr>
            <a:lvl4pPr marL="1134462" indent="0">
              <a:buNone/>
              <a:defRPr sz="827"/>
            </a:lvl4pPr>
            <a:lvl5pPr marL="1512617" indent="0">
              <a:buNone/>
              <a:defRPr sz="827"/>
            </a:lvl5pPr>
            <a:lvl6pPr marL="1890772" indent="0">
              <a:buNone/>
              <a:defRPr sz="827"/>
            </a:lvl6pPr>
            <a:lvl7pPr marL="2268926" indent="0">
              <a:buNone/>
              <a:defRPr sz="827"/>
            </a:lvl7pPr>
            <a:lvl8pPr marL="2647080" indent="0">
              <a:buNone/>
              <a:defRPr sz="827"/>
            </a:lvl8pPr>
            <a:lvl9pPr marL="3025234" indent="0">
              <a:buNone/>
              <a:defRPr sz="827"/>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A1C31BF-A129-48DF-9CCD-F68CD816CC27}"/>
              </a:ext>
            </a:extLst>
          </p:cNvPr>
          <p:cNvSpPr>
            <a:spLocks noGrp="1"/>
          </p:cNvSpPr>
          <p:nvPr>
            <p:ph type="dt" sz="half" idx="10"/>
          </p:nvPr>
        </p:nvSpPr>
        <p:spPr/>
        <p:txBody>
          <a:bodyPr/>
          <a:lstStyle/>
          <a:p>
            <a:fld id="{E07AEF1A-B168-4DAE-BC70-86D4DF56FBFD}" type="datetime1">
              <a:rPr kumimoji="1" lang="ja-JP" altLang="en-US" smtClean="0"/>
              <a:t>2025/5/20</a:t>
            </a:fld>
            <a:endParaRPr kumimoji="1" lang="ja-JP" altLang="en-US"/>
          </a:p>
        </p:txBody>
      </p:sp>
      <p:sp>
        <p:nvSpPr>
          <p:cNvPr id="6" name="フッター プレースホルダー 5">
            <a:extLst>
              <a:ext uri="{FF2B5EF4-FFF2-40B4-BE49-F238E27FC236}">
                <a16:creationId xmlns:a16="http://schemas.microsoft.com/office/drawing/2014/main" id="{6B462E0D-2DE8-481F-BA5D-F9D6D02E83D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0CBA0C3-D809-48E3-B173-17D1CD2A14A8}"/>
              </a:ext>
            </a:extLst>
          </p:cNvPr>
          <p:cNvSpPr>
            <a:spLocks noGrp="1"/>
          </p:cNvSpPr>
          <p:nvPr>
            <p:ph type="sldNum" sz="quarter" idx="12"/>
          </p:nvPr>
        </p:nvSpPr>
        <p:spPr/>
        <p:txBody>
          <a:bodyPr/>
          <a:lstStyle/>
          <a:p>
            <a:fld id="{13A6AE2F-0B4C-43B1-B67D-BFA26D8F40EA}" type="slidenum">
              <a:rPr kumimoji="1" lang="ja-JP" altLang="en-US" smtClean="0"/>
              <a:t>‹#›</a:t>
            </a:fld>
            <a:endParaRPr kumimoji="1" lang="ja-JP" altLang="en-US"/>
          </a:p>
        </p:txBody>
      </p:sp>
    </p:spTree>
    <p:extLst>
      <p:ext uri="{BB962C8B-B14F-4D97-AF65-F5344CB8AC3E}">
        <p14:creationId xmlns:p14="http://schemas.microsoft.com/office/powerpoint/2010/main" val="15353787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54C678-CA5C-4016-B09D-992A4B534A03}"/>
              </a:ext>
            </a:extLst>
          </p:cNvPr>
          <p:cNvSpPr>
            <a:spLocks noGrp="1"/>
          </p:cNvSpPr>
          <p:nvPr>
            <p:ph type="title"/>
          </p:nvPr>
        </p:nvSpPr>
        <p:spPr>
          <a:xfrm>
            <a:off x="736564" y="504190"/>
            <a:ext cx="3448900" cy="1764665"/>
          </a:xfrm>
        </p:spPr>
        <p:txBody>
          <a:bodyPr anchor="b"/>
          <a:lstStyle>
            <a:lvl1pPr>
              <a:defRPr sz="2647"/>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24BE1D07-21CE-4245-8C62-4150E98BBFA1}"/>
              </a:ext>
            </a:extLst>
          </p:cNvPr>
          <p:cNvSpPr>
            <a:spLocks noGrp="1"/>
          </p:cNvSpPr>
          <p:nvPr>
            <p:ph type="pic" idx="1"/>
          </p:nvPr>
        </p:nvSpPr>
        <p:spPr>
          <a:xfrm>
            <a:off x="4546088" y="1088912"/>
            <a:ext cx="5413534" cy="5374525"/>
          </a:xfrm>
        </p:spPr>
        <p:txBody>
          <a:bodyPr/>
          <a:lstStyle>
            <a:lvl1pPr marL="0" indent="0">
              <a:buNone/>
              <a:defRPr sz="2647"/>
            </a:lvl1pPr>
            <a:lvl2pPr marL="378155" indent="0">
              <a:buNone/>
              <a:defRPr sz="2316"/>
            </a:lvl2pPr>
            <a:lvl3pPr marL="756308" indent="0">
              <a:buNone/>
              <a:defRPr sz="1985"/>
            </a:lvl3pPr>
            <a:lvl4pPr marL="1134462" indent="0">
              <a:buNone/>
              <a:defRPr sz="1654"/>
            </a:lvl4pPr>
            <a:lvl5pPr marL="1512617" indent="0">
              <a:buNone/>
              <a:defRPr sz="1654"/>
            </a:lvl5pPr>
            <a:lvl6pPr marL="1890772" indent="0">
              <a:buNone/>
              <a:defRPr sz="1654"/>
            </a:lvl6pPr>
            <a:lvl7pPr marL="2268926" indent="0">
              <a:buNone/>
              <a:defRPr sz="1654"/>
            </a:lvl7pPr>
            <a:lvl8pPr marL="2647080" indent="0">
              <a:buNone/>
              <a:defRPr sz="1654"/>
            </a:lvl8pPr>
            <a:lvl9pPr marL="3025234" indent="0">
              <a:buNone/>
              <a:defRPr sz="1654"/>
            </a:lvl9pPr>
          </a:lstStyle>
          <a:p>
            <a:endParaRPr kumimoji="1" lang="ja-JP" altLang="en-US"/>
          </a:p>
        </p:txBody>
      </p:sp>
      <p:sp>
        <p:nvSpPr>
          <p:cNvPr id="4" name="テキスト プレースホルダー 3">
            <a:extLst>
              <a:ext uri="{FF2B5EF4-FFF2-40B4-BE49-F238E27FC236}">
                <a16:creationId xmlns:a16="http://schemas.microsoft.com/office/drawing/2014/main" id="{084DACC4-CBCE-4870-8877-4BEC62385528}"/>
              </a:ext>
            </a:extLst>
          </p:cNvPr>
          <p:cNvSpPr>
            <a:spLocks noGrp="1"/>
          </p:cNvSpPr>
          <p:nvPr>
            <p:ph type="body" sz="half" idx="2"/>
          </p:nvPr>
        </p:nvSpPr>
        <p:spPr>
          <a:xfrm>
            <a:off x="736564" y="2268856"/>
            <a:ext cx="3448900" cy="4203335"/>
          </a:xfrm>
        </p:spPr>
        <p:txBody>
          <a:bodyPr/>
          <a:lstStyle>
            <a:lvl1pPr marL="0" indent="0">
              <a:buNone/>
              <a:defRPr sz="1323"/>
            </a:lvl1pPr>
            <a:lvl2pPr marL="378155" indent="0">
              <a:buNone/>
              <a:defRPr sz="1158"/>
            </a:lvl2pPr>
            <a:lvl3pPr marL="756308" indent="0">
              <a:buNone/>
              <a:defRPr sz="993"/>
            </a:lvl3pPr>
            <a:lvl4pPr marL="1134462" indent="0">
              <a:buNone/>
              <a:defRPr sz="827"/>
            </a:lvl4pPr>
            <a:lvl5pPr marL="1512617" indent="0">
              <a:buNone/>
              <a:defRPr sz="827"/>
            </a:lvl5pPr>
            <a:lvl6pPr marL="1890772" indent="0">
              <a:buNone/>
              <a:defRPr sz="827"/>
            </a:lvl6pPr>
            <a:lvl7pPr marL="2268926" indent="0">
              <a:buNone/>
              <a:defRPr sz="827"/>
            </a:lvl7pPr>
            <a:lvl8pPr marL="2647080" indent="0">
              <a:buNone/>
              <a:defRPr sz="827"/>
            </a:lvl8pPr>
            <a:lvl9pPr marL="3025234" indent="0">
              <a:buNone/>
              <a:defRPr sz="827"/>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B63424E-872D-4D7E-8FDB-C35976BB150A}"/>
              </a:ext>
            </a:extLst>
          </p:cNvPr>
          <p:cNvSpPr>
            <a:spLocks noGrp="1"/>
          </p:cNvSpPr>
          <p:nvPr>
            <p:ph type="dt" sz="half" idx="10"/>
          </p:nvPr>
        </p:nvSpPr>
        <p:spPr/>
        <p:txBody>
          <a:bodyPr/>
          <a:lstStyle/>
          <a:p>
            <a:fld id="{E4D9F33F-C676-4B1B-A5A2-58E19C6049CE}" type="datetime1">
              <a:rPr kumimoji="1" lang="ja-JP" altLang="en-US" smtClean="0"/>
              <a:t>2025/5/20</a:t>
            </a:fld>
            <a:endParaRPr kumimoji="1" lang="ja-JP" altLang="en-US"/>
          </a:p>
        </p:txBody>
      </p:sp>
      <p:sp>
        <p:nvSpPr>
          <p:cNvPr id="6" name="フッター プレースホルダー 5">
            <a:extLst>
              <a:ext uri="{FF2B5EF4-FFF2-40B4-BE49-F238E27FC236}">
                <a16:creationId xmlns:a16="http://schemas.microsoft.com/office/drawing/2014/main" id="{A7AB6F56-CCA9-4E38-884B-4075BDBDDDD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0074320-B347-48CF-98A8-8C0DC0678FD5}"/>
              </a:ext>
            </a:extLst>
          </p:cNvPr>
          <p:cNvSpPr>
            <a:spLocks noGrp="1"/>
          </p:cNvSpPr>
          <p:nvPr>
            <p:ph type="sldNum" sz="quarter" idx="12"/>
          </p:nvPr>
        </p:nvSpPr>
        <p:spPr/>
        <p:txBody>
          <a:bodyPr/>
          <a:lstStyle/>
          <a:p>
            <a:fld id="{13A6AE2F-0B4C-43B1-B67D-BFA26D8F40EA}" type="slidenum">
              <a:rPr kumimoji="1" lang="ja-JP" altLang="en-US" smtClean="0"/>
              <a:t>‹#›</a:t>
            </a:fld>
            <a:endParaRPr kumimoji="1" lang="ja-JP" altLang="en-US"/>
          </a:p>
        </p:txBody>
      </p:sp>
    </p:spTree>
    <p:extLst>
      <p:ext uri="{BB962C8B-B14F-4D97-AF65-F5344CB8AC3E}">
        <p14:creationId xmlns:p14="http://schemas.microsoft.com/office/powerpoint/2010/main" val="23684850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9880E6-3F0C-498B-B032-913BB59E6839}"/>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BB2A7950-CA07-4897-BDE9-49D00AFCC8A9}"/>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0E24CE1-FF7B-4826-8C0E-9706254824BF}"/>
              </a:ext>
            </a:extLst>
          </p:cNvPr>
          <p:cNvSpPr>
            <a:spLocks noGrp="1"/>
          </p:cNvSpPr>
          <p:nvPr>
            <p:ph type="dt" sz="half" idx="10"/>
          </p:nvPr>
        </p:nvSpPr>
        <p:spPr/>
        <p:txBody>
          <a:bodyPr/>
          <a:lstStyle/>
          <a:p>
            <a:fld id="{768098C5-3F3A-496D-BFC8-37F8B5E60FFA}" type="datetime1">
              <a:rPr kumimoji="1" lang="ja-JP" altLang="en-US" smtClean="0"/>
              <a:t>2025/5/20</a:t>
            </a:fld>
            <a:endParaRPr kumimoji="1" lang="ja-JP" altLang="en-US"/>
          </a:p>
        </p:txBody>
      </p:sp>
      <p:sp>
        <p:nvSpPr>
          <p:cNvPr id="5" name="フッター プレースホルダー 4">
            <a:extLst>
              <a:ext uri="{FF2B5EF4-FFF2-40B4-BE49-F238E27FC236}">
                <a16:creationId xmlns:a16="http://schemas.microsoft.com/office/drawing/2014/main" id="{4A8A5FE8-FFF6-40A5-99B4-EAE5C8AE193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81976D7-0A18-4CA1-A3F5-76FB53BBF1F9}"/>
              </a:ext>
            </a:extLst>
          </p:cNvPr>
          <p:cNvSpPr>
            <a:spLocks noGrp="1"/>
          </p:cNvSpPr>
          <p:nvPr>
            <p:ph type="sldNum" sz="quarter" idx="12"/>
          </p:nvPr>
        </p:nvSpPr>
        <p:spPr/>
        <p:txBody>
          <a:bodyPr/>
          <a:lstStyle/>
          <a:p>
            <a:fld id="{13A6AE2F-0B4C-43B1-B67D-BFA26D8F40EA}" type="slidenum">
              <a:rPr kumimoji="1" lang="ja-JP" altLang="en-US" smtClean="0"/>
              <a:t>‹#›</a:t>
            </a:fld>
            <a:endParaRPr kumimoji="1" lang="ja-JP" altLang="en-US"/>
          </a:p>
        </p:txBody>
      </p:sp>
    </p:spTree>
    <p:extLst>
      <p:ext uri="{BB962C8B-B14F-4D97-AF65-F5344CB8AC3E}">
        <p14:creationId xmlns:p14="http://schemas.microsoft.com/office/powerpoint/2010/main" val="42467699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6827B96A-A93E-49B1-8E25-CE441DB5D419}"/>
              </a:ext>
            </a:extLst>
          </p:cNvPr>
          <p:cNvSpPr>
            <a:spLocks noGrp="1"/>
          </p:cNvSpPr>
          <p:nvPr>
            <p:ph type="title" orient="vert"/>
          </p:nvPr>
        </p:nvSpPr>
        <p:spPr>
          <a:xfrm>
            <a:off x="7652465" y="402652"/>
            <a:ext cx="2305764" cy="6409166"/>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670CAC1-04A7-4F9B-A84A-B60690D726C0}"/>
              </a:ext>
            </a:extLst>
          </p:cNvPr>
          <p:cNvSpPr>
            <a:spLocks noGrp="1"/>
          </p:cNvSpPr>
          <p:nvPr>
            <p:ph type="body" orient="vert" idx="1"/>
          </p:nvPr>
        </p:nvSpPr>
        <p:spPr>
          <a:xfrm>
            <a:off x="735172" y="402652"/>
            <a:ext cx="6783626" cy="6409166"/>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607A4D9-3BCA-4C0E-B0E1-C9D8F81FD83A}"/>
              </a:ext>
            </a:extLst>
          </p:cNvPr>
          <p:cNvSpPr>
            <a:spLocks noGrp="1"/>
          </p:cNvSpPr>
          <p:nvPr>
            <p:ph type="dt" sz="half" idx="10"/>
          </p:nvPr>
        </p:nvSpPr>
        <p:spPr/>
        <p:txBody>
          <a:bodyPr/>
          <a:lstStyle/>
          <a:p>
            <a:fld id="{B3D948AD-E7DA-4315-B794-80CADBC03166}" type="datetime1">
              <a:rPr kumimoji="1" lang="ja-JP" altLang="en-US" smtClean="0"/>
              <a:t>2025/5/20</a:t>
            </a:fld>
            <a:endParaRPr kumimoji="1" lang="ja-JP" altLang="en-US"/>
          </a:p>
        </p:txBody>
      </p:sp>
      <p:sp>
        <p:nvSpPr>
          <p:cNvPr id="5" name="フッター プレースホルダー 4">
            <a:extLst>
              <a:ext uri="{FF2B5EF4-FFF2-40B4-BE49-F238E27FC236}">
                <a16:creationId xmlns:a16="http://schemas.microsoft.com/office/drawing/2014/main" id="{E87B3E72-B03B-4869-A2E2-00DB17A345A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A03D054-F0B6-42EB-885D-9F15E909A4F2}"/>
              </a:ext>
            </a:extLst>
          </p:cNvPr>
          <p:cNvSpPr>
            <a:spLocks noGrp="1"/>
          </p:cNvSpPr>
          <p:nvPr>
            <p:ph type="sldNum" sz="quarter" idx="12"/>
          </p:nvPr>
        </p:nvSpPr>
        <p:spPr/>
        <p:txBody>
          <a:bodyPr/>
          <a:lstStyle/>
          <a:p>
            <a:fld id="{13A6AE2F-0B4C-43B1-B67D-BFA26D8F40EA}" type="slidenum">
              <a:rPr kumimoji="1" lang="ja-JP" altLang="en-US" smtClean="0"/>
              <a:t>‹#›</a:t>
            </a:fld>
            <a:endParaRPr kumimoji="1" lang="ja-JP" altLang="en-US"/>
          </a:p>
        </p:txBody>
      </p:sp>
    </p:spTree>
    <p:extLst>
      <p:ext uri="{BB962C8B-B14F-4D97-AF65-F5344CB8AC3E}">
        <p14:creationId xmlns:p14="http://schemas.microsoft.com/office/powerpoint/2010/main" val="4164984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273" b="0" i="0">
                <a:solidFill>
                  <a:schemeClr val="tx1"/>
                </a:solidFill>
                <a:latin typeface="MS UI Gothic"/>
                <a:cs typeface="MS UI Gothic"/>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5/20/2025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145974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481" y="2344483"/>
            <a:ext cx="9094788" cy="15881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604962" y="4235196"/>
            <a:ext cx="7489825" cy="18907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25F5517E-1638-4FF5-84D1-9087380EE4B0}" type="datetime1">
              <a:rPr lang="ja-JP" altLang="en-US" smtClean="0"/>
              <a:t>2025/5/20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72107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00" b="0" i="0">
                <a:solidFill>
                  <a:schemeClr val="tx1"/>
                </a:solidFill>
                <a:latin typeface="MS UI Gothic"/>
                <a:cs typeface="MS UI Gothic"/>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BE998ED5-AE40-4C84-B26E-D4133A3A0228}" type="datetime1">
              <a:rPr lang="ja-JP" altLang="en-US" smtClean="0"/>
              <a:t>2025/5/20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00" b="0" i="0">
                <a:solidFill>
                  <a:schemeClr val="tx1"/>
                </a:solidFill>
                <a:latin typeface="MS UI Gothic"/>
                <a:cs typeface="MS UI Gothic"/>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290AA39B-40A1-4E4B-A7DE-15D4427CC9D7}" type="datetime1">
              <a:rPr lang="ja-JP" altLang="en-US" smtClean="0"/>
              <a:t>2025/5/20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896492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00" b="0" i="0">
                <a:solidFill>
                  <a:schemeClr val="tx1"/>
                </a:solidFill>
                <a:latin typeface="MS UI Gothic"/>
                <a:cs typeface="MS UI Gothic"/>
              </a:defRPr>
            </a:lvl1pPr>
          </a:lstStyle>
          <a:p>
            <a:endParaRPr/>
          </a:p>
        </p:txBody>
      </p:sp>
      <p:sp>
        <p:nvSpPr>
          <p:cNvPr id="3" name="Holder 3"/>
          <p:cNvSpPr>
            <a:spLocks noGrp="1"/>
          </p:cNvSpPr>
          <p:nvPr>
            <p:ph sz="half" idx="2"/>
          </p:nvPr>
        </p:nvSpPr>
        <p:spPr>
          <a:xfrm>
            <a:off x="534987" y="1739455"/>
            <a:ext cx="4654391"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10371" y="1739455"/>
            <a:ext cx="4654391"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CE20CFF0-CC4D-4369-A965-191164B6205C}" type="datetime1">
              <a:rPr lang="ja-JP" altLang="en-US" smtClean="0"/>
              <a:t>2025/5/20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695584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00" b="0" i="0">
                <a:solidFill>
                  <a:schemeClr val="tx1"/>
                </a:solidFill>
                <a:latin typeface="MS UI Gothic"/>
                <a:cs typeface="MS UI Gothic"/>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904192FA-C130-4E38-A962-189FD8386684}" type="datetime1">
              <a:rPr lang="ja-JP" altLang="en-US" smtClean="0"/>
              <a:t>2025/5/20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272322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53D11255-15E5-4192-A298-1DBE26FC3945}" type="datetime1">
              <a:rPr lang="ja-JP" altLang="en-US" smtClean="0"/>
              <a:t>2025/5/20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56172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59171C15-77BC-49E0-8690-A7FEDEFC231B}" type="datetime1">
              <a:rPr lang="ja-JP" altLang="en-US" smtClean="0"/>
              <a:t>2025/5/20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481" y="2344483"/>
            <a:ext cx="9094788" cy="15881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604962" y="4235196"/>
            <a:ext cx="7489825" cy="18907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6530ED5A-216B-4C9E-AAE9-DC9289D5BF98}" type="datetime1">
              <a:rPr lang="ja-JP" altLang="en-US" smtClean="0"/>
              <a:t>2025/5/20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67041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00" b="0" i="0">
                <a:solidFill>
                  <a:schemeClr val="tx1"/>
                </a:solidFill>
                <a:latin typeface="MS UI Gothic"/>
                <a:cs typeface="MS UI Gothic"/>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5EEE61CF-53B1-4B7D-ABC3-EA843E76E0C1}" type="datetime1">
              <a:rPr lang="ja-JP" altLang="en-US" smtClean="0"/>
              <a:t>2025/5/20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49975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00" b="0" i="0">
                <a:solidFill>
                  <a:schemeClr val="tx1"/>
                </a:solidFill>
                <a:latin typeface="MS UI Gothic"/>
                <a:cs typeface="MS UI Gothic"/>
              </a:defRPr>
            </a:lvl1pPr>
          </a:lstStyle>
          <a:p>
            <a:endParaRPr/>
          </a:p>
        </p:txBody>
      </p:sp>
      <p:sp>
        <p:nvSpPr>
          <p:cNvPr id="3" name="Holder 3"/>
          <p:cNvSpPr>
            <a:spLocks noGrp="1"/>
          </p:cNvSpPr>
          <p:nvPr>
            <p:ph sz="half" idx="2"/>
          </p:nvPr>
        </p:nvSpPr>
        <p:spPr>
          <a:xfrm>
            <a:off x="534987" y="1739455"/>
            <a:ext cx="4654391"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10371" y="1739455"/>
            <a:ext cx="4654391"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29FDF08-3237-4F64-ADAA-21E66BFCCB69}" type="datetime1">
              <a:rPr lang="ja-JP" altLang="en-US" smtClean="0"/>
              <a:t>2025/5/20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64063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00" b="0" i="0">
                <a:solidFill>
                  <a:schemeClr val="tx1"/>
                </a:solidFill>
                <a:latin typeface="MS UI Gothic"/>
                <a:cs typeface="MS UI Gothic"/>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390D6587-75FD-4F23-906C-A9CFF4932417}" type="datetime1">
              <a:rPr lang="ja-JP" altLang="en-US" smtClean="0"/>
              <a:t>2025/5/20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63293516"/>
      </p:ext>
    </p:extLst>
  </p:cSld>
  <p:clrMapOvr>
    <a:masterClrMapping/>
  </p:clrMapOvr>
</p:sldLayout>
</file>

<file path=ppt/slideMasters/_rels/slideMaster1.xml.rels>&#65279;<?xml version="1.0" encoding="utf-8" standalone="yes"?>
<Relationships xmlns="http://schemas.openxmlformats.org/package/2006/relationships">
  <Relationship Id="rId8" Type="http://schemas.openxmlformats.org/officeDocument/2006/relationships/image" Target="../media/image2.png" />
  <Relationship Id="rId3" Type="http://schemas.openxmlformats.org/officeDocument/2006/relationships/slideLayout" Target="../slideLayouts/slideLayout3.xml" />
  <Relationship Id="rId7" Type="http://schemas.openxmlformats.org/officeDocument/2006/relationships/image" Target="../media/image1.png" />
  <Relationship Id="rId2" Type="http://schemas.openxmlformats.org/officeDocument/2006/relationships/slideLayout" Target="../slideLayouts/slideLayout2.xml" />
  <Relationship Id="rId1" Type="http://schemas.openxmlformats.org/officeDocument/2006/relationships/slideLayout" Target="../slideLayouts/slideLayout1.xml" />
  <Relationship Id="rId6" Type="http://schemas.openxmlformats.org/officeDocument/2006/relationships/theme" Target="../theme/theme1.xml" />
  <Relationship Id="rId5" Type="http://schemas.openxmlformats.org/officeDocument/2006/relationships/slideLayout" Target="../slideLayouts/slideLayout5.xml" />
  <Relationship Id="rId4" Type="http://schemas.openxmlformats.org/officeDocument/2006/relationships/slideLayout" Target="../slideLayouts/slideLayout4.xml" />
</Relationships>
</file>

<file path=ppt/slideMasters/_rels/slideMaster2.xml.rels>&#65279;<?xml version="1.0" encoding="utf-8" standalone="yes"?>
<Relationships xmlns="http://schemas.openxmlformats.org/package/2006/relationships">
  <Relationship Id="rId8" Type="http://schemas.openxmlformats.org/officeDocument/2006/relationships/image" Target="../media/image4.png" />
  <Relationship Id="rId3" Type="http://schemas.openxmlformats.org/officeDocument/2006/relationships/slideLayout" Target="../slideLayouts/slideLayout8.xml" />
  <Relationship Id="rId7" Type="http://schemas.openxmlformats.org/officeDocument/2006/relationships/image" Target="../media/image3.png" />
  <Relationship Id="rId2" Type="http://schemas.openxmlformats.org/officeDocument/2006/relationships/slideLayout" Target="../slideLayouts/slideLayout7.xml" />
  <Relationship Id="rId1" Type="http://schemas.openxmlformats.org/officeDocument/2006/relationships/slideLayout" Target="../slideLayouts/slideLayout6.xml" />
  <Relationship Id="rId6" Type="http://schemas.openxmlformats.org/officeDocument/2006/relationships/theme" Target="../theme/theme2.xml" />
  <Relationship Id="rId5" Type="http://schemas.openxmlformats.org/officeDocument/2006/relationships/slideLayout" Target="../slideLayouts/slideLayout10.xml" />
  <Relationship Id="rId4" Type="http://schemas.openxmlformats.org/officeDocument/2006/relationships/slideLayout" Target="../slideLayouts/slideLayout9.xml" />
</Relationships>
</file>

<file path=ppt/slideMasters/_rels/slideMaster3.xml.rels>&#65279;<?xml version="1.0" encoding="utf-8" standalone="yes"?>
<Relationships xmlns="http://schemas.openxmlformats.org/package/2006/relationships">
  <Relationship Id="rId8" Type="http://schemas.openxmlformats.org/officeDocument/2006/relationships/slideLayout" Target="../slideLayouts/slideLayout18.xml" />
  <Relationship Id="rId3" Type="http://schemas.openxmlformats.org/officeDocument/2006/relationships/slideLayout" Target="../slideLayouts/slideLayout13.xml" />
  <Relationship Id="rId7" Type="http://schemas.openxmlformats.org/officeDocument/2006/relationships/slideLayout" Target="../slideLayouts/slideLayout17.xml" />
  <Relationship Id="rId12" Type="http://schemas.openxmlformats.org/officeDocument/2006/relationships/theme" Target="../theme/theme3.xml" />
  <Relationship Id="rId2" Type="http://schemas.openxmlformats.org/officeDocument/2006/relationships/slideLayout" Target="../slideLayouts/slideLayout12.xml" />
  <Relationship Id="rId1" Type="http://schemas.openxmlformats.org/officeDocument/2006/relationships/slideLayout" Target="../slideLayouts/slideLayout11.xml" />
  <Relationship Id="rId6" Type="http://schemas.openxmlformats.org/officeDocument/2006/relationships/slideLayout" Target="../slideLayouts/slideLayout16.xml" />
  <Relationship Id="rId11" Type="http://schemas.openxmlformats.org/officeDocument/2006/relationships/slideLayout" Target="../slideLayouts/slideLayout21.xml" />
  <Relationship Id="rId5" Type="http://schemas.openxmlformats.org/officeDocument/2006/relationships/slideLayout" Target="../slideLayouts/slideLayout15.xml" />
  <Relationship Id="rId10" Type="http://schemas.openxmlformats.org/officeDocument/2006/relationships/slideLayout" Target="../slideLayouts/slideLayout20.xml" />
  <Relationship Id="rId4" Type="http://schemas.openxmlformats.org/officeDocument/2006/relationships/slideLayout" Target="../slideLayouts/slideLayout14.xml" />
  <Relationship Id="rId9" Type="http://schemas.openxmlformats.org/officeDocument/2006/relationships/slideLayout" Target="../slideLayouts/slideLayout19.xml" />
</Relationships>
</file>

<file path=ppt/slideMasters/_rels/slideMaster4.xml.rels>&#65279;<?xml version="1.0" encoding="utf-8" standalone="yes"?>
<Relationships xmlns="http://schemas.openxmlformats.org/package/2006/relationships">
  <Relationship Id="rId3" Type="http://schemas.openxmlformats.org/officeDocument/2006/relationships/slideLayout" Target="../slideLayouts/slideLayout24.xml" />
  <Relationship Id="rId2" Type="http://schemas.openxmlformats.org/officeDocument/2006/relationships/slideLayout" Target="../slideLayouts/slideLayout23.xml" />
  <Relationship Id="rId1" Type="http://schemas.openxmlformats.org/officeDocument/2006/relationships/slideLayout" Target="../slideLayouts/slideLayout22.xml" />
  <Relationship Id="rId6" Type="http://schemas.openxmlformats.org/officeDocument/2006/relationships/theme" Target="../theme/theme4.xml" />
  <Relationship Id="rId5" Type="http://schemas.openxmlformats.org/officeDocument/2006/relationships/slideLayout" Target="../slideLayouts/slideLayout26.xml" />
  <Relationship Id="rId4" Type="http://schemas.openxmlformats.org/officeDocument/2006/relationships/slideLayout" Target="../slideLayouts/slideLayout25.xml" />
</Relationships>
</file>

<file path=ppt/slideMasters/_rels/slideMaster5.xml.rels>&#65279;<?xml version="1.0" encoding="utf-8" standalone="yes"?>
<Relationships xmlns="http://schemas.openxmlformats.org/package/2006/relationships">
  <Relationship Id="rId8" Type="http://schemas.openxmlformats.org/officeDocument/2006/relationships/slideLayout" Target="../slideLayouts/slideLayout34.xml" />
  <Relationship Id="rId13" Type="http://schemas.openxmlformats.org/officeDocument/2006/relationships/theme" Target="../theme/theme5.xml" />
  <Relationship Id="rId3" Type="http://schemas.openxmlformats.org/officeDocument/2006/relationships/slideLayout" Target="../slideLayouts/slideLayout29.xml" />
  <Relationship Id="rId7" Type="http://schemas.openxmlformats.org/officeDocument/2006/relationships/slideLayout" Target="../slideLayouts/slideLayout33.xml" />
  <Relationship Id="rId12" Type="http://schemas.openxmlformats.org/officeDocument/2006/relationships/slideLayout" Target="../slideLayouts/slideLayout38.xml" />
  <Relationship Id="rId2" Type="http://schemas.openxmlformats.org/officeDocument/2006/relationships/slideLayout" Target="../slideLayouts/slideLayout28.xml" />
  <Relationship Id="rId1" Type="http://schemas.openxmlformats.org/officeDocument/2006/relationships/slideLayout" Target="../slideLayouts/slideLayout27.xml" />
  <Relationship Id="rId6" Type="http://schemas.openxmlformats.org/officeDocument/2006/relationships/slideLayout" Target="../slideLayouts/slideLayout32.xml" />
  <Relationship Id="rId11" Type="http://schemas.openxmlformats.org/officeDocument/2006/relationships/slideLayout" Target="../slideLayouts/slideLayout37.xml" />
  <Relationship Id="rId5" Type="http://schemas.openxmlformats.org/officeDocument/2006/relationships/slideLayout" Target="../slideLayouts/slideLayout31.xml" />
  <Relationship Id="rId10" Type="http://schemas.openxmlformats.org/officeDocument/2006/relationships/slideLayout" Target="../slideLayouts/slideLayout36.xml" />
  <Relationship Id="rId4" Type="http://schemas.openxmlformats.org/officeDocument/2006/relationships/slideLayout" Target="../slideLayouts/slideLayout30.xml" />
  <Relationship Id="rId9" Type="http://schemas.openxmlformats.org/officeDocument/2006/relationships/slideLayout" Target="../slideLayouts/slideLayout35.xml" />
</Relationships>
</file>

<file path=ppt/slideMasters/_rels/slideMaster6.xml.rels>&#65279;<?xml version="1.0" encoding="utf-8" standalone="yes"?>
<Relationships xmlns="http://schemas.openxmlformats.org/package/2006/relationships">
  <Relationship Id="rId8" Type="http://schemas.openxmlformats.org/officeDocument/2006/relationships/image" Target="../media/image2.png" />
  <Relationship Id="rId3" Type="http://schemas.openxmlformats.org/officeDocument/2006/relationships/slideLayout" Target="../slideLayouts/slideLayout41.xml" />
  <Relationship Id="rId7" Type="http://schemas.openxmlformats.org/officeDocument/2006/relationships/image" Target="../media/image5.png" />
  <Relationship Id="rId2" Type="http://schemas.openxmlformats.org/officeDocument/2006/relationships/slideLayout" Target="../slideLayouts/slideLayout40.xml" />
  <Relationship Id="rId1" Type="http://schemas.openxmlformats.org/officeDocument/2006/relationships/slideLayout" Target="../slideLayouts/slideLayout39.xml" />
  <Relationship Id="rId6" Type="http://schemas.openxmlformats.org/officeDocument/2006/relationships/theme" Target="../theme/theme6.xml" />
  <Relationship Id="rId5" Type="http://schemas.openxmlformats.org/officeDocument/2006/relationships/slideLayout" Target="../slideLayouts/slideLayout43.xml" />
  <Relationship Id="rId4" Type="http://schemas.openxmlformats.org/officeDocument/2006/relationships/slideLayout" Target="../slideLayouts/slideLayout42.xml" />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636991" y="789365"/>
            <a:ext cx="8512517" cy="6080247"/>
          </a:xfrm>
          <a:prstGeom prst="rect">
            <a:avLst/>
          </a:prstGeom>
          <a:blipFill>
            <a:blip r:embed="rId7" cstate="print"/>
            <a:stretch>
              <a:fillRect/>
            </a:stretch>
          </a:blipFill>
        </p:spPr>
        <p:txBody>
          <a:bodyPr wrap="square" lIns="0" tIns="0" rIns="0" bIns="0" rtlCol="0"/>
          <a:lstStyle/>
          <a:p>
            <a:endParaRPr/>
          </a:p>
        </p:txBody>
      </p:sp>
      <p:sp>
        <p:nvSpPr>
          <p:cNvPr id="17" name="bk object 17"/>
          <p:cNvSpPr/>
          <p:nvPr/>
        </p:nvSpPr>
        <p:spPr>
          <a:xfrm>
            <a:off x="636991" y="1319252"/>
            <a:ext cx="448309" cy="684530"/>
          </a:xfrm>
          <a:custGeom>
            <a:avLst/>
            <a:gdLst/>
            <a:ahLst/>
            <a:cxnLst/>
            <a:rect l="l" t="t" r="r" b="b"/>
            <a:pathLst>
              <a:path w="448309" h="684530">
                <a:moveTo>
                  <a:pt x="0" y="0"/>
                </a:moveTo>
                <a:lnTo>
                  <a:pt x="109721" y="104043"/>
                </a:lnTo>
                <a:lnTo>
                  <a:pt x="329162" y="366149"/>
                </a:lnTo>
                <a:lnTo>
                  <a:pt x="448027" y="451486"/>
                </a:lnTo>
                <a:lnTo>
                  <a:pt x="0" y="684081"/>
                </a:lnTo>
              </a:path>
            </a:pathLst>
          </a:custGeom>
          <a:ln w="18286">
            <a:solidFill>
              <a:srgbClr val="FFFF00"/>
            </a:solidFill>
          </a:ln>
        </p:spPr>
        <p:txBody>
          <a:bodyPr wrap="square" lIns="0" tIns="0" rIns="0" bIns="0" rtlCol="0"/>
          <a:lstStyle/>
          <a:p>
            <a:endParaRPr/>
          </a:p>
        </p:txBody>
      </p:sp>
      <p:sp>
        <p:nvSpPr>
          <p:cNvPr id="18" name="bk object 18"/>
          <p:cNvSpPr/>
          <p:nvPr/>
        </p:nvSpPr>
        <p:spPr>
          <a:xfrm>
            <a:off x="636991" y="2121229"/>
            <a:ext cx="360045" cy="341630"/>
          </a:xfrm>
          <a:custGeom>
            <a:avLst/>
            <a:gdLst/>
            <a:ahLst/>
            <a:cxnLst/>
            <a:rect l="l" t="t" r="r" b="b"/>
            <a:pathLst>
              <a:path w="360044" h="341630">
                <a:moveTo>
                  <a:pt x="359641" y="0"/>
                </a:moveTo>
                <a:lnTo>
                  <a:pt x="170677" y="112766"/>
                </a:lnTo>
                <a:lnTo>
                  <a:pt x="112768" y="15238"/>
                </a:lnTo>
                <a:lnTo>
                  <a:pt x="57908" y="118861"/>
                </a:lnTo>
                <a:lnTo>
                  <a:pt x="103625" y="188959"/>
                </a:lnTo>
                <a:lnTo>
                  <a:pt x="0" y="341516"/>
                </a:lnTo>
              </a:path>
            </a:pathLst>
          </a:custGeom>
          <a:ln w="18286">
            <a:solidFill>
              <a:srgbClr val="FFFF00"/>
            </a:solidFill>
          </a:ln>
        </p:spPr>
        <p:txBody>
          <a:bodyPr wrap="square" lIns="0" tIns="0" rIns="0" bIns="0" rtlCol="0"/>
          <a:lstStyle/>
          <a:p>
            <a:endParaRPr/>
          </a:p>
        </p:txBody>
      </p:sp>
      <p:sp>
        <p:nvSpPr>
          <p:cNvPr id="19" name="bk object 19"/>
          <p:cNvSpPr/>
          <p:nvPr/>
        </p:nvSpPr>
        <p:spPr>
          <a:xfrm>
            <a:off x="636991" y="1770738"/>
            <a:ext cx="448309" cy="350520"/>
          </a:xfrm>
          <a:custGeom>
            <a:avLst/>
            <a:gdLst/>
            <a:ahLst/>
            <a:cxnLst/>
            <a:rect l="l" t="t" r="r" b="b"/>
            <a:pathLst>
              <a:path w="448309" h="350519">
                <a:moveTo>
                  <a:pt x="0" y="232594"/>
                </a:moveTo>
                <a:lnTo>
                  <a:pt x="448027" y="0"/>
                </a:lnTo>
                <a:lnTo>
                  <a:pt x="359641" y="350490"/>
                </a:lnTo>
              </a:path>
            </a:pathLst>
          </a:custGeom>
          <a:ln w="18286">
            <a:solidFill>
              <a:srgbClr val="FFFF00"/>
            </a:solidFill>
          </a:ln>
        </p:spPr>
        <p:txBody>
          <a:bodyPr wrap="square" lIns="0" tIns="0" rIns="0" bIns="0" rtlCol="0"/>
          <a:lstStyle/>
          <a:p>
            <a:endParaRPr/>
          </a:p>
        </p:txBody>
      </p:sp>
      <p:sp>
        <p:nvSpPr>
          <p:cNvPr id="20" name="bk object 20"/>
          <p:cNvSpPr/>
          <p:nvPr/>
        </p:nvSpPr>
        <p:spPr>
          <a:xfrm>
            <a:off x="636991" y="3430921"/>
            <a:ext cx="338455" cy="605155"/>
          </a:xfrm>
          <a:custGeom>
            <a:avLst/>
            <a:gdLst/>
            <a:ahLst/>
            <a:cxnLst/>
            <a:rect l="l" t="t" r="r" b="b"/>
            <a:pathLst>
              <a:path w="338455" h="605154">
                <a:moveTo>
                  <a:pt x="0" y="0"/>
                </a:moveTo>
                <a:lnTo>
                  <a:pt x="76195" y="34361"/>
                </a:lnTo>
                <a:lnTo>
                  <a:pt x="225537" y="43505"/>
                </a:lnTo>
                <a:lnTo>
                  <a:pt x="246872" y="80078"/>
                </a:lnTo>
                <a:lnTo>
                  <a:pt x="338306" y="238560"/>
                </a:lnTo>
                <a:lnTo>
                  <a:pt x="3047" y="601242"/>
                </a:lnTo>
                <a:lnTo>
                  <a:pt x="0" y="604744"/>
                </a:lnTo>
              </a:path>
            </a:pathLst>
          </a:custGeom>
          <a:ln w="18286">
            <a:solidFill>
              <a:srgbClr val="FFFF00"/>
            </a:solidFill>
          </a:ln>
        </p:spPr>
        <p:txBody>
          <a:bodyPr wrap="square" lIns="0" tIns="0" rIns="0" bIns="0" rtlCol="0"/>
          <a:lstStyle/>
          <a:p>
            <a:endParaRPr/>
          </a:p>
        </p:txBody>
      </p:sp>
      <p:sp>
        <p:nvSpPr>
          <p:cNvPr id="21" name="bk object 21"/>
          <p:cNvSpPr/>
          <p:nvPr/>
        </p:nvSpPr>
        <p:spPr>
          <a:xfrm>
            <a:off x="926532" y="3468331"/>
            <a:ext cx="121920" cy="182880"/>
          </a:xfrm>
          <a:custGeom>
            <a:avLst/>
            <a:gdLst/>
            <a:ahLst/>
            <a:cxnLst/>
            <a:rect l="l" t="t" r="r" b="b"/>
            <a:pathLst>
              <a:path w="121919" h="182879">
                <a:moveTo>
                  <a:pt x="121912" y="137148"/>
                </a:moveTo>
                <a:lnTo>
                  <a:pt x="67051" y="182864"/>
                </a:lnTo>
                <a:lnTo>
                  <a:pt x="15238" y="42668"/>
                </a:lnTo>
                <a:lnTo>
                  <a:pt x="0" y="0"/>
                </a:lnTo>
                <a:lnTo>
                  <a:pt x="36573" y="42668"/>
                </a:lnTo>
                <a:lnTo>
                  <a:pt x="121912" y="137148"/>
                </a:lnTo>
              </a:path>
            </a:pathLst>
          </a:custGeom>
          <a:ln w="18286">
            <a:solidFill>
              <a:srgbClr val="FFFF00"/>
            </a:solidFill>
          </a:ln>
        </p:spPr>
        <p:txBody>
          <a:bodyPr wrap="square" lIns="0" tIns="0" rIns="0" bIns="0" rtlCol="0"/>
          <a:lstStyle/>
          <a:p>
            <a:endParaRPr/>
          </a:p>
        </p:txBody>
      </p:sp>
      <p:sp>
        <p:nvSpPr>
          <p:cNvPr id="22" name="bk object 22"/>
          <p:cNvSpPr/>
          <p:nvPr/>
        </p:nvSpPr>
        <p:spPr>
          <a:xfrm>
            <a:off x="636991" y="3403258"/>
            <a:ext cx="271780" cy="46990"/>
          </a:xfrm>
          <a:custGeom>
            <a:avLst/>
            <a:gdLst/>
            <a:ahLst/>
            <a:cxnLst/>
            <a:rect l="l" t="t" r="r" b="b"/>
            <a:pathLst>
              <a:path w="271780" h="46989">
                <a:moveTo>
                  <a:pt x="271254" y="46786"/>
                </a:moveTo>
                <a:lnTo>
                  <a:pt x="216394" y="46786"/>
                </a:lnTo>
                <a:lnTo>
                  <a:pt x="82290" y="37642"/>
                </a:lnTo>
                <a:lnTo>
                  <a:pt x="0" y="0"/>
                </a:lnTo>
              </a:path>
            </a:pathLst>
          </a:custGeom>
          <a:ln w="18286">
            <a:solidFill>
              <a:srgbClr val="FFFF00"/>
            </a:solidFill>
          </a:ln>
        </p:spPr>
        <p:txBody>
          <a:bodyPr wrap="square" lIns="0" tIns="0" rIns="0" bIns="0" rtlCol="0"/>
          <a:lstStyle/>
          <a:p>
            <a:endParaRPr/>
          </a:p>
        </p:txBody>
      </p:sp>
      <p:sp>
        <p:nvSpPr>
          <p:cNvPr id="23" name="bk object 23"/>
          <p:cNvSpPr/>
          <p:nvPr/>
        </p:nvSpPr>
        <p:spPr>
          <a:xfrm>
            <a:off x="636991" y="3120819"/>
            <a:ext cx="271780" cy="329565"/>
          </a:xfrm>
          <a:custGeom>
            <a:avLst/>
            <a:gdLst/>
            <a:ahLst/>
            <a:cxnLst/>
            <a:rect l="l" t="t" r="r" b="b"/>
            <a:pathLst>
              <a:path w="271780" h="329564">
                <a:moveTo>
                  <a:pt x="0" y="0"/>
                </a:moveTo>
                <a:lnTo>
                  <a:pt x="271254" y="329226"/>
                </a:lnTo>
              </a:path>
            </a:pathLst>
          </a:custGeom>
          <a:ln w="18286">
            <a:solidFill>
              <a:srgbClr val="FFFF00"/>
            </a:solidFill>
          </a:ln>
        </p:spPr>
        <p:txBody>
          <a:bodyPr wrap="square" lIns="0" tIns="0" rIns="0" bIns="0" rtlCol="0"/>
          <a:lstStyle/>
          <a:p>
            <a:endParaRPr/>
          </a:p>
        </p:txBody>
      </p:sp>
      <p:sp>
        <p:nvSpPr>
          <p:cNvPr id="24" name="bk object 24"/>
          <p:cNvSpPr/>
          <p:nvPr/>
        </p:nvSpPr>
        <p:spPr>
          <a:xfrm>
            <a:off x="636991" y="3120819"/>
            <a:ext cx="1283335" cy="1161415"/>
          </a:xfrm>
          <a:custGeom>
            <a:avLst/>
            <a:gdLst/>
            <a:ahLst/>
            <a:cxnLst/>
            <a:rect l="l" t="t" r="r" b="b"/>
            <a:pathLst>
              <a:path w="1283335" h="1161414">
                <a:moveTo>
                  <a:pt x="636991" y="164648"/>
                </a:moveTo>
                <a:lnTo>
                  <a:pt x="859480" y="390180"/>
                </a:lnTo>
                <a:lnTo>
                  <a:pt x="1124639" y="658382"/>
                </a:lnTo>
                <a:lnTo>
                  <a:pt x="1283125" y="1149068"/>
                </a:lnTo>
                <a:lnTo>
                  <a:pt x="1185595" y="1115543"/>
                </a:lnTo>
                <a:lnTo>
                  <a:pt x="1075875" y="1161259"/>
                </a:lnTo>
                <a:lnTo>
                  <a:pt x="987488" y="1106400"/>
                </a:lnTo>
                <a:lnTo>
                  <a:pt x="768046" y="798578"/>
                </a:lnTo>
                <a:lnTo>
                  <a:pt x="737568" y="658382"/>
                </a:lnTo>
                <a:lnTo>
                  <a:pt x="545557" y="411515"/>
                </a:lnTo>
                <a:lnTo>
                  <a:pt x="478505" y="390180"/>
                </a:lnTo>
                <a:lnTo>
                  <a:pt x="295637" y="326178"/>
                </a:lnTo>
                <a:lnTo>
                  <a:pt x="271254" y="329226"/>
                </a:lnTo>
                <a:lnTo>
                  <a:pt x="0" y="0"/>
                </a:lnTo>
              </a:path>
            </a:pathLst>
          </a:custGeom>
          <a:ln w="18286">
            <a:solidFill>
              <a:srgbClr val="FFFF00"/>
            </a:solidFill>
          </a:ln>
        </p:spPr>
        <p:txBody>
          <a:bodyPr wrap="square" lIns="0" tIns="0" rIns="0" bIns="0" rtlCol="0"/>
          <a:lstStyle/>
          <a:p>
            <a:endParaRPr/>
          </a:p>
        </p:txBody>
      </p:sp>
      <p:sp>
        <p:nvSpPr>
          <p:cNvPr id="25" name="bk object 25"/>
          <p:cNvSpPr/>
          <p:nvPr/>
        </p:nvSpPr>
        <p:spPr>
          <a:xfrm>
            <a:off x="636991" y="2641550"/>
            <a:ext cx="637540" cy="644525"/>
          </a:xfrm>
          <a:custGeom>
            <a:avLst/>
            <a:gdLst/>
            <a:ahLst/>
            <a:cxnLst/>
            <a:rect l="l" t="t" r="r" b="b"/>
            <a:pathLst>
              <a:path w="637540" h="644525">
                <a:moveTo>
                  <a:pt x="0" y="0"/>
                </a:moveTo>
                <a:lnTo>
                  <a:pt x="274302" y="278187"/>
                </a:lnTo>
                <a:lnTo>
                  <a:pt x="280398" y="281235"/>
                </a:lnTo>
                <a:lnTo>
                  <a:pt x="636991" y="643916"/>
                </a:lnTo>
              </a:path>
            </a:pathLst>
          </a:custGeom>
          <a:ln w="18286">
            <a:solidFill>
              <a:srgbClr val="FFFF00"/>
            </a:solidFill>
          </a:ln>
        </p:spPr>
        <p:txBody>
          <a:bodyPr wrap="square" lIns="0" tIns="0" rIns="0" bIns="0" rtlCol="0"/>
          <a:lstStyle/>
          <a:p>
            <a:endParaRPr/>
          </a:p>
        </p:txBody>
      </p:sp>
      <p:sp>
        <p:nvSpPr>
          <p:cNvPr id="26" name="bk object 26"/>
          <p:cNvSpPr/>
          <p:nvPr/>
        </p:nvSpPr>
        <p:spPr>
          <a:xfrm>
            <a:off x="636991" y="2264473"/>
            <a:ext cx="280670" cy="658495"/>
          </a:xfrm>
          <a:custGeom>
            <a:avLst/>
            <a:gdLst/>
            <a:ahLst/>
            <a:cxnLst/>
            <a:rect l="l" t="t" r="r" b="b"/>
            <a:pathLst>
              <a:path w="280669" h="658494">
                <a:moveTo>
                  <a:pt x="173724" y="0"/>
                </a:moveTo>
                <a:lnTo>
                  <a:pt x="280398" y="658312"/>
                </a:lnTo>
                <a:lnTo>
                  <a:pt x="274302" y="655264"/>
                </a:lnTo>
                <a:lnTo>
                  <a:pt x="0" y="377077"/>
                </a:lnTo>
              </a:path>
            </a:pathLst>
          </a:custGeom>
          <a:ln w="18286">
            <a:solidFill>
              <a:srgbClr val="FFFF00"/>
            </a:solidFill>
          </a:ln>
        </p:spPr>
        <p:txBody>
          <a:bodyPr wrap="square" lIns="0" tIns="0" rIns="0" bIns="0" rtlCol="0"/>
          <a:lstStyle/>
          <a:p>
            <a:endParaRPr/>
          </a:p>
        </p:txBody>
      </p:sp>
      <p:sp>
        <p:nvSpPr>
          <p:cNvPr id="27" name="bk object 27"/>
          <p:cNvSpPr/>
          <p:nvPr/>
        </p:nvSpPr>
        <p:spPr>
          <a:xfrm>
            <a:off x="636991" y="2264473"/>
            <a:ext cx="173990" cy="198755"/>
          </a:xfrm>
          <a:custGeom>
            <a:avLst/>
            <a:gdLst/>
            <a:ahLst/>
            <a:cxnLst/>
            <a:rect l="l" t="t" r="r" b="b"/>
            <a:pathLst>
              <a:path w="173990" h="198755">
                <a:moveTo>
                  <a:pt x="0" y="198272"/>
                </a:moveTo>
                <a:lnTo>
                  <a:pt x="103625" y="45716"/>
                </a:lnTo>
                <a:lnTo>
                  <a:pt x="106673" y="39620"/>
                </a:lnTo>
                <a:lnTo>
                  <a:pt x="173724" y="0"/>
                </a:lnTo>
              </a:path>
            </a:pathLst>
          </a:custGeom>
          <a:ln w="18286">
            <a:solidFill>
              <a:srgbClr val="FFFF00"/>
            </a:solidFill>
          </a:ln>
        </p:spPr>
        <p:txBody>
          <a:bodyPr wrap="square" lIns="0" tIns="0" rIns="0" bIns="0" rtlCol="0"/>
          <a:lstStyle/>
          <a:p>
            <a:endParaRPr/>
          </a:p>
        </p:txBody>
      </p:sp>
      <p:sp>
        <p:nvSpPr>
          <p:cNvPr id="28" name="bk object 28"/>
          <p:cNvSpPr/>
          <p:nvPr/>
        </p:nvSpPr>
        <p:spPr>
          <a:xfrm>
            <a:off x="694899" y="2121229"/>
            <a:ext cx="436245" cy="802005"/>
          </a:xfrm>
          <a:custGeom>
            <a:avLst/>
            <a:gdLst/>
            <a:ahLst/>
            <a:cxnLst/>
            <a:rect l="l" t="t" r="r" b="b"/>
            <a:pathLst>
              <a:path w="436244" h="802005">
                <a:moveTo>
                  <a:pt x="301732" y="0"/>
                </a:moveTo>
                <a:lnTo>
                  <a:pt x="435836" y="329156"/>
                </a:lnTo>
                <a:lnTo>
                  <a:pt x="222489" y="801556"/>
                </a:lnTo>
                <a:lnTo>
                  <a:pt x="115816" y="143243"/>
                </a:lnTo>
                <a:lnTo>
                  <a:pt x="48764" y="182864"/>
                </a:lnTo>
                <a:lnTo>
                  <a:pt x="45717" y="188959"/>
                </a:lnTo>
                <a:lnTo>
                  <a:pt x="0" y="118861"/>
                </a:lnTo>
                <a:lnTo>
                  <a:pt x="54860" y="15238"/>
                </a:lnTo>
                <a:lnTo>
                  <a:pt x="112768" y="112766"/>
                </a:lnTo>
                <a:lnTo>
                  <a:pt x="301732" y="0"/>
                </a:lnTo>
              </a:path>
            </a:pathLst>
          </a:custGeom>
          <a:ln w="18286">
            <a:solidFill>
              <a:srgbClr val="FFFF00"/>
            </a:solidFill>
          </a:ln>
        </p:spPr>
        <p:txBody>
          <a:bodyPr wrap="square" lIns="0" tIns="0" rIns="0" bIns="0" rtlCol="0"/>
          <a:lstStyle/>
          <a:p>
            <a:endParaRPr/>
          </a:p>
        </p:txBody>
      </p:sp>
      <p:sp>
        <p:nvSpPr>
          <p:cNvPr id="29" name="bk object 29"/>
          <p:cNvSpPr/>
          <p:nvPr/>
        </p:nvSpPr>
        <p:spPr>
          <a:xfrm>
            <a:off x="917389" y="1316625"/>
            <a:ext cx="1130935" cy="2463165"/>
          </a:xfrm>
          <a:custGeom>
            <a:avLst/>
            <a:gdLst/>
            <a:ahLst/>
            <a:cxnLst/>
            <a:rect l="l" t="t" r="r" b="b"/>
            <a:pathLst>
              <a:path w="1130935" h="2463165">
                <a:moveTo>
                  <a:pt x="883863" y="2426003"/>
                </a:moveTo>
                <a:lnTo>
                  <a:pt x="844241" y="2462576"/>
                </a:lnTo>
                <a:lnTo>
                  <a:pt x="579082" y="2194374"/>
                </a:lnTo>
                <a:lnTo>
                  <a:pt x="356593" y="1968842"/>
                </a:lnTo>
                <a:lnTo>
                  <a:pt x="0" y="1606160"/>
                </a:lnTo>
                <a:lnTo>
                  <a:pt x="213346" y="1133760"/>
                </a:lnTo>
                <a:lnTo>
                  <a:pt x="79242" y="804604"/>
                </a:lnTo>
                <a:lnTo>
                  <a:pt x="167629" y="454113"/>
                </a:lnTo>
                <a:lnTo>
                  <a:pt x="502887" y="301726"/>
                </a:lnTo>
                <a:lnTo>
                  <a:pt x="1130735" y="0"/>
                </a:lnTo>
                <a:lnTo>
                  <a:pt x="1039301" y="225532"/>
                </a:lnTo>
                <a:lnTo>
                  <a:pt x="819859" y="1008802"/>
                </a:lnTo>
                <a:lnTo>
                  <a:pt x="810715" y="1206906"/>
                </a:lnTo>
                <a:lnTo>
                  <a:pt x="871671" y="2194374"/>
                </a:lnTo>
                <a:lnTo>
                  <a:pt x="883863" y="2426003"/>
                </a:lnTo>
              </a:path>
            </a:pathLst>
          </a:custGeom>
          <a:ln w="18286">
            <a:solidFill>
              <a:srgbClr val="FFFF00"/>
            </a:solidFill>
          </a:ln>
        </p:spPr>
        <p:txBody>
          <a:bodyPr wrap="square" lIns="0" tIns="0" rIns="0" bIns="0" rtlCol="0"/>
          <a:lstStyle/>
          <a:p>
            <a:endParaRPr/>
          </a:p>
        </p:txBody>
      </p:sp>
      <p:sp>
        <p:nvSpPr>
          <p:cNvPr id="30" name="bk object 30"/>
          <p:cNvSpPr/>
          <p:nvPr/>
        </p:nvSpPr>
        <p:spPr>
          <a:xfrm>
            <a:off x="1728105" y="1225192"/>
            <a:ext cx="542925" cy="2517775"/>
          </a:xfrm>
          <a:custGeom>
            <a:avLst/>
            <a:gdLst/>
            <a:ahLst/>
            <a:cxnLst/>
            <a:rect l="l" t="t" r="r" b="b"/>
            <a:pathLst>
              <a:path w="542925" h="2517775">
                <a:moveTo>
                  <a:pt x="131055" y="2459528"/>
                </a:moveTo>
                <a:lnTo>
                  <a:pt x="73147" y="2517435"/>
                </a:lnTo>
                <a:lnTo>
                  <a:pt x="60956" y="2285807"/>
                </a:lnTo>
                <a:lnTo>
                  <a:pt x="0" y="1298338"/>
                </a:lnTo>
                <a:lnTo>
                  <a:pt x="9143" y="1100235"/>
                </a:lnTo>
                <a:lnTo>
                  <a:pt x="228585" y="316965"/>
                </a:lnTo>
                <a:lnTo>
                  <a:pt x="320019" y="91432"/>
                </a:lnTo>
                <a:lnTo>
                  <a:pt x="542509" y="0"/>
                </a:lnTo>
                <a:lnTo>
                  <a:pt x="527270" y="140196"/>
                </a:lnTo>
                <a:lnTo>
                  <a:pt x="432788" y="170673"/>
                </a:lnTo>
                <a:lnTo>
                  <a:pt x="408405" y="188959"/>
                </a:lnTo>
                <a:lnTo>
                  <a:pt x="332210" y="280392"/>
                </a:lnTo>
                <a:lnTo>
                  <a:pt x="262111" y="469352"/>
                </a:lnTo>
                <a:lnTo>
                  <a:pt x="70099" y="1167285"/>
                </a:lnTo>
                <a:lnTo>
                  <a:pt x="70099" y="1286147"/>
                </a:lnTo>
                <a:lnTo>
                  <a:pt x="85338" y="1432439"/>
                </a:lnTo>
                <a:lnTo>
                  <a:pt x="124959" y="2285807"/>
                </a:lnTo>
                <a:lnTo>
                  <a:pt x="131055" y="2459528"/>
                </a:lnTo>
              </a:path>
            </a:pathLst>
          </a:custGeom>
          <a:ln w="18286">
            <a:solidFill>
              <a:srgbClr val="FFFF00"/>
            </a:solidFill>
          </a:ln>
        </p:spPr>
        <p:txBody>
          <a:bodyPr wrap="square" lIns="0" tIns="0" rIns="0" bIns="0" rtlCol="0"/>
          <a:lstStyle/>
          <a:p>
            <a:endParaRPr/>
          </a:p>
        </p:txBody>
      </p:sp>
      <p:sp>
        <p:nvSpPr>
          <p:cNvPr id="31" name="bk object 31"/>
          <p:cNvSpPr/>
          <p:nvPr/>
        </p:nvSpPr>
        <p:spPr>
          <a:xfrm>
            <a:off x="1801252" y="3684721"/>
            <a:ext cx="335280" cy="624840"/>
          </a:xfrm>
          <a:custGeom>
            <a:avLst/>
            <a:gdLst/>
            <a:ahLst/>
            <a:cxnLst/>
            <a:rect l="l" t="t" r="r" b="b"/>
            <a:pathLst>
              <a:path w="335280" h="624839">
                <a:moveTo>
                  <a:pt x="335258" y="502877"/>
                </a:moveTo>
                <a:lnTo>
                  <a:pt x="320019" y="624787"/>
                </a:lnTo>
                <a:lnTo>
                  <a:pt x="100577" y="259058"/>
                </a:lnTo>
                <a:lnTo>
                  <a:pt x="0" y="57907"/>
                </a:lnTo>
                <a:lnTo>
                  <a:pt x="57908" y="0"/>
                </a:lnTo>
                <a:lnTo>
                  <a:pt x="155437" y="213341"/>
                </a:lnTo>
                <a:lnTo>
                  <a:pt x="335258" y="502877"/>
                </a:lnTo>
              </a:path>
            </a:pathLst>
          </a:custGeom>
          <a:ln w="18286">
            <a:solidFill>
              <a:srgbClr val="FFFF00"/>
            </a:solidFill>
          </a:ln>
        </p:spPr>
        <p:txBody>
          <a:bodyPr wrap="square" lIns="0" tIns="0" rIns="0" bIns="0" rtlCol="0"/>
          <a:lstStyle/>
          <a:p>
            <a:endParaRPr/>
          </a:p>
        </p:txBody>
      </p:sp>
      <p:sp>
        <p:nvSpPr>
          <p:cNvPr id="32" name="bk object 32"/>
          <p:cNvSpPr/>
          <p:nvPr/>
        </p:nvSpPr>
        <p:spPr>
          <a:xfrm>
            <a:off x="1761631" y="3742628"/>
            <a:ext cx="378460" cy="600710"/>
          </a:xfrm>
          <a:custGeom>
            <a:avLst/>
            <a:gdLst/>
            <a:ahLst/>
            <a:cxnLst/>
            <a:rect l="l" t="t" r="r" b="b"/>
            <a:pathLst>
              <a:path w="378460" h="600710">
                <a:moveTo>
                  <a:pt x="359640" y="566880"/>
                </a:moveTo>
                <a:lnTo>
                  <a:pt x="353545" y="594309"/>
                </a:lnTo>
                <a:lnTo>
                  <a:pt x="158485" y="527259"/>
                </a:lnTo>
                <a:lnTo>
                  <a:pt x="0" y="36572"/>
                </a:lnTo>
                <a:lnTo>
                  <a:pt x="39621" y="0"/>
                </a:lnTo>
                <a:lnTo>
                  <a:pt x="140198" y="201151"/>
                </a:lnTo>
                <a:lnTo>
                  <a:pt x="359640" y="566880"/>
                </a:lnTo>
                <a:lnTo>
                  <a:pt x="377927" y="600405"/>
                </a:lnTo>
                <a:lnTo>
                  <a:pt x="353545" y="594309"/>
                </a:lnTo>
                <a:lnTo>
                  <a:pt x="359640" y="566880"/>
                </a:lnTo>
              </a:path>
            </a:pathLst>
          </a:custGeom>
          <a:ln w="18286">
            <a:solidFill>
              <a:srgbClr val="FFFF00"/>
            </a:solidFill>
          </a:ln>
        </p:spPr>
        <p:txBody>
          <a:bodyPr wrap="square" lIns="0" tIns="0" rIns="0" bIns="0" rtlCol="0"/>
          <a:lstStyle/>
          <a:p>
            <a:endParaRPr/>
          </a:p>
        </p:txBody>
      </p:sp>
      <p:sp>
        <p:nvSpPr>
          <p:cNvPr id="33" name="bk object 33"/>
          <p:cNvSpPr/>
          <p:nvPr/>
        </p:nvSpPr>
        <p:spPr>
          <a:xfrm>
            <a:off x="1932308" y="4300365"/>
            <a:ext cx="180340" cy="262255"/>
          </a:xfrm>
          <a:custGeom>
            <a:avLst/>
            <a:gdLst/>
            <a:ahLst/>
            <a:cxnLst/>
            <a:rect l="l" t="t" r="r" b="b"/>
            <a:pathLst>
              <a:path w="180339" h="262254">
                <a:moveTo>
                  <a:pt x="152390" y="259058"/>
                </a:moveTo>
                <a:lnTo>
                  <a:pt x="85338" y="262105"/>
                </a:lnTo>
                <a:lnTo>
                  <a:pt x="0" y="0"/>
                </a:lnTo>
                <a:lnTo>
                  <a:pt x="179820" y="60954"/>
                </a:lnTo>
                <a:lnTo>
                  <a:pt x="152390" y="259058"/>
                </a:lnTo>
              </a:path>
            </a:pathLst>
          </a:custGeom>
          <a:ln w="18286">
            <a:solidFill>
              <a:srgbClr val="FFFF00"/>
            </a:solidFill>
          </a:ln>
        </p:spPr>
        <p:txBody>
          <a:bodyPr wrap="square" lIns="0" tIns="0" rIns="0" bIns="0" rtlCol="0"/>
          <a:lstStyle/>
          <a:p>
            <a:endParaRPr/>
          </a:p>
        </p:txBody>
      </p:sp>
      <p:sp>
        <p:nvSpPr>
          <p:cNvPr id="34" name="bk object 34"/>
          <p:cNvSpPr/>
          <p:nvPr/>
        </p:nvSpPr>
        <p:spPr>
          <a:xfrm>
            <a:off x="2084698" y="4361320"/>
            <a:ext cx="247015" cy="451484"/>
          </a:xfrm>
          <a:custGeom>
            <a:avLst/>
            <a:gdLst/>
            <a:ahLst/>
            <a:cxnLst/>
            <a:rect l="l" t="t" r="r" b="b"/>
            <a:pathLst>
              <a:path w="247014" h="451485">
                <a:moveTo>
                  <a:pt x="243824" y="332204"/>
                </a:moveTo>
                <a:lnTo>
                  <a:pt x="246872" y="451066"/>
                </a:lnTo>
                <a:lnTo>
                  <a:pt x="0" y="198103"/>
                </a:lnTo>
                <a:lnTo>
                  <a:pt x="27430" y="0"/>
                </a:lnTo>
                <a:lnTo>
                  <a:pt x="33525" y="3047"/>
                </a:lnTo>
                <a:lnTo>
                  <a:pt x="79242" y="27429"/>
                </a:lnTo>
                <a:lnTo>
                  <a:pt x="243824" y="332204"/>
                </a:lnTo>
              </a:path>
            </a:pathLst>
          </a:custGeom>
          <a:ln w="18286">
            <a:solidFill>
              <a:srgbClr val="FFFF00"/>
            </a:solidFill>
          </a:ln>
        </p:spPr>
        <p:txBody>
          <a:bodyPr wrap="square" lIns="0" tIns="0" rIns="0" bIns="0" rtlCol="0"/>
          <a:lstStyle/>
          <a:p>
            <a:endParaRPr/>
          </a:p>
        </p:txBody>
      </p:sp>
      <p:sp>
        <p:nvSpPr>
          <p:cNvPr id="35" name="bk object 35"/>
          <p:cNvSpPr/>
          <p:nvPr/>
        </p:nvSpPr>
        <p:spPr>
          <a:xfrm>
            <a:off x="2121271" y="4187599"/>
            <a:ext cx="311150" cy="695325"/>
          </a:xfrm>
          <a:custGeom>
            <a:avLst/>
            <a:gdLst/>
            <a:ahLst/>
            <a:cxnLst/>
            <a:rect l="l" t="t" r="r" b="b"/>
            <a:pathLst>
              <a:path w="311150" h="695325">
                <a:moveTo>
                  <a:pt x="310876" y="636978"/>
                </a:moveTo>
                <a:lnTo>
                  <a:pt x="283445" y="694885"/>
                </a:lnTo>
                <a:lnTo>
                  <a:pt x="210298" y="624787"/>
                </a:lnTo>
                <a:lnTo>
                  <a:pt x="207250" y="505925"/>
                </a:lnTo>
                <a:lnTo>
                  <a:pt x="42669" y="201150"/>
                </a:lnTo>
                <a:lnTo>
                  <a:pt x="18286" y="155434"/>
                </a:lnTo>
                <a:lnTo>
                  <a:pt x="0" y="121909"/>
                </a:lnTo>
                <a:lnTo>
                  <a:pt x="15239" y="0"/>
                </a:lnTo>
                <a:lnTo>
                  <a:pt x="289541" y="469352"/>
                </a:lnTo>
                <a:lnTo>
                  <a:pt x="310876" y="636978"/>
                </a:lnTo>
              </a:path>
            </a:pathLst>
          </a:custGeom>
          <a:ln w="18286">
            <a:solidFill>
              <a:srgbClr val="FFFF00"/>
            </a:solidFill>
          </a:ln>
        </p:spPr>
        <p:txBody>
          <a:bodyPr wrap="square" lIns="0" tIns="0" rIns="0" bIns="0" rtlCol="0"/>
          <a:lstStyle/>
          <a:p>
            <a:endParaRPr/>
          </a:p>
        </p:txBody>
      </p:sp>
      <p:sp>
        <p:nvSpPr>
          <p:cNvPr id="36" name="bk object 36"/>
          <p:cNvSpPr/>
          <p:nvPr/>
        </p:nvSpPr>
        <p:spPr>
          <a:xfrm>
            <a:off x="2045076" y="4812386"/>
            <a:ext cx="360045" cy="612775"/>
          </a:xfrm>
          <a:custGeom>
            <a:avLst/>
            <a:gdLst/>
            <a:ahLst/>
            <a:cxnLst/>
            <a:rect l="l" t="t" r="r" b="b"/>
            <a:pathLst>
              <a:path w="360044" h="612775">
                <a:moveTo>
                  <a:pt x="118864" y="582118"/>
                </a:moveTo>
                <a:lnTo>
                  <a:pt x="100577" y="612596"/>
                </a:lnTo>
                <a:lnTo>
                  <a:pt x="0" y="545546"/>
                </a:lnTo>
                <a:lnTo>
                  <a:pt x="21334" y="527259"/>
                </a:lnTo>
                <a:lnTo>
                  <a:pt x="225537" y="176769"/>
                </a:lnTo>
                <a:lnTo>
                  <a:pt x="286493" y="0"/>
                </a:lnTo>
                <a:lnTo>
                  <a:pt x="359640" y="70098"/>
                </a:lnTo>
                <a:lnTo>
                  <a:pt x="292589" y="207246"/>
                </a:lnTo>
                <a:lnTo>
                  <a:pt x="109720" y="521164"/>
                </a:lnTo>
                <a:lnTo>
                  <a:pt x="118864" y="582118"/>
                </a:lnTo>
              </a:path>
            </a:pathLst>
          </a:custGeom>
          <a:ln w="18286">
            <a:solidFill>
              <a:srgbClr val="FFFF00"/>
            </a:solidFill>
          </a:ln>
        </p:spPr>
        <p:txBody>
          <a:bodyPr wrap="square" lIns="0" tIns="0" rIns="0" bIns="0" rtlCol="0"/>
          <a:lstStyle/>
          <a:p>
            <a:endParaRPr/>
          </a:p>
        </p:txBody>
      </p:sp>
      <p:sp>
        <p:nvSpPr>
          <p:cNvPr id="37" name="bk object 37"/>
          <p:cNvSpPr/>
          <p:nvPr/>
        </p:nvSpPr>
        <p:spPr>
          <a:xfrm>
            <a:off x="2017646" y="4559423"/>
            <a:ext cx="314325" cy="780415"/>
          </a:xfrm>
          <a:custGeom>
            <a:avLst/>
            <a:gdLst/>
            <a:ahLst/>
            <a:cxnLst/>
            <a:rect l="l" t="t" r="r" b="b"/>
            <a:pathLst>
              <a:path w="314325" h="780414">
                <a:moveTo>
                  <a:pt x="252967" y="429731"/>
                </a:moveTo>
                <a:lnTo>
                  <a:pt x="48764" y="780222"/>
                </a:lnTo>
                <a:lnTo>
                  <a:pt x="70099" y="582118"/>
                </a:lnTo>
                <a:lnTo>
                  <a:pt x="109720" y="371824"/>
                </a:lnTo>
                <a:lnTo>
                  <a:pt x="0" y="3047"/>
                </a:lnTo>
                <a:lnTo>
                  <a:pt x="67051" y="0"/>
                </a:lnTo>
                <a:lnTo>
                  <a:pt x="313923" y="252962"/>
                </a:lnTo>
                <a:lnTo>
                  <a:pt x="252967" y="429731"/>
                </a:lnTo>
              </a:path>
            </a:pathLst>
          </a:custGeom>
          <a:ln w="18286">
            <a:solidFill>
              <a:srgbClr val="FFFF00"/>
            </a:solidFill>
          </a:ln>
        </p:spPr>
        <p:txBody>
          <a:bodyPr wrap="square" lIns="0" tIns="0" rIns="0" bIns="0" rtlCol="0"/>
          <a:lstStyle/>
          <a:p>
            <a:endParaRPr/>
          </a:p>
        </p:txBody>
      </p:sp>
      <p:sp>
        <p:nvSpPr>
          <p:cNvPr id="38" name="bk object 38"/>
          <p:cNvSpPr/>
          <p:nvPr/>
        </p:nvSpPr>
        <p:spPr>
          <a:xfrm>
            <a:off x="926532" y="3468331"/>
            <a:ext cx="1201420" cy="1673225"/>
          </a:xfrm>
          <a:custGeom>
            <a:avLst/>
            <a:gdLst/>
            <a:ahLst/>
            <a:cxnLst/>
            <a:rect l="l" t="t" r="r" b="b"/>
            <a:pathLst>
              <a:path w="1201420" h="1673225">
                <a:moveTo>
                  <a:pt x="679660" y="774126"/>
                </a:moveTo>
                <a:lnTo>
                  <a:pt x="786333" y="841177"/>
                </a:lnTo>
                <a:lnTo>
                  <a:pt x="899102" y="795460"/>
                </a:lnTo>
                <a:lnTo>
                  <a:pt x="1005775" y="832033"/>
                </a:lnTo>
                <a:lnTo>
                  <a:pt x="1091114" y="1094139"/>
                </a:lnTo>
                <a:lnTo>
                  <a:pt x="1200834" y="1462916"/>
                </a:lnTo>
                <a:lnTo>
                  <a:pt x="1161213" y="1673210"/>
                </a:lnTo>
                <a:lnTo>
                  <a:pt x="889958" y="1465964"/>
                </a:lnTo>
                <a:lnTo>
                  <a:pt x="822907" y="1258717"/>
                </a:lnTo>
                <a:lnTo>
                  <a:pt x="673564" y="1063662"/>
                </a:lnTo>
                <a:lnTo>
                  <a:pt x="502887" y="789365"/>
                </a:lnTo>
                <a:lnTo>
                  <a:pt x="515078" y="591262"/>
                </a:lnTo>
                <a:lnTo>
                  <a:pt x="390118" y="545546"/>
                </a:lnTo>
                <a:lnTo>
                  <a:pt x="67051" y="182864"/>
                </a:lnTo>
                <a:lnTo>
                  <a:pt x="121912" y="137148"/>
                </a:lnTo>
                <a:lnTo>
                  <a:pt x="36573" y="42668"/>
                </a:lnTo>
                <a:lnTo>
                  <a:pt x="0" y="0"/>
                </a:lnTo>
                <a:lnTo>
                  <a:pt x="115816" y="42668"/>
                </a:lnTo>
                <a:lnTo>
                  <a:pt x="240776" y="85336"/>
                </a:lnTo>
                <a:lnTo>
                  <a:pt x="429740" y="326108"/>
                </a:lnTo>
                <a:lnTo>
                  <a:pt x="463266" y="466304"/>
                </a:lnTo>
                <a:lnTo>
                  <a:pt x="679660" y="774126"/>
                </a:lnTo>
              </a:path>
            </a:pathLst>
          </a:custGeom>
          <a:ln w="18286">
            <a:solidFill>
              <a:srgbClr val="FFFF00"/>
            </a:solidFill>
          </a:ln>
        </p:spPr>
        <p:txBody>
          <a:bodyPr wrap="square" lIns="0" tIns="0" rIns="0" bIns="0" rtlCol="0"/>
          <a:lstStyle/>
          <a:p>
            <a:endParaRPr/>
          </a:p>
        </p:txBody>
      </p:sp>
      <p:sp>
        <p:nvSpPr>
          <p:cNvPr id="39" name="bk object 39"/>
          <p:cNvSpPr/>
          <p:nvPr/>
        </p:nvSpPr>
        <p:spPr>
          <a:xfrm>
            <a:off x="636991" y="5156781"/>
            <a:ext cx="1411605" cy="1450975"/>
          </a:xfrm>
          <a:custGeom>
            <a:avLst/>
            <a:gdLst/>
            <a:ahLst/>
            <a:cxnLst/>
            <a:rect l="l" t="t" r="r" b="b"/>
            <a:pathLst>
              <a:path w="1411605" h="1450975">
                <a:moveTo>
                  <a:pt x="1411133" y="0"/>
                </a:moveTo>
                <a:lnTo>
                  <a:pt x="1398942" y="210294"/>
                </a:lnTo>
                <a:lnTo>
                  <a:pt x="1200835" y="359633"/>
                </a:lnTo>
                <a:lnTo>
                  <a:pt x="1030157" y="777174"/>
                </a:lnTo>
                <a:lnTo>
                  <a:pt x="932628" y="969182"/>
                </a:lnTo>
                <a:lnTo>
                  <a:pt x="1011871" y="1426343"/>
                </a:lnTo>
                <a:lnTo>
                  <a:pt x="996632" y="1450725"/>
                </a:lnTo>
                <a:lnTo>
                  <a:pt x="606513" y="1039280"/>
                </a:lnTo>
                <a:lnTo>
                  <a:pt x="990536" y="673551"/>
                </a:lnTo>
                <a:lnTo>
                  <a:pt x="969201" y="576023"/>
                </a:lnTo>
                <a:lnTo>
                  <a:pt x="91434" y="42668"/>
                </a:lnTo>
                <a:lnTo>
                  <a:pt x="0" y="53425"/>
                </a:lnTo>
              </a:path>
            </a:pathLst>
          </a:custGeom>
          <a:ln w="18286">
            <a:solidFill>
              <a:srgbClr val="FFFF00"/>
            </a:solidFill>
          </a:ln>
        </p:spPr>
        <p:txBody>
          <a:bodyPr wrap="square" lIns="0" tIns="0" rIns="0" bIns="0" rtlCol="0"/>
          <a:lstStyle/>
          <a:p>
            <a:endParaRPr/>
          </a:p>
        </p:txBody>
      </p:sp>
      <p:sp>
        <p:nvSpPr>
          <p:cNvPr id="40" name="bk object 40"/>
          <p:cNvSpPr/>
          <p:nvPr/>
        </p:nvSpPr>
        <p:spPr>
          <a:xfrm>
            <a:off x="636991" y="3669482"/>
            <a:ext cx="1411605" cy="1487805"/>
          </a:xfrm>
          <a:custGeom>
            <a:avLst/>
            <a:gdLst/>
            <a:ahLst/>
            <a:cxnLst/>
            <a:rect l="l" t="t" r="r" b="b"/>
            <a:pathLst>
              <a:path w="1411605" h="1487804">
                <a:moveTo>
                  <a:pt x="0" y="366183"/>
                </a:moveTo>
                <a:lnTo>
                  <a:pt x="3047" y="362681"/>
                </a:lnTo>
                <a:lnTo>
                  <a:pt x="338306" y="0"/>
                </a:lnTo>
                <a:lnTo>
                  <a:pt x="667469" y="374872"/>
                </a:lnTo>
                <a:lnTo>
                  <a:pt x="771094" y="414492"/>
                </a:lnTo>
                <a:lnTo>
                  <a:pt x="761951" y="591262"/>
                </a:lnTo>
                <a:lnTo>
                  <a:pt x="929580" y="865558"/>
                </a:lnTo>
                <a:lnTo>
                  <a:pt x="1091114" y="1072805"/>
                </a:lnTo>
                <a:lnTo>
                  <a:pt x="1164261" y="1295290"/>
                </a:lnTo>
                <a:lnTo>
                  <a:pt x="1411133" y="1487298"/>
                </a:lnTo>
              </a:path>
            </a:pathLst>
          </a:custGeom>
          <a:ln w="18286">
            <a:solidFill>
              <a:srgbClr val="FFFF00"/>
            </a:solidFill>
          </a:ln>
        </p:spPr>
        <p:txBody>
          <a:bodyPr wrap="square" lIns="0" tIns="0" rIns="0" bIns="0" rtlCol="0"/>
          <a:lstStyle/>
          <a:p>
            <a:endParaRPr/>
          </a:p>
        </p:txBody>
      </p:sp>
      <p:sp>
        <p:nvSpPr>
          <p:cNvPr id="41" name="bk object 41"/>
          <p:cNvSpPr/>
          <p:nvPr/>
        </p:nvSpPr>
        <p:spPr>
          <a:xfrm>
            <a:off x="636991" y="5199449"/>
            <a:ext cx="969644" cy="1183005"/>
          </a:xfrm>
          <a:custGeom>
            <a:avLst/>
            <a:gdLst/>
            <a:ahLst/>
            <a:cxnLst/>
            <a:rect l="l" t="t" r="r" b="b"/>
            <a:pathLst>
              <a:path w="969644" h="1183004">
                <a:moveTo>
                  <a:pt x="0" y="10756"/>
                </a:moveTo>
                <a:lnTo>
                  <a:pt x="91434" y="0"/>
                </a:lnTo>
                <a:lnTo>
                  <a:pt x="969201" y="533355"/>
                </a:lnTo>
                <a:lnTo>
                  <a:pt x="545557" y="932609"/>
                </a:lnTo>
                <a:lnTo>
                  <a:pt x="225537" y="1088044"/>
                </a:lnTo>
                <a:lnTo>
                  <a:pt x="67051" y="1182524"/>
                </a:lnTo>
                <a:lnTo>
                  <a:pt x="0" y="1089812"/>
                </a:lnTo>
              </a:path>
            </a:pathLst>
          </a:custGeom>
          <a:ln w="18286">
            <a:solidFill>
              <a:srgbClr val="FFFF00"/>
            </a:solidFill>
          </a:ln>
        </p:spPr>
        <p:txBody>
          <a:bodyPr wrap="square" lIns="0" tIns="0" rIns="0" bIns="0" rtlCol="0"/>
          <a:lstStyle/>
          <a:p>
            <a:endParaRPr/>
          </a:p>
        </p:txBody>
      </p:sp>
      <p:sp>
        <p:nvSpPr>
          <p:cNvPr id="42" name="bk object 42"/>
          <p:cNvSpPr/>
          <p:nvPr/>
        </p:nvSpPr>
        <p:spPr>
          <a:xfrm>
            <a:off x="636991" y="6289262"/>
            <a:ext cx="67310" cy="198120"/>
          </a:xfrm>
          <a:custGeom>
            <a:avLst/>
            <a:gdLst/>
            <a:ahLst/>
            <a:cxnLst/>
            <a:rect l="l" t="t" r="r" b="b"/>
            <a:pathLst>
              <a:path w="67309" h="198120">
                <a:moveTo>
                  <a:pt x="0" y="0"/>
                </a:moveTo>
                <a:lnTo>
                  <a:pt x="67051" y="92711"/>
                </a:lnTo>
                <a:lnTo>
                  <a:pt x="0" y="197858"/>
                </a:lnTo>
              </a:path>
            </a:pathLst>
          </a:custGeom>
          <a:ln w="18286">
            <a:solidFill>
              <a:srgbClr val="FFFF00"/>
            </a:solidFill>
          </a:ln>
        </p:spPr>
        <p:txBody>
          <a:bodyPr wrap="square" lIns="0" tIns="0" rIns="0" bIns="0" rtlCol="0"/>
          <a:lstStyle/>
          <a:p>
            <a:endParaRPr/>
          </a:p>
        </p:txBody>
      </p:sp>
      <p:sp>
        <p:nvSpPr>
          <p:cNvPr id="43" name="bk object 43"/>
          <p:cNvSpPr/>
          <p:nvPr/>
        </p:nvSpPr>
        <p:spPr>
          <a:xfrm>
            <a:off x="1182548" y="5732804"/>
            <a:ext cx="445134" cy="463550"/>
          </a:xfrm>
          <a:custGeom>
            <a:avLst/>
            <a:gdLst/>
            <a:ahLst/>
            <a:cxnLst/>
            <a:rect l="l" t="t" r="r" b="b"/>
            <a:pathLst>
              <a:path w="445135" h="463550">
                <a:moveTo>
                  <a:pt x="444979" y="97527"/>
                </a:moveTo>
                <a:lnTo>
                  <a:pt x="60956" y="463256"/>
                </a:lnTo>
                <a:lnTo>
                  <a:pt x="0" y="399254"/>
                </a:lnTo>
                <a:lnTo>
                  <a:pt x="423644" y="0"/>
                </a:lnTo>
                <a:lnTo>
                  <a:pt x="444979" y="97527"/>
                </a:lnTo>
              </a:path>
            </a:pathLst>
          </a:custGeom>
          <a:ln w="18286">
            <a:solidFill>
              <a:srgbClr val="FFFF00"/>
            </a:solidFill>
          </a:ln>
        </p:spPr>
        <p:txBody>
          <a:bodyPr wrap="square" lIns="0" tIns="0" rIns="0" bIns="0" rtlCol="0"/>
          <a:lstStyle/>
          <a:p>
            <a:endParaRPr/>
          </a:p>
        </p:txBody>
      </p:sp>
      <p:sp>
        <p:nvSpPr>
          <p:cNvPr id="44" name="bk object 44"/>
          <p:cNvSpPr/>
          <p:nvPr/>
        </p:nvSpPr>
        <p:spPr>
          <a:xfrm>
            <a:off x="1569619" y="5357932"/>
            <a:ext cx="576580" cy="1381125"/>
          </a:xfrm>
          <a:custGeom>
            <a:avLst/>
            <a:gdLst/>
            <a:ahLst/>
            <a:cxnLst/>
            <a:rect l="l" t="t" r="r" b="b"/>
            <a:pathLst>
              <a:path w="576580" h="1381125">
                <a:moveTo>
                  <a:pt x="210298" y="1328815"/>
                </a:moveTo>
                <a:lnTo>
                  <a:pt x="195059" y="1380627"/>
                </a:lnTo>
                <a:lnTo>
                  <a:pt x="64003" y="1249574"/>
                </a:lnTo>
                <a:lnTo>
                  <a:pt x="79242" y="1225192"/>
                </a:lnTo>
                <a:lnTo>
                  <a:pt x="0" y="768031"/>
                </a:lnTo>
                <a:lnTo>
                  <a:pt x="97529" y="576023"/>
                </a:lnTo>
                <a:lnTo>
                  <a:pt x="268206" y="158482"/>
                </a:lnTo>
                <a:lnTo>
                  <a:pt x="466314" y="9143"/>
                </a:lnTo>
                <a:lnTo>
                  <a:pt x="475457" y="0"/>
                </a:lnTo>
                <a:lnTo>
                  <a:pt x="576035" y="67050"/>
                </a:lnTo>
                <a:lnTo>
                  <a:pt x="228585" y="643073"/>
                </a:lnTo>
                <a:lnTo>
                  <a:pt x="170677" y="792413"/>
                </a:lnTo>
                <a:lnTo>
                  <a:pt x="176772" y="917370"/>
                </a:lnTo>
                <a:lnTo>
                  <a:pt x="243824" y="1234335"/>
                </a:lnTo>
                <a:lnTo>
                  <a:pt x="210298" y="1328815"/>
                </a:lnTo>
              </a:path>
            </a:pathLst>
          </a:custGeom>
          <a:ln w="18286">
            <a:solidFill>
              <a:srgbClr val="FFFF00"/>
            </a:solidFill>
          </a:ln>
        </p:spPr>
        <p:txBody>
          <a:bodyPr wrap="square" lIns="0" tIns="0" rIns="0" bIns="0" rtlCol="0"/>
          <a:lstStyle/>
          <a:p>
            <a:endParaRPr/>
          </a:p>
        </p:txBody>
      </p:sp>
      <p:sp>
        <p:nvSpPr>
          <p:cNvPr id="45" name="bk object 45"/>
          <p:cNvSpPr/>
          <p:nvPr/>
        </p:nvSpPr>
        <p:spPr>
          <a:xfrm>
            <a:off x="636991" y="792413"/>
            <a:ext cx="4057650" cy="978535"/>
          </a:xfrm>
          <a:custGeom>
            <a:avLst/>
            <a:gdLst/>
            <a:ahLst/>
            <a:cxnLst/>
            <a:rect l="l" t="t" r="r" b="b"/>
            <a:pathLst>
              <a:path w="4057650" h="978535">
                <a:moveTo>
                  <a:pt x="4057612" y="0"/>
                </a:moveTo>
                <a:lnTo>
                  <a:pt x="3882902" y="164578"/>
                </a:lnTo>
                <a:lnTo>
                  <a:pt x="3450114" y="341347"/>
                </a:lnTo>
                <a:lnTo>
                  <a:pt x="3053900" y="423636"/>
                </a:lnTo>
                <a:lnTo>
                  <a:pt x="2474817" y="432779"/>
                </a:lnTo>
                <a:lnTo>
                  <a:pt x="2093841" y="469352"/>
                </a:lnTo>
                <a:lnTo>
                  <a:pt x="1953642" y="481543"/>
                </a:lnTo>
                <a:lnTo>
                  <a:pt x="1947547" y="499829"/>
                </a:lnTo>
                <a:lnTo>
                  <a:pt x="1834778" y="451065"/>
                </a:lnTo>
                <a:lnTo>
                  <a:pt x="1633623" y="432779"/>
                </a:lnTo>
                <a:lnTo>
                  <a:pt x="1411133" y="524211"/>
                </a:lnTo>
                <a:lnTo>
                  <a:pt x="783285" y="825938"/>
                </a:lnTo>
                <a:lnTo>
                  <a:pt x="448027" y="978325"/>
                </a:lnTo>
                <a:lnTo>
                  <a:pt x="329162" y="892988"/>
                </a:lnTo>
                <a:lnTo>
                  <a:pt x="109721" y="630882"/>
                </a:lnTo>
                <a:lnTo>
                  <a:pt x="0" y="526839"/>
                </a:lnTo>
              </a:path>
            </a:pathLst>
          </a:custGeom>
          <a:ln w="18286">
            <a:solidFill>
              <a:srgbClr val="FFFF00"/>
            </a:solidFill>
          </a:ln>
        </p:spPr>
        <p:txBody>
          <a:bodyPr wrap="square" lIns="0" tIns="0" rIns="0" bIns="0" rtlCol="0"/>
          <a:lstStyle/>
          <a:p>
            <a:endParaRPr/>
          </a:p>
        </p:txBody>
      </p:sp>
      <p:sp>
        <p:nvSpPr>
          <p:cNvPr id="46" name="bk object 46"/>
          <p:cNvSpPr/>
          <p:nvPr/>
        </p:nvSpPr>
        <p:spPr>
          <a:xfrm>
            <a:off x="2078602" y="792413"/>
            <a:ext cx="207010" cy="268605"/>
          </a:xfrm>
          <a:custGeom>
            <a:avLst/>
            <a:gdLst/>
            <a:ahLst/>
            <a:cxnLst/>
            <a:rect l="l" t="t" r="r" b="b"/>
            <a:pathLst>
              <a:path w="207010" h="268605">
                <a:moveTo>
                  <a:pt x="0" y="246867"/>
                </a:moveTo>
                <a:lnTo>
                  <a:pt x="137151" y="268201"/>
                </a:lnTo>
                <a:lnTo>
                  <a:pt x="206884" y="0"/>
                </a:lnTo>
              </a:path>
            </a:pathLst>
          </a:custGeom>
          <a:ln w="18286">
            <a:solidFill>
              <a:srgbClr val="FFFF00"/>
            </a:solidFill>
          </a:ln>
        </p:spPr>
        <p:txBody>
          <a:bodyPr wrap="square" lIns="0" tIns="0" rIns="0" bIns="0" rtlCol="0"/>
          <a:lstStyle/>
          <a:p>
            <a:endParaRPr/>
          </a:p>
        </p:txBody>
      </p:sp>
      <p:sp>
        <p:nvSpPr>
          <p:cNvPr id="47" name="bk object 47"/>
          <p:cNvSpPr/>
          <p:nvPr/>
        </p:nvSpPr>
        <p:spPr>
          <a:xfrm>
            <a:off x="2078602" y="792413"/>
            <a:ext cx="9525" cy="247015"/>
          </a:xfrm>
          <a:custGeom>
            <a:avLst/>
            <a:gdLst/>
            <a:ahLst/>
            <a:cxnLst/>
            <a:rect l="l" t="t" r="r" b="b"/>
            <a:pathLst>
              <a:path w="9525" h="247015">
                <a:moveTo>
                  <a:pt x="9435" y="0"/>
                </a:moveTo>
                <a:lnTo>
                  <a:pt x="6095" y="12190"/>
                </a:lnTo>
                <a:lnTo>
                  <a:pt x="0" y="246867"/>
                </a:lnTo>
              </a:path>
            </a:pathLst>
          </a:custGeom>
          <a:ln w="18286">
            <a:solidFill>
              <a:srgbClr val="FFFF00"/>
            </a:solidFill>
          </a:ln>
        </p:spPr>
        <p:txBody>
          <a:bodyPr wrap="square" lIns="0" tIns="0" rIns="0" bIns="0" rtlCol="0"/>
          <a:lstStyle/>
          <a:p>
            <a:endParaRPr/>
          </a:p>
        </p:txBody>
      </p:sp>
      <p:sp>
        <p:nvSpPr>
          <p:cNvPr id="48" name="bk object 48"/>
          <p:cNvSpPr/>
          <p:nvPr/>
        </p:nvSpPr>
        <p:spPr>
          <a:xfrm>
            <a:off x="2078602" y="792413"/>
            <a:ext cx="207010" cy="268605"/>
          </a:xfrm>
          <a:custGeom>
            <a:avLst/>
            <a:gdLst/>
            <a:ahLst/>
            <a:cxnLst/>
            <a:rect l="l" t="t" r="r" b="b"/>
            <a:pathLst>
              <a:path w="207010" h="268605">
                <a:moveTo>
                  <a:pt x="206884" y="0"/>
                </a:moveTo>
                <a:lnTo>
                  <a:pt x="137151" y="268201"/>
                </a:lnTo>
                <a:lnTo>
                  <a:pt x="0" y="246867"/>
                </a:lnTo>
                <a:lnTo>
                  <a:pt x="6095" y="12190"/>
                </a:lnTo>
                <a:lnTo>
                  <a:pt x="9435" y="0"/>
                </a:lnTo>
              </a:path>
            </a:pathLst>
          </a:custGeom>
          <a:ln w="18286">
            <a:solidFill>
              <a:srgbClr val="FFFF00"/>
            </a:solidFill>
          </a:ln>
        </p:spPr>
        <p:txBody>
          <a:bodyPr wrap="square" lIns="0" tIns="0" rIns="0" bIns="0" rtlCol="0"/>
          <a:lstStyle/>
          <a:p>
            <a:endParaRPr/>
          </a:p>
        </p:txBody>
      </p:sp>
      <p:sp>
        <p:nvSpPr>
          <p:cNvPr id="49" name="bk object 49"/>
          <p:cNvSpPr/>
          <p:nvPr/>
        </p:nvSpPr>
        <p:spPr>
          <a:xfrm>
            <a:off x="2255375" y="1225192"/>
            <a:ext cx="329565" cy="195580"/>
          </a:xfrm>
          <a:custGeom>
            <a:avLst/>
            <a:gdLst/>
            <a:ahLst/>
            <a:cxnLst/>
            <a:rect l="l" t="t" r="r" b="b"/>
            <a:pathLst>
              <a:path w="329564" h="195580">
                <a:moveTo>
                  <a:pt x="329162" y="67050"/>
                </a:moveTo>
                <a:lnTo>
                  <a:pt x="295636" y="195055"/>
                </a:lnTo>
                <a:lnTo>
                  <a:pt x="207250" y="176769"/>
                </a:lnTo>
                <a:lnTo>
                  <a:pt x="0" y="140196"/>
                </a:lnTo>
                <a:lnTo>
                  <a:pt x="15238" y="0"/>
                </a:lnTo>
                <a:lnTo>
                  <a:pt x="216394" y="18286"/>
                </a:lnTo>
                <a:lnTo>
                  <a:pt x="329162" y="67050"/>
                </a:lnTo>
              </a:path>
            </a:pathLst>
          </a:custGeom>
          <a:ln w="18286">
            <a:solidFill>
              <a:srgbClr val="FFFF00"/>
            </a:solidFill>
          </a:ln>
        </p:spPr>
        <p:txBody>
          <a:bodyPr wrap="square" lIns="0" tIns="0" rIns="0" bIns="0" rtlCol="0"/>
          <a:lstStyle/>
          <a:p>
            <a:endParaRPr/>
          </a:p>
        </p:txBody>
      </p:sp>
      <p:sp>
        <p:nvSpPr>
          <p:cNvPr id="50" name="bk object 50"/>
          <p:cNvSpPr/>
          <p:nvPr/>
        </p:nvSpPr>
        <p:spPr>
          <a:xfrm>
            <a:off x="2584538" y="1225192"/>
            <a:ext cx="576580" cy="167640"/>
          </a:xfrm>
          <a:custGeom>
            <a:avLst/>
            <a:gdLst/>
            <a:ahLst/>
            <a:cxnLst/>
            <a:rect l="l" t="t" r="r" b="b"/>
            <a:pathLst>
              <a:path w="576580" h="167640">
                <a:moveTo>
                  <a:pt x="493744" y="73145"/>
                </a:moveTo>
                <a:lnTo>
                  <a:pt x="237728" y="167625"/>
                </a:lnTo>
                <a:lnTo>
                  <a:pt x="146294" y="131052"/>
                </a:lnTo>
                <a:lnTo>
                  <a:pt x="0" y="67050"/>
                </a:lnTo>
                <a:lnTo>
                  <a:pt x="6095" y="48763"/>
                </a:lnTo>
                <a:lnTo>
                  <a:pt x="146294" y="36572"/>
                </a:lnTo>
                <a:lnTo>
                  <a:pt x="527270" y="0"/>
                </a:lnTo>
                <a:lnTo>
                  <a:pt x="576035" y="64002"/>
                </a:lnTo>
                <a:lnTo>
                  <a:pt x="493744" y="73145"/>
                </a:lnTo>
              </a:path>
            </a:pathLst>
          </a:custGeom>
          <a:ln w="18286">
            <a:solidFill>
              <a:srgbClr val="FFFF00"/>
            </a:solidFill>
          </a:ln>
        </p:spPr>
        <p:txBody>
          <a:bodyPr wrap="square" lIns="0" tIns="0" rIns="0" bIns="0" rtlCol="0"/>
          <a:lstStyle/>
          <a:p>
            <a:endParaRPr/>
          </a:p>
        </p:txBody>
      </p:sp>
      <p:sp>
        <p:nvSpPr>
          <p:cNvPr id="51" name="bk object 51"/>
          <p:cNvSpPr/>
          <p:nvPr/>
        </p:nvSpPr>
        <p:spPr>
          <a:xfrm>
            <a:off x="2551012" y="1289195"/>
            <a:ext cx="676910" cy="180340"/>
          </a:xfrm>
          <a:custGeom>
            <a:avLst/>
            <a:gdLst/>
            <a:ahLst/>
            <a:cxnLst/>
            <a:rect l="l" t="t" r="r" b="b"/>
            <a:pathLst>
              <a:path w="676910" h="180340">
                <a:moveTo>
                  <a:pt x="676612" y="91432"/>
                </a:moveTo>
                <a:lnTo>
                  <a:pt x="277350" y="179816"/>
                </a:lnTo>
                <a:lnTo>
                  <a:pt x="179820" y="173721"/>
                </a:lnTo>
                <a:lnTo>
                  <a:pt x="158485" y="170673"/>
                </a:lnTo>
                <a:lnTo>
                  <a:pt x="118864" y="167625"/>
                </a:lnTo>
                <a:lnTo>
                  <a:pt x="0" y="131052"/>
                </a:lnTo>
                <a:lnTo>
                  <a:pt x="33525" y="3047"/>
                </a:lnTo>
                <a:lnTo>
                  <a:pt x="179820" y="67050"/>
                </a:lnTo>
                <a:lnTo>
                  <a:pt x="271254" y="103623"/>
                </a:lnTo>
                <a:lnTo>
                  <a:pt x="527270" y="9143"/>
                </a:lnTo>
                <a:lnTo>
                  <a:pt x="609560" y="0"/>
                </a:lnTo>
                <a:lnTo>
                  <a:pt x="676612" y="91432"/>
                </a:lnTo>
              </a:path>
            </a:pathLst>
          </a:custGeom>
          <a:ln w="18286">
            <a:solidFill>
              <a:srgbClr val="FFFF00"/>
            </a:solidFill>
          </a:ln>
        </p:spPr>
        <p:txBody>
          <a:bodyPr wrap="square" lIns="0" tIns="0" rIns="0" bIns="0" rtlCol="0"/>
          <a:lstStyle/>
          <a:p>
            <a:endParaRPr/>
          </a:p>
        </p:txBody>
      </p:sp>
      <p:sp>
        <p:nvSpPr>
          <p:cNvPr id="52" name="bk object 52"/>
          <p:cNvSpPr/>
          <p:nvPr/>
        </p:nvSpPr>
        <p:spPr>
          <a:xfrm>
            <a:off x="3111808" y="792413"/>
            <a:ext cx="2338070" cy="497205"/>
          </a:xfrm>
          <a:custGeom>
            <a:avLst/>
            <a:gdLst/>
            <a:ahLst/>
            <a:cxnLst/>
            <a:rect l="l" t="t" r="r" b="b"/>
            <a:pathLst>
              <a:path w="2338070" h="497205">
                <a:moveTo>
                  <a:pt x="1904129" y="0"/>
                </a:moveTo>
                <a:lnTo>
                  <a:pt x="2334618" y="435827"/>
                </a:lnTo>
                <a:lnTo>
                  <a:pt x="2337666" y="438875"/>
                </a:lnTo>
                <a:lnTo>
                  <a:pt x="2118224" y="451065"/>
                </a:lnTo>
                <a:lnTo>
                  <a:pt x="1889638" y="295631"/>
                </a:lnTo>
                <a:lnTo>
                  <a:pt x="1667149" y="259058"/>
                </a:lnTo>
                <a:lnTo>
                  <a:pt x="1292269" y="402302"/>
                </a:lnTo>
                <a:lnTo>
                  <a:pt x="938723" y="472400"/>
                </a:lnTo>
                <a:lnTo>
                  <a:pt x="630895" y="441922"/>
                </a:lnTo>
                <a:lnTo>
                  <a:pt x="316971" y="466304"/>
                </a:lnTo>
                <a:lnTo>
                  <a:pt x="48764" y="496782"/>
                </a:lnTo>
                <a:lnTo>
                  <a:pt x="0" y="432779"/>
                </a:lnTo>
                <a:lnTo>
                  <a:pt x="579082" y="423636"/>
                </a:lnTo>
                <a:lnTo>
                  <a:pt x="975297" y="341347"/>
                </a:lnTo>
                <a:lnTo>
                  <a:pt x="1408085" y="164578"/>
                </a:lnTo>
                <a:lnTo>
                  <a:pt x="1582795" y="0"/>
                </a:lnTo>
              </a:path>
            </a:pathLst>
          </a:custGeom>
          <a:ln w="18286">
            <a:solidFill>
              <a:srgbClr val="FFFF00"/>
            </a:solidFill>
          </a:ln>
        </p:spPr>
        <p:txBody>
          <a:bodyPr wrap="square" lIns="0" tIns="0" rIns="0" bIns="0" rtlCol="0"/>
          <a:lstStyle/>
          <a:p>
            <a:endParaRPr/>
          </a:p>
        </p:txBody>
      </p:sp>
      <p:sp>
        <p:nvSpPr>
          <p:cNvPr id="53" name="bk object 53"/>
          <p:cNvSpPr/>
          <p:nvPr/>
        </p:nvSpPr>
        <p:spPr>
          <a:xfrm>
            <a:off x="3160573" y="1051471"/>
            <a:ext cx="2289175" cy="329565"/>
          </a:xfrm>
          <a:custGeom>
            <a:avLst/>
            <a:gdLst/>
            <a:ahLst/>
            <a:cxnLst/>
            <a:rect l="l" t="t" r="r" b="b"/>
            <a:pathLst>
              <a:path w="2289175" h="329565">
                <a:moveTo>
                  <a:pt x="1840873" y="36572"/>
                </a:moveTo>
                <a:lnTo>
                  <a:pt x="2069459" y="192007"/>
                </a:lnTo>
                <a:lnTo>
                  <a:pt x="2288901" y="179816"/>
                </a:lnTo>
                <a:lnTo>
                  <a:pt x="2145654" y="301726"/>
                </a:lnTo>
                <a:lnTo>
                  <a:pt x="1981072" y="240771"/>
                </a:lnTo>
                <a:lnTo>
                  <a:pt x="1789061" y="115814"/>
                </a:lnTo>
                <a:lnTo>
                  <a:pt x="1630575" y="85336"/>
                </a:lnTo>
                <a:lnTo>
                  <a:pt x="1496471" y="124957"/>
                </a:lnTo>
                <a:lnTo>
                  <a:pt x="1225217" y="316965"/>
                </a:lnTo>
                <a:lnTo>
                  <a:pt x="1118544" y="310869"/>
                </a:lnTo>
                <a:lnTo>
                  <a:pt x="1002727" y="292583"/>
                </a:lnTo>
                <a:lnTo>
                  <a:pt x="350497" y="289535"/>
                </a:lnTo>
                <a:lnTo>
                  <a:pt x="67051" y="329156"/>
                </a:lnTo>
                <a:lnTo>
                  <a:pt x="0" y="237723"/>
                </a:lnTo>
                <a:lnTo>
                  <a:pt x="268206" y="207246"/>
                </a:lnTo>
                <a:lnTo>
                  <a:pt x="582130" y="182864"/>
                </a:lnTo>
                <a:lnTo>
                  <a:pt x="889958" y="213341"/>
                </a:lnTo>
                <a:lnTo>
                  <a:pt x="1243504" y="143243"/>
                </a:lnTo>
                <a:lnTo>
                  <a:pt x="1618384" y="0"/>
                </a:lnTo>
                <a:lnTo>
                  <a:pt x="1840873" y="36572"/>
                </a:lnTo>
              </a:path>
            </a:pathLst>
          </a:custGeom>
          <a:ln w="18286">
            <a:solidFill>
              <a:srgbClr val="FFFF00"/>
            </a:solidFill>
          </a:ln>
        </p:spPr>
        <p:txBody>
          <a:bodyPr wrap="square" lIns="0" tIns="0" rIns="0" bIns="0" rtlCol="0"/>
          <a:lstStyle/>
          <a:p>
            <a:endParaRPr/>
          </a:p>
        </p:txBody>
      </p:sp>
      <p:sp>
        <p:nvSpPr>
          <p:cNvPr id="54" name="bk object 54"/>
          <p:cNvSpPr/>
          <p:nvPr/>
        </p:nvSpPr>
        <p:spPr>
          <a:xfrm>
            <a:off x="5015938" y="792413"/>
            <a:ext cx="1000760" cy="439420"/>
          </a:xfrm>
          <a:custGeom>
            <a:avLst/>
            <a:gdLst/>
            <a:ahLst/>
            <a:cxnLst/>
            <a:rect l="l" t="t" r="r" b="b"/>
            <a:pathLst>
              <a:path w="1000760" h="439419">
                <a:moveTo>
                  <a:pt x="1000427" y="231628"/>
                </a:moveTo>
                <a:lnTo>
                  <a:pt x="433536" y="438875"/>
                </a:lnTo>
                <a:lnTo>
                  <a:pt x="430488" y="435827"/>
                </a:lnTo>
                <a:lnTo>
                  <a:pt x="0" y="0"/>
                </a:lnTo>
              </a:path>
            </a:pathLst>
          </a:custGeom>
          <a:ln w="18286">
            <a:solidFill>
              <a:srgbClr val="FFFF00"/>
            </a:solidFill>
          </a:ln>
        </p:spPr>
        <p:txBody>
          <a:bodyPr wrap="square" lIns="0" tIns="0" rIns="0" bIns="0" rtlCol="0"/>
          <a:lstStyle/>
          <a:p>
            <a:endParaRPr/>
          </a:p>
        </p:txBody>
      </p:sp>
      <p:sp>
        <p:nvSpPr>
          <p:cNvPr id="55" name="bk object 55"/>
          <p:cNvSpPr/>
          <p:nvPr/>
        </p:nvSpPr>
        <p:spPr>
          <a:xfrm>
            <a:off x="6016366" y="792413"/>
            <a:ext cx="295910" cy="231775"/>
          </a:xfrm>
          <a:custGeom>
            <a:avLst/>
            <a:gdLst/>
            <a:ahLst/>
            <a:cxnLst/>
            <a:rect l="l" t="t" r="r" b="b"/>
            <a:pathLst>
              <a:path w="295910" h="231775">
                <a:moveTo>
                  <a:pt x="279178" y="0"/>
                </a:moveTo>
                <a:lnTo>
                  <a:pt x="295637" y="27429"/>
                </a:lnTo>
                <a:lnTo>
                  <a:pt x="0" y="231628"/>
                </a:lnTo>
              </a:path>
            </a:pathLst>
          </a:custGeom>
          <a:ln w="18286">
            <a:solidFill>
              <a:srgbClr val="FFFF00"/>
            </a:solidFill>
          </a:ln>
        </p:spPr>
        <p:txBody>
          <a:bodyPr wrap="square" lIns="0" tIns="0" rIns="0" bIns="0" rtlCol="0"/>
          <a:lstStyle/>
          <a:p>
            <a:endParaRPr/>
          </a:p>
        </p:txBody>
      </p:sp>
      <p:sp>
        <p:nvSpPr>
          <p:cNvPr id="56" name="bk object 56"/>
          <p:cNvSpPr/>
          <p:nvPr/>
        </p:nvSpPr>
        <p:spPr>
          <a:xfrm>
            <a:off x="5306227" y="819842"/>
            <a:ext cx="1076325" cy="533400"/>
          </a:xfrm>
          <a:custGeom>
            <a:avLst/>
            <a:gdLst/>
            <a:ahLst/>
            <a:cxnLst/>
            <a:rect l="l" t="t" r="r" b="b"/>
            <a:pathLst>
              <a:path w="1076325" h="533400">
                <a:moveTo>
                  <a:pt x="134103" y="524211"/>
                </a:moveTo>
                <a:lnTo>
                  <a:pt x="0" y="533355"/>
                </a:lnTo>
                <a:lnTo>
                  <a:pt x="143246" y="411445"/>
                </a:lnTo>
                <a:lnTo>
                  <a:pt x="710138" y="204198"/>
                </a:lnTo>
                <a:lnTo>
                  <a:pt x="1005775" y="0"/>
                </a:lnTo>
                <a:lnTo>
                  <a:pt x="1075875" y="170673"/>
                </a:lnTo>
                <a:lnTo>
                  <a:pt x="783285" y="316965"/>
                </a:lnTo>
                <a:lnTo>
                  <a:pt x="134103" y="524211"/>
                </a:lnTo>
              </a:path>
            </a:pathLst>
          </a:custGeom>
          <a:ln w="18286">
            <a:solidFill>
              <a:srgbClr val="FFFF00"/>
            </a:solidFill>
          </a:ln>
        </p:spPr>
        <p:txBody>
          <a:bodyPr wrap="square" lIns="0" tIns="0" rIns="0" bIns="0" rtlCol="0"/>
          <a:lstStyle/>
          <a:p>
            <a:endParaRPr/>
          </a:p>
        </p:txBody>
      </p:sp>
      <p:sp>
        <p:nvSpPr>
          <p:cNvPr id="57" name="bk object 57"/>
          <p:cNvSpPr/>
          <p:nvPr/>
        </p:nvSpPr>
        <p:spPr>
          <a:xfrm>
            <a:off x="8622238" y="792413"/>
            <a:ext cx="207645" cy="658495"/>
          </a:xfrm>
          <a:custGeom>
            <a:avLst/>
            <a:gdLst/>
            <a:ahLst/>
            <a:cxnLst/>
            <a:rect l="l" t="t" r="r" b="b"/>
            <a:pathLst>
              <a:path w="207645" h="658494">
                <a:moveTo>
                  <a:pt x="207250" y="390111"/>
                </a:moveTo>
                <a:lnTo>
                  <a:pt x="173724" y="658312"/>
                </a:lnTo>
                <a:lnTo>
                  <a:pt x="155437" y="643073"/>
                </a:lnTo>
                <a:lnTo>
                  <a:pt x="152390" y="618691"/>
                </a:lnTo>
                <a:lnTo>
                  <a:pt x="21334" y="554689"/>
                </a:lnTo>
                <a:lnTo>
                  <a:pt x="0" y="231628"/>
                </a:lnTo>
                <a:lnTo>
                  <a:pt x="117246" y="0"/>
                </a:lnTo>
              </a:path>
            </a:pathLst>
          </a:custGeom>
          <a:ln w="18286">
            <a:solidFill>
              <a:srgbClr val="FFFF00"/>
            </a:solidFill>
          </a:ln>
        </p:spPr>
        <p:txBody>
          <a:bodyPr wrap="square" lIns="0" tIns="0" rIns="0" bIns="0" rtlCol="0"/>
          <a:lstStyle/>
          <a:p>
            <a:endParaRPr/>
          </a:p>
        </p:txBody>
      </p:sp>
      <p:sp>
        <p:nvSpPr>
          <p:cNvPr id="58" name="bk object 58"/>
          <p:cNvSpPr/>
          <p:nvPr/>
        </p:nvSpPr>
        <p:spPr>
          <a:xfrm>
            <a:off x="8829489" y="792413"/>
            <a:ext cx="193675" cy="390525"/>
          </a:xfrm>
          <a:custGeom>
            <a:avLst/>
            <a:gdLst/>
            <a:ahLst/>
            <a:cxnLst/>
            <a:rect l="l" t="t" r="r" b="b"/>
            <a:pathLst>
              <a:path w="193675" h="390525">
                <a:moveTo>
                  <a:pt x="193110" y="0"/>
                </a:moveTo>
                <a:lnTo>
                  <a:pt x="85338" y="140196"/>
                </a:lnTo>
                <a:lnTo>
                  <a:pt x="0" y="390111"/>
                </a:lnTo>
              </a:path>
            </a:pathLst>
          </a:custGeom>
          <a:ln w="18286">
            <a:solidFill>
              <a:srgbClr val="FFFF00"/>
            </a:solidFill>
          </a:ln>
        </p:spPr>
        <p:txBody>
          <a:bodyPr wrap="square" lIns="0" tIns="0" rIns="0" bIns="0" rtlCol="0"/>
          <a:lstStyle/>
          <a:p>
            <a:endParaRPr/>
          </a:p>
        </p:txBody>
      </p:sp>
      <p:sp>
        <p:nvSpPr>
          <p:cNvPr id="59" name="bk object 59"/>
          <p:cNvSpPr/>
          <p:nvPr/>
        </p:nvSpPr>
        <p:spPr>
          <a:xfrm>
            <a:off x="7526634" y="792413"/>
            <a:ext cx="1248410" cy="771525"/>
          </a:xfrm>
          <a:custGeom>
            <a:avLst/>
            <a:gdLst/>
            <a:ahLst/>
            <a:cxnLst/>
            <a:rect l="l" t="t" r="r" b="b"/>
            <a:pathLst>
              <a:path w="1248409" h="771525">
                <a:moveTo>
                  <a:pt x="1247994" y="719267"/>
                </a:moveTo>
                <a:lnTo>
                  <a:pt x="1162655" y="771078"/>
                </a:lnTo>
                <a:lnTo>
                  <a:pt x="50207" y="761935"/>
                </a:lnTo>
                <a:lnTo>
                  <a:pt x="56302" y="414493"/>
                </a:lnTo>
                <a:lnTo>
                  <a:pt x="10585" y="64002"/>
                </a:lnTo>
                <a:lnTo>
                  <a:pt x="4490" y="33525"/>
                </a:lnTo>
                <a:lnTo>
                  <a:pt x="0" y="0"/>
                </a:lnTo>
              </a:path>
            </a:pathLst>
          </a:custGeom>
          <a:ln w="18286">
            <a:solidFill>
              <a:srgbClr val="FFFF00"/>
            </a:solidFill>
          </a:ln>
        </p:spPr>
        <p:txBody>
          <a:bodyPr wrap="square" lIns="0" tIns="0" rIns="0" bIns="0" rtlCol="0"/>
          <a:lstStyle/>
          <a:p>
            <a:endParaRPr/>
          </a:p>
        </p:txBody>
      </p:sp>
      <p:sp>
        <p:nvSpPr>
          <p:cNvPr id="60" name="bk object 60"/>
          <p:cNvSpPr/>
          <p:nvPr/>
        </p:nvSpPr>
        <p:spPr>
          <a:xfrm>
            <a:off x="7576842" y="792413"/>
            <a:ext cx="1219200" cy="908685"/>
          </a:xfrm>
          <a:custGeom>
            <a:avLst/>
            <a:gdLst/>
            <a:ahLst/>
            <a:cxnLst/>
            <a:rect l="l" t="t" r="r" b="b"/>
            <a:pathLst>
              <a:path w="1219200" h="908685">
                <a:moveTo>
                  <a:pt x="1162643" y="0"/>
                </a:moveTo>
                <a:lnTo>
                  <a:pt x="1045396" y="231628"/>
                </a:lnTo>
                <a:lnTo>
                  <a:pt x="1066731" y="554689"/>
                </a:lnTo>
                <a:lnTo>
                  <a:pt x="1197787" y="618691"/>
                </a:lnTo>
                <a:lnTo>
                  <a:pt x="1200834" y="643073"/>
                </a:lnTo>
                <a:lnTo>
                  <a:pt x="1219121" y="658312"/>
                </a:lnTo>
                <a:lnTo>
                  <a:pt x="1197787" y="719267"/>
                </a:lnTo>
                <a:lnTo>
                  <a:pt x="1197787" y="874702"/>
                </a:lnTo>
                <a:lnTo>
                  <a:pt x="1100257" y="853367"/>
                </a:lnTo>
                <a:lnTo>
                  <a:pt x="118864" y="908227"/>
                </a:lnTo>
                <a:lnTo>
                  <a:pt x="0" y="761935"/>
                </a:lnTo>
                <a:lnTo>
                  <a:pt x="1112448" y="771078"/>
                </a:lnTo>
                <a:lnTo>
                  <a:pt x="1197787" y="719267"/>
                </a:lnTo>
              </a:path>
            </a:pathLst>
          </a:custGeom>
          <a:ln w="18286">
            <a:solidFill>
              <a:srgbClr val="FFFF00"/>
            </a:solidFill>
          </a:ln>
        </p:spPr>
        <p:txBody>
          <a:bodyPr wrap="square" lIns="0" tIns="0" rIns="0" bIns="0" rtlCol="0"/>
          <a:lstStyle/>
          <a:p>
            <a:endParaRPr/>
          </a:p>
        </p:txBody>
      </p:sp>
      <p:sp>
        <p:nvSpPr>
          <p:cNvPr id="61" name="bk object 61"/>
          <p:cNvSpPr/>
          <p:nvPr/>
        </p:nvSpPr>
        <p:spPr>
          <a:xfrm>
            <a:off x="7448834" y="1206906"/>
            <a:ext cx="134620" cy="347980"/>
          </a:xfrm>
          <a:custGeom>
            <a:avLst/>
            <a:gdLst/>
            <a:ahLst/>
            <a:cxnLst/>
            <a:rect l="l" t="t" r="r" b="b"/>
            <a:pathLst>
              <a:path w="134620" h="347980">
                <a:moveTo>
                  <a:pt x="134103" y="0"/>
                </a:moveTo>
                <a:lnTo>
                  <a:pt x="128007" y="347442"/>
                </a:lnTo>
                <a:lnTo>
                  <a:pt x="82290" y="237723"/>
                </a:lnTo>
                <a:lnTo>
                  <a:pt x="0" y="39620"/>
                </a:lnTo>
                <a:lnTo>
                  <a:pt x="82290" y="15238"/>
                </a:lnTo>
                <a:lnTo>
                  <a:pt x="134103" y="0"/>
                </a:lnTo>
              </a:path>
            </a:pathLst>
          </a:custGeom>
          <a:ln w="18286">
            <a:solidFill>
              <a:srgbClr val="FFFF00"/>
            </a:solidFill>
          </a:ln>
        </p:spPr>
        <p:txBody>
          <a:bodyPr wrap="square" lIns="0" tIns="0" rIns="0" bIns="0" rtlCol="0"/>
          <a:lstStyle/>
          <a:p>
            <a:endParaRPr/>
          </a:p>
        </p:txBody>
      </p:sp>
      <p:sp>
        <p:nvSpPr>
          <p:cNvPr id="62" name="bk object 62"/>
          <p:cNvSpPr/>
          <p:nvPr/>
        </p:nvSpPr>
        <p:spPr>
          <a:xfrm>
            <a:off x="7372639" y="1246526"/>
            <a:ext cx="323215" cy="454659"/>
          </a:xfrm>
          <a:custGeom>
            <a:avLst/>
            <a:gdLst/>
            <a:ahLst/>
            <a:cxnLst/>
            <a:rect l="l" t="t" r="r" b="b"/>
            <a:pathLst>
              <a:path w="323215" h="454660">
                <a:moveTo>
                  <a:pt x="204202" y="307822"/>
                </a:moveTo>
                <a:lnTo>
                  <a:pt x="323067" y="454113"/>
                </a:lnTo>
                <a:lnTo>
                  <a:pt x="170677" y="408397"/>
                </a:lnTo>
                <a:lnTo>
                  <a:pt x="158485" y="396206"/>
                </a:lnTo>
                <a:lnTo>
                  <a:pt x="94481" y="329156"/>
                </a:lnTo>
                <a:lnTo>
                  <a:pt x="57908" y="134100"/>
                </a:lnTo>
                <a:lnTo>
                  <a:pt x="0" y="18286"/>
                </a:lnTo>
                <a:lnTo>
                  <a:pt x="76195" y="0"/>
                </a:lnTo>
                <a:lnTo>
                  <a:pt x="158485" y="198103"/>
                </a:lnTo>
                <a:lnTo>
                  <a:pt x="204202" y="307822"/>
                </a:lnTo>
              </a:path>
            </a:pathLst>
          </a:custGeom>
          <a:ln w="18286">
            <a:solidFill>
              <a:srgbClr val="FFFF00"/>
            </a:solidFill>
          </a:ln>
        </p:spPr>
        <p:txBody>
          <a:bodyPr wrap="square" lIns="0" tIns="0" rIns="0" bIns="0" rtlCol="0"/>
          <a:lstStyle/>
          <a:p>
            <a:endParaRPr/>
          </a:p>
        </p:txBody>
      </p:sp>
      <p:sp>
        <p:nvSpPr>
          <p:cNvPr id="63" name="bk object 63"/>
          <p:cNvSpPr/>
          <p:nvPr/>
        </p:nvSpPr>
        <p:spPr>
          <a:xfrm>
            <a:off x="6756982" y="792413"/>
            <a:ext cx="774700" cy="454659"/>
          </a:xfrm>
          <a:custGeom>
            <a:avLst/>
            <a:gdLst/>
            <a:ahLst/>
            <a:cxnLst/>
            <a:rect l="l" t="t" r="r" b="b"/>
            <a:pathLst>
              <a:path w="774700" h="454659">
                <a:moveTo>
                  <a:pt x="774142" y="429731"/>
                </a:moveTo>
                <a:lnTo>
                  <a:pt x="691851" y="454113"/>
                </a:lnTo>
                <a:lnTo>
                  <a:pt x="597369" y="332203"/>
                </a:lnTo>
                <a:lnTo>
                  <a:pt x="444979" y="252962"/>
                </a:lnTo>
                <a:lnTo>
                  <a:pt x="0" y="115814"/>
                </a:lnTo>
                <a:lnTo>
                  <a:pt x="196583" y="0"/>
                </a:lnTo>
              </a:path>
            </a:pathLst>
          </a:custGeom>
          <a:ln w="18286">
            <a:solidFill>
              <a:srgbClr val="FFFF00"/>
            </a:solidFill>
          </a:ln>
        </p:spPr>
        <p:txBody>
          <a:bodyPr wrap="square" lIns="0" tIns="0" rIns="0" bIns="0" rtlCol="0"/>
          <a:lstStyle/>
          <a:p>
            <a:endParaRPr/>
          </a:p>
        </p:txBody>
      </p:sp>
      <p:sp>
        <p:nvSpPr>
          <p:cNvPr id="64" name="bk object 64"/>
          <p:cNvSpPr/>
          <p:nvPr/>
        </p:nvSpPr>
        <p:spPr>
          <a:xfrm>
            <a:off x="7526634" y="792413"/>
            <a:ext cx="56515" cy="429895"/>
          </a:xfrm>
          <a:custGeom>
            <a:avLst/>
            <a:gdLst/>
            <a:ahLst/>
            <a:cxnLst/>
            <a:rect l="l" t="t" r="r" b="b"/>
            <a:pathLst>
              <a:path w="56515" h="429894">
                <a:moveTo>
                  <a:pt x="0" y="0"/>
                </a:moveTo>
                <a:lnTo>
                  <a:pt x="4490" y="33525"/>
                </a:lnTo>
                <a:lnTo>
                  <a:pt x="10585" y="64002"/>
                </a:lnTo>
                <a:lnTo>
                  <a:pt x="56302" y="414493"/>
                </a:lnTo>
                <a:lnTo>
                  <a:pt x="4490" y="429731"/>
                </a:lnTo>
              </a:path>
            </a:pathLst>
          </a:custGeom>
          <a:ln w="18286">
            <a:solidFill>
              <a:srgbClr val="FFFF00"/>
            </a:solidFill>
          </a:ln>
        </p:spPr>
        <p:txBody>
          <a:bodyPr wrap="square" lIns="0" tIns="0" rIns="0" bIns="0" rtlCol="0"/>
          <a:lstStyle/>
          <a:p>
            <a:endParaRPr/>
          </a:p>
        </p:txBody>
      </p:sp>
      <p:sp>
        <p:nvSpPr>
          <p:cNvPr id="65" name="bk object 65"/>
          <p:cNvSpPr/>
          <p:nvPr/>
        </p:nvSpPr>
        <p:spPr>
          <a:xfrm>
            <a:off x="6295544" y="792413"/>
            <a:ext cx="658495" cy="116205"/>
          </a:xfrm>
          <a:custGeom>
            <a:avLst/>
            <a:gdLst/>
            <a:ahLst/>
            <a:cxnLst/>
            <a:rect l="l" t="t" r="r" b="b"/>
            <a:pathLst>
              <a:path w="658495" h="116205">
                <a:moveTo>
                  <a:pt x="658020" y="0"/>
                </a:moveTo>
                <a:lnTo>
                  <a:pt x="461437" y="115814"/>
                </a:lnTo>
                <a:lnTo>
                  <a:pt x="16458" y="27429"/>
                </a:lnTo>
                <a:lnTo>
                  <a:pt x="0" y="0"/>
                </a:lnTo>
              </a:path>
            </a:pathLst>
          </a:custGeom>
          <a:ln w="18286">
            <a:solidFill>
              <a:srgbClr val="FFFF00"/>
            </a:solidFill>
          </a:ln>
        </p:spPr>
        <p:txBody>
          <a:bodyPr wrap="square" lIns="0" tIns="0" rIns="0" bIns="0" rtlCol="0"/>
          <a:lstStyle/>
          <a:p>
            <a:endParaRPr/>
          </a:p>
        </p:txBody>
      </p:sp>
      <p:sp>
        <p:nvSpPr>
          <p:cNvPr id="66" name="bk object 66"/>
          <p:cNvSpPr/>
          <p:nvPr/>
        </p:nvSpPr>
        <p:spPr>
          <a:xfrm>
            <a:off x="6312003" y="819842"/>
            <a:ext cx="1137285" cy="445134"/>
          </a:xfrm>
          <a:custGeom>
            <a:avLst/>
            <a:gdLst/>
            <a:ahLst/>
            <a:cxnLst/>
            <a:rect l="l" t="t" r="r" b="b"/>
            <a:pathLst>
              <a:path w="1137284" h="445134">
                <a:moveTo>
                  <a:pt x="444979" y="88384"/>
                </a:moveTo>
                <a:lnTo>
                  <a:pt x="889958" y="225532"/>
                </a:lnTo>
                <a:lnTo>
                  <a:pt x="1042349" y="304774"/>
                </a:lnTo>
                <a:lnTo>
                  <a:pt x="1136831" y="426683"/>
                </a:lnTo>
                <a:lnTo>
                  <a:pt x="1060635" y="444970"/>
                </a:lnTo>
                <a:lnTo>
                  <a:pt x="975297" y="362681"/>
                </a:lnTo>
                <a:lnTo>
                  <a:pt x="844241" y="298678"/>
                </a:lnTo>
                <a:lnTo>
                  <a:pt x="262111" y="137148"/>
                </a:lnTo>
                <a:lnTo>
                  <a:pt x="70099" y="170673"/>
                </a:lnTo>
                <a:lnTo>
                  <a:pt x="0" y="0"/>
                </a:lnTo>
                <a:lnTo>
                  <a:pt x="444979" y="88384"/>
                </a:lnTo>
              </a:path>
            </a:pathLst>
          </a:custGeom>
          <a:ln w="18286">
            <a:solidFill>
              <a:srgbClr val="FFFF00"/>
            </a:solidFill>
          </a:ln>
        </p:spPr>
        <p:txBody>
          <a:bodyPr wrap="square" lIns="0" tIns="0" rIns="0" bIns="0" rtlCol="0"/>
          <a:lstStyle/>
          <a:p>
            <a:endParaRPr/>
          </a:p>
        </p:txBody>
      </p:sp>
      <p:sp>
        <p:nvSpPr>
          <p:cNvPr id="67" name="bk object 67"/>
          <p:cNvSpPr/>
          <p:nvPr/>
        </p:nvSpPr>
        <p:spPr>
          <a:xfrm>
            <a:off x="8277836" y="792413"/>
            <a:ext cx="868680" cy="2651760"/>
          </a:xfrm>
          <a:custGeom>
            <a:avLst/>
            <a:gdLst/>
            <a:ahLst/>
            <a:cxnLst/>
            <a:rect l="l" t="t" r="r" b="b"/>
            <a:pathLst>
              <a:path w="868679" h="2651760">
                <a:moveTo>
                  <a:pt x="868624" y="2153211"/>
                </a:moveTo>
                <a:lnTo>
                  <a:pt x="444979" y="2383335"/>
                </a:lnTo>
                <a:lnTo>
                  <a:pt x="265158" y="2651536"/>
                </a:lnTo>
                <a:lnTo>
                  <a:pt x="115816" y="2532674"/>
                </a:lnTo>
                <a:lnTo>
                  <a:pt x="18286" y="2386382"/>
                </a:lnTo>
                <a:lnTo>
                  <a:pt x="0" y="1603112"/>
                </a:lnTo>
                <a:lnTo>
                  <a:pt x="103625" y="1374532"/>
                </a:lnTo>
                <a:lnTo>
                  <a:pt x="496792" y="874702"/>
                </a:lnTo>
                <a:lnTo>
                  <a:pt x="694899" y="734506"/>
                </a:lnTo>
                <a:lnTo>
                  <a:pt x="746711" y="466304"/>
                </a:lnTo>
                <a:lnTo>
                  <a:pt x="746711" y="295631"/>
                </a:lnTo>
                <a:lnTo>
                  <a:pt x="783285" y="70098"/>
                </a:lnTo>
                <a:lnTo>
                  <a:pt x="839817" y="0"/>
                </a:lnTo>
              </a:path>
            </a:pathLst>
          </a:custGeom>
          <a:ln w="18286">
            <a:solidFill>
              <a:srgbClr val="FFFF00"/>
            </a:solidFill>
          </a:ln>
        </p:spPr>
        <p:txBody>
          <a:bodyPr wrap="square" lIns="0" tIns="0" rIns="0" bIns="0" rtlCol="0"/>
          <a:lstStyle/>
          <a:p>
            <a:endParaRPr/>
          </a:p>
        </p:txBody>
      </p:sp>
      <p:sp>
        <p:nvSpPr>
          <p:cNvPr id="68" name="bk object 68"/>
          <p:cNvSpPr/>
          <p:nvPr/>
        </p:nvSpPr>
        <p:spPr>
          <a:xfrm>
            <a:off x="8774628" y="792413"/>
            <a:ext cx="343535" cy="875030"/>
          </a:xfrm>
          <a:custGeom>
            <a:avLst/>
            <a:gdLst/>
            <a:ahLst/>
            <a:cxnLst/>
            <a:rect l="l" t="t" r="r" b="b"/>
            <a:pathLst>
              <a:path w="343534" h="875030">
                <a:moveTo>
                  <a:pt x="343025" y="0"/>
                </a:moveTo>
                <a:lnTo>
                  <a:pt x="286493" y="70098"/>
                </a:lnTo>
                <a:lnTo>
                  <a:pt x="249919" y="295631"/>
                </a:lnTo>
                <a:lnTo>
                  <a:pt x="249919" y="466304"/>
                </a:lnTo>
                <a:lnTo>
                  <a:pt x="198107" y="734506"/>
                </a:lnTo>
                <a:lnTo>
                  <a:pt x="0" y="874702"/>
                </a:lnTo>
                <a:lnTo>
                  <a:pt x="0" y="719267"/>
                </a:lnTo>
                <a:lnTo>
                  <a:pt x="21334" y="658312"/>
                </a:lnTo>
                <a:lnTo>
                  <a:pt x="54860" y="390111"/>
                </a:lnTo>
                <a:lnTo>
                  <a:pt x="140198" y="140196"/>
                </a:lnTo>
                <a:lnTo>
                  <a:pt x="247971" y="0"/>
                </a:lnTo>
              </a:path>
            </a:pathLst>
          </a:custGeom>
          <a:ln w="18286">
            <a:solidFill>
              <a:srgbClr val="FFFF00"/>
            </a:solidFill>
          </a:ln>
        </p:spPr>
        <p:txBody>
          <a:bodyPr wrap="square" lIns="0" tIns="0" rIns="0" bIns="0" rtlCol="0"/>
          <a:lstStyle/>
          <a:p>
            <a:endParaRPr/>
          </a:p>
        </p:txBody>
      </p:sp>
      <p:sp>
        <p:nvSpPr>
          <p:cNvPr id="69" name="bk object 69"/>
          <p:cNvSpPr/>
          <p:nvPr/>
        </p:nvSpPr>
        <p:spPr>
          <a:xfrm>
            <a:off x="8542995" y="2945624"/>
            <a:ext cx="603885" cy="1675130"/>
          </a:xfrm>
          <a:custGeom>
            <a:avLst/>
            <a:gdLst/>
            <a:ahLst/>
            <a:cxnLst/>
            <a:rect l="l" t="t" r="r" b="b"/>
            <a:pathLst>
              <a:path w="603884" h="1675129">
                <a:moveTo>
                  <a:pt x="603465" y="1376543"/>
                </a:moveTo>
                <a:lnTo>
                  <a:pt x="118864" y="1674753"/>
                </a:lnTo>
                <a:lnTo>
                  <a:pt x="121912" y="1482745"/>
                </a:lnTo>
                <a:lnTo>
                  <a:pt x="128007" y="861006"/>
                </a:lnTo>
                <a:lnTo>
                  <a:pt x="109720" y="736048"/>
                </a:lnTo>
                <a:lnTo>
                  <a:pt x="94481" y="653759"/>
                </a:lnTo>
                <a:lnTo>
                  <a:pt x="39621" y="565375"/>
                </a:lnTo>
                <a:lnTo>
                  <a:pt x="0" y="498324"/>
                </a:lnTo>
                <a:lnTo>
                  <a:pt x="179820" y="230123"/>
                </a:lnTo>
                <a:lnTo>
                  <a:pt x="603465" y="0"/>
                </a:lnTo>
              </a:path>
            </a:pathLst>
          </a:custGeom>
          <a:ln w="18286">
            <a:solidFill>
              <a:srgbClr val="FFFF00"/>
            </a:solidFill>
          </a:ln>
        </p:spPr>
        <p:txBody>
          <a:bodyPr wrap="square" lIns="0" tIns="0" rIns="0" bIns="0" rtlCol="0"/>
          <a:lstStyle/>
          <a:p>
            <a:endParaRPr/>
          </a:p>
        </p:txBody>
      </p:sp>
      <p:sp>
        <p:nvSpPr>
          <p:cNvPr id="70" name="bk object 70"/>
          <p:cNvSpPr/>
          <p:nvPr/>
        </p:nvSpPr>
        <p:spPr>
          <a:xfrm>
            <a:off x="8658812" y="4322168"/>
            <a:ext cx="487680" cy="1518285"/>
          </a:xfrm>
          <a:custGeom>
            <a:avLst/>
            <a:gdLst/>
            <a:ahLst/>
            <a:cxnLst/>
            <a:rect l="l" t="t" r="r" b="b"/>
            <a:pathLst>
              <a:path w="487679" h="1518285">
                <a:moveTo>
                  <a:pt x="487648" y="1517788"/>
                </a:moveTo>
                <a:lnTo>
                  <a:pt x="249919" y="1261296"/>
                </a:lnTo>
                <a:lnTo>
                  <a:pt x="51812" y="871185"/>
                </a:lnTo>
                <a:lnTo>
                  <a:pt x="0" y="468883"/>
                </a:lnTo>
                <a:lnTo>
                  <a:pt x="3047" y="298209"/>
                </a:lnTo>
                <a:lnTo>
                  <a:pt x="487648" y="0"/>
                </a:lnTo>
              </a:path>
            </a:pathLst>
          </a:custGeom>
          <a:ln w="18286">
            <a:solidFill>
              <a:srgbClr val="FFFF00"/>
            </a:solidFill>
          </a:ln>
        </p:spPr>
        <p:txBody>
          <a:bodyPr wrap="square" lIns="0" tIns="0" rIns="0" bIns="0" rtlCol="0"/>
          <a:lstStyle/>
          <a:p>
            <a:endParaRPr/>
          </a:p>
        </p:txBody>
      </p:sp>
      <p:sp>
        <p:nvSpPr>
          <p:cNvPr id="71" name="bk object 71"/>
          <p:cNvSpPr/>
          <p:nvPr/>
        </p:nvSpPr>
        <p:spPr>
          <a:xfrm>
            <a:off x="9131222" y="6110724"/>
            <a:ext cx="15240" cy="76200"/>
          </a:xfrm>
          <a:custGeom>
            <a:avLst/>
            <a:gdLst/>
            <a:ahLst/>
            <a:cxnLst/>
            <a:rect l="l" t="t" r="r" b="b"/>
            <a:pathLst>
              <a:path w="15240" h="76200">
                <a:moveTo>
                  <a:pt x="15238" y="76193"/>
                </a:moveTo>
                <a:lnTo>
                  <a:pt x="0" y="0"/>
                </a:lnTo>
                <a:lnTo>
                  <a:pt x="15238" y="17583"/>
                </a:lnTo>
              </a:path>
            </a:pathLst>
          </a:custGeom>
          <a:ln w="18286">
            <a:solidFill>
              <a:srgbClr val="FFFF00"/>
            </a:solidFill>
          </a:ln>
        </p:spPr>
        <p:txBody>
          <a:bodyPr wrap="square" lIns="0" tIns="0" rIns="0" bIns="0" rtlCol="0"/>
          <a:lstStyle/>
          <a:p>
            <a:endParaRPr/>
          </a:p>
        </p:txBody>
      </p:sp>
      <p:sp>
        <p:nvSpPr>
          <p:cNvPr id="72" name="bk object 72"/>
          <p:cNvSpPr/>
          <p:nvPr/>
        </p:nvSpPr>
        <p:spPr>
          <a:xfrm>
            <a:off x="8576521" y="5400600"/>
            <a:ext cx="570230" cy="727710"/>
          </a:xfrm>
          <a:custGeom>
            <a:avLst/>
            <a:gdLst/>
            <a:ahLst/>
            <a:cxnLst/>
            <a:rect l="l" t="t" r="r" b="b"/>
            <a:pathLst>
              <a:path w="570229" h="727710">
                <a:moveTo>
                  <a:pt x="569939" y="727707"/>
                </a:moveTo>
                <a:lnTo>
                  <a:pt x="554700" y="710124"/>
                </a:lnTo>
                <a:lnTo>
                  <a:pt x="490696" y="627835"/>
                </a:lnTo>
                <a:lnTo>
                  <a:pt x="262111" y="374872"/>
                </a:lnTo>
                <a:lnTo>
                  <a:pt x="213346" y="280392"/>
                </a:lnTo>
                <a:lnTo>
                  <a:pt x="103625" y="146291"/>
                </a:lnTo>
                <a:lnTo>
                  <a:pt x="24382" y="131052"/>
                </a:lnTo>
                <a:lnTo>
                  <a:pt x="0" y="0"/>
                </a:lnTo>
                <a:lnTo>
                  <a:pt x="131055" y="3047"/>
                </a:lnTo>
                <a:lnTo>
                  <a:pt x="298684" y="213342"/>
                </a:lnTo>
                <a:lnTo>
                  <a:pt x="569939" y="503966"/>
                </a:lnTo>
              </a:path>
            </a:pathLst>
          </a:custGeom>
          <a:ln w="18286">
            <a:solidFill>
              <a:srgbClr val="FFFF00"/>
            </a:solidFill>
          </a:ln>
        </p:spPr>
        <p:txBody>
          <a:bodyPr wrap="square" lIns="0" tIns="0" rIns="0" bIns="0" rtlCol="0"/>
          <a:lstStyle/>
          <a:p>
            <a:endParaRPr/>
          </a:p>
        </p:txBody>
      </p:sp>
      <p:sp>
        <p:nvSpPr>
          <p:cNvPr id="73" name="bk object 73"/>
          <p:cNvSpPr/>
          <p:nvPr/>
        </p:nvSpPr>
        <p:spPr>
          <a:xfrm>
            <a:off x="7515935" y="5729756"/>
            <a:ext cx="1088390" cy="1127760"/>
          </a:xfrm>
          <a:custGeom>
            <a:avLst/>
            <a:gdLst/>
            <a:ahLst/>
            <a:cxnLst/>
            <a:rect l="l" t="t" r="r" b="b"/>
            <a:pathLst>
              <a:path w="1088390" h="1127759">
                <a:moveTo>
                  <a:pt x="1088016" y="0"/>
                </a:moveTo>
                <a:lnTo>
                  <a:pt x="1005726" y="36572"/>
                </a:lnTo>
                <a:lnTo>
                  <a:pt x="944770" y="15238"/>
                </a:lnTo>
                <a:lnTo>
                  <a:pt x="655228" y="198103"/>
                </a:lnTo>
                <a:lnTo>
                  <a:pt x="569890" y="210294"/>
                </a:lnTo>
                <a:lnTo>
                  <a:pt x="383974" y="396206"/>
                </a:lnTo>
                <a:lnTo>
                  <a:pt x="195010" y="277344"/>
                </a:lnTo>
                <a:lnTo>
                  <a:pt x="164532" y="338299"/>
                </a:lnTo>
                <a:lnTo>
                  <a:pt x="338257" y="463256"/>
                </a:lnTo>
                <a:lnTo>
                  <a:pt x="277301" y="679646"/>
                </a:lnTo>
                <a:lnTo>
                  <a:pt x="57859" y="755840"/>
                </a:lnTo>
                <a:lnTo>
                  <a:pt x="18237" y="953943"/>
                </a:lnTo>
                <a:lnTo>
                  <a:pt x="6046" y="1002707"/>
                </a:lnTo>
                <a:lnTo>
                  <a:pt x="0" y="1127664"/>
                </a:lnTo>
              </a:path>
            </a:pathLst>
          </a:custGeom>
          <a:ln w="18286">
            <a:solidFill>
              <a:srgbClr val="FFFF00"/>
            </a:solidFill>
          </a:ln>
        </p:spPr>
        <p:txBody>
          <a:bodyPr wrap="square" lIns="0" tIns="0" rIns="0" bIns="0" rtlCol="0"/>
          <a:lstStyle/>
          <a:p>
            <a:endParaRPr/>
          </a:p>
        </p:txBody>
      </p:sp>
      <p:sp>
        <p:nvSpPr>
          <p:cNvPr id="74" name="bk object 74"/>
          <p:cNvSpPr/>
          <p:nvPr/>
        </p:nvSpPr>
        <p:spPr>
          <a:xfrm>
            <a:off x="7256822" y="5053157"/>
            <a:ext cx="1411605" cy="1804670"/>
          </a:xfrm>
          <a:custGeom>
            <a:avLst/>
            <a:gdLst/>
            <a:ahLst/>
            <a:cxnLst/>
            <a:rect l="l" t="t" r="r" b="b"/>
            <a:pathLst>
              <a:path w="1411604" h="1804670">
                <a:moveTo>
                  <a:pt x="19996" y="1804263"/>
                </a:moveTo>
                <a:lnTo>
                  <a:pt x="21334" y="1795120"/>
                </a:lnTo>
                <a:lnTo>
                  <a:pt x="0" y="1353197"/>
                </a:lnTo>
                <a:lnTo>
                  <a:pt x="277350" y="1002707"/>
                </a:lnTo>
                <a:lnTo>
                  <a:pt x="307828" y="963086"/>
                </a:lnTo>
                <a:lnTo>
                  <a:pt x="326115" y="810699"/>
                </a:lnTo>
                <a:lnTo>
                  <a:pt x="490696" y="432779"/>
                </a:lnTo>
                <a:lnTo>
                  <a:pt x="685755" y="329156"/>
                </a:lnTo>
                <a:lnTo>
                  <a:pt x="771094" y="0"/>
                </a:lnTo>
                <a:lnTo>
                  <a:pt x="1307508" y="344394"/>
                </a:lnTo>
                <a:lnTo>
                  <a:pt x="1307508" y="347442"/>
                </a:lnTo>
                <a:lnTo>
                  <a:pt x="1331890" y="484591"/>
                </a:lnTo>
                <a:lnTo>
                  <a:pt x="1411133" y="505925"/>
                </a:lnTo>
                <a:lnTo>
                  <a:pt x="1347129" y="676598"/>
                </a:lnTo>
              </a:path>
            </a:pathLst>
          </a:custGeom>
          <a:ln w="18286">
            <a:solidFill>
              <a:srgbClr val="FFFF00"/>
            </a:solidFill>
          </a:ln>
        </p:spPr>
        <p:txBody>
          <a:bodyPr wrap="square" lIns="0" tIns="0" rIns="0" bIns="0" rtlCol="0"/>
          <a:lstStyle/>
          <a:p>
            <a:endParaRPr/>
          </a:p>
        </p:txBody>
      </p:sp>
      <p:sp>
        <p:nvSpPr>
          <p:cNvPr id="75" name="bk object 75"/>
          <p:cNvSpPr/>
          <p:nvPr/>
        </p:nvSpPr>
        <p:spPr>
          <a:xfrm>
            <a:off x="7634750" y="5053157"/>
            <a:ext cx="368935" cy="421005"/>
          </a:xfrm>
          <a:custGeom>
            <a:avLst/>
            <a:gdLst/>
            <a:ahLst/>
            <a:cxnLst/>
            <a:rect l="l" t="t" r="r" b="b"/>
            <a:pathLst>
              <a:path w="368934" h="421004">
                <a:moveTo>
                  <a:pt x="265158" y="292583"/>
                </a:moveTo>
                <a:lnTo>
                  <a:pt x="73147" y="420588"/>
                </a:lnTo>
                <a:lnTo>
                  <a:pt x="0" y="396206"/>
                </a:lnTo>
                <a:lnTo>
                  <a:pt x="51812" y="289535"/>
                </a:lnTo>
                <a:lnTo>
                  <a:pt x="188963" y="0"/>
                </a:lnTo>
                <a:lnTo>
                  <a:pt x="368784" y="0"/>
                </a:lnTo>
                <a:lnTo>
                  <a:pt x="265158" y="292583"/>
                </a:lnTo>
              </a:path>
            </a:pathLst>
          </a:custGeom>
          <a:ln w="18286">
            <a:solidFill>
              <a:srgbClr val="FFFF00"/>
            </a:solidFill>
          </a:ln>
        </p:spPr>
        <p:txBody>
          <a:bodyPr wrap="square" lIns="0" tIns="0" rIns="0" bIns="0" rtlCol="0"/>
          <a:lstStyle/>
          <a:p>
            <a:endParaRPr/>
          </a:p>
        </p:txBody>
      </p:sp>
      <p:sp>
        <p:nvSpPr>
          <p:cNvPr id="76" name="bk object 76"/>
          <p:cNvSpPr/>
          <p:nvPr/>
        </p:nvSpPr>
        <p:spPr>
          <a:xfrm>
            <a:off x="6955089" y="5449364"/>
            <a:ext cx="753110" cy="969644"/>
          </a:xfrm>
          <a:custGeom>
            <a:avLst/>
            <a:gdLst/>
            <a:ahLst/>
            <a:cxnLst/>
            <a:rect l="l" t="t" r="r" b="b"/>
            <a:pathLst>
              <a:path w="753109" h="969645">
                <a:moveTo>
                  <a:pt x="240776" y="844224"/>
                </a:moveTo>
                <a:lnTo>
                  <a:pt x="0" y="969182"/>
                </a:lnTo>
                <a:lnTo>
                  <a:pt x="33525" y="636978"/>
                </a:lnTo>
                <a:lnTo>
                  <a:pt x="106673" y="585166"/>
                </a:lnTo>
                <a:lnTo>
                  <a:pt x="292589" y="441922"/>
                </a:lnTo>
                <a:lnTo>
                  <a:pt x="521174" y="207246"/>
                </a:lnTo>
                <a:lnTo>
                  <a:pt x="579082" y="134100"/>
                </a:lnTo>
                <a:lnTo>
                  <a:pt x="679660" y="0"/>
                </a:lnTo>
                <a:lnTo>
                  <a:pt x="752807" y="24381"/>
                </a:lnTo>
                <a:lnTo>
                  <a:pt x="579082" y="390111"/>
                </a:lnTo>
                <a:lnTo>
                  <a:pt x="572987" y="402302"/>
                </a:lnTo>
                <a:lnTo>
                  <a:pt x="576035" y="530307"/>
                </a:lnTo>
                <a:lnTo>
                  <a:pt x="240776" y="844224"/>
                </a:lnTo>
              </a:path>
            </a:pathLst>
          </a:custGeom>
          <a:ln w="18286">
            <a:solidFill>
              <a:srgbClr val="FFFF00"/>
            </a:solidFill>
          </a:ln>
        </p:spPr>
        <p:txBody>
          <a:bodyPr wrap="square" lIns="0" tIns="0" rIns="0" bIns="0" rtlCol="0"/>
          <a:lstStyle/>
          <a:p>
            <a:endParaRPr/>
          </a:p>
        </p:txBody>
      </p:sp>
      <p:sp>
        <p:nvSpPr>
          <p:cNvPr id="77" name="bk object 77"/>
          <p:cNvSpPr/>
          <p:nvPr/>
        </p:nvSpPr>
        <p:spPr>
          <a:xfrm>
            <a:off x="6586305" y="6293589"/>
            <a:ext cx="609600" cy="563880"/>
          </a:xfrm>
          <a:custGeom>
            <a:avLst/>
            <a:gdLst/>
            <a:ahLst/>
            <a:cxnLst/>
            <a:rect l="l" t="t" r="r" b="b"/>
            <a:pathLst>
              <a:path w="609600" h="563879">
                <a:moveTo>
                  <a:pt x="12660" y="563832"/>
                </a:moveTo>
                <a:lnTo>
                  <a:pt x="0" y="454113"/>
                </a:lnTo>
                <a:lnTo>
                  <a:pt x="198107" y="295631"/>
                </a:lnTo>
                <a:lnTo>
                  <a:pt x="365736" y="134100"/>
                </a:lnTo>
                <a:lnTo>
                  <a:pt x="368784" y="124957"/>
                </a:lnTo>
                <a:lnTo>
                  <a:pt x="609560" y="0"/>
                </a:lnTo>
                <a:lnTo>
                  <a:pt x="600417" y="9143"/>
                </a:lnTo>
                <a:lnTo>
                  <a:pt x="508983" y="149339"/>
                </a:lnTo>
                <a:lnTo>
                  <a:pt x="505935" y="231628"/>
                </a:lnTo>
                <a:lnTo>
                  <a:pt x="524222" y="292583"/>
                </a:lnTo>
                <a:lnTo>
                  <a:pt x="557748" y="460209"/>
                </a:lnTo>
                <a:lnTo>
                  <a:pt x="387381" y="563832"/>
                </a:lnTo>
              </a:path>
            </a:pathLst>
          </a:custGeom>
          <a:ln w="18286">
            <a:solidFill>
              <a:srgbClr val="FFFF00"/>
            </a:solidFill>
          </a:ln>
        </p:spPr>
        <p:txBody>
          <a:bodyPr wrap="square" lIns="0" tIns="0" rIns="0" bIns="0" rtlCol="0"/>
          <a:lstStyle/>
          <a:p>
            <a:endParaRPr/>
          </a:p>
        </p:txBody>
      </p:sp>
      <p:sp>
        <p:nvSpPr>
          <p:cNvPr id="78" name="bk object 78"/>
          <p:cNvSpPr/>
          <p:nvPr/>
        </p:nvSpPr>
        <p:spPr>
          <a:xfrm>
            <a:off x="6973686" y="5979671"/>
            <a:ext cx="557530" cy="878205"/>
          </a:xfrm>
          <a:custGeom>
            <a:avLst/>
            <a:gdLst/>
            <a:ahLst/>
            <a:cxnLst/>
            <a:rect l="l" t="t" r="r" b="b"/>
            <a:pathLst>
              <a:path w="557529" h="878204">
                <a:moveTo>
                  <a:pt x="0" y="877749"/>
                </a:moveTo>
                <a:lnTo>
                  <a:pt x="170367" y="774126"/>
                </a:lnTo>
                <a:lnTo>
                  <a:pt x="136841" y="606500"/>
                </a:lnTo>
                <a:lnTo>
                  <a:pt x="118554" y="545546"/>
                </a:lnTo>
                <a:lnTo>
                  <a:pt x="121602" y="463256"/>
                </a:lnTo>
                <a:lnTo>
                  <a:pt x="213036" y="323060"/>
                </a:lnTo>
                <a:lnTo>
                  <a:pt x="222179" y="313917"/>
                </a:lnTo>
                <a:lnTo>
                  <a:pt x="557438" y="0"/>
                </a:lnTo>
                <a:lnTo>
                  <a:pt x="258753" y="417540"/>
                </a:lnTo>
                <a:lnTo>
                  <a:pt x="279947" y="877749"/>
                </a:lnTo>
              </a:path>
            </a:pathLst>
          </a:custGeom>
          <a:ln w="18286">
            <a:solidFill>
              <a:srgbClr val="FFFF00"/>
            </a:solidFill>
          </a:ln>
        </p:spPr>
        <p:txBody>
          <a:bodyPr wrap="square" lIns="0" tIns="0" rIns="0" bIns="0" rtlCol="0"/>
          <a:lstStyle/>
          <a:p>
            <a:endParaRPr/>
          </a:p>
        </p:txBody>
      </p:sp>
      <p:sp>
        <p:nvSpPr>
          <p:cNvPr id="79" name="bk object 79"/>
          <p:cNvSpPr/>
          <p:nvPr/>
        </p:nvSpPr>
        <p:spPr>
          <a:xfrm>
            <a:off x="7515935" y="6732464"/>
            <a:ext cx="216535" cy="125095"/>
          </a:xfrm>
          <a:custGeom>
            <a:avLst/>
            <a:gdLst/>
            <a:ahLst/>
            <a:cxnLst/>
            <a:rect l="l" t="t" r="r" b="b"/>
            <a:pathLst>
              <a:path w="216534" h="125095">
                <a:moveTo>
                  <a:pt x="0" y="124957"/>
                </a:moveTo>
                <a:lnTo>
                  <a:pt x="6046" y="0"/>
                </a:lnTo>
                <a:lnTo>
                  <a:pt x="18237" y="0"/>
                </a:lnTo>
                <a:lnTo>
                  <a:pt x="216344" y="18286"/>
                </a:lnTo>
                <a:lnTo>
                  <a:pt x="206892" y="124957"/>
                </a:lnTo>
              </a:path>
            </a:pathLst>
          </a:custGeom>
          <a:ln w="18286">
            <a:solidFill>
              <a:srgbClr val="FFFF00"/>
            </a:solidFill>
          </a:ln>
        </p:spPr>
        <p:txBody>
          <a:bodyPr wrap="square" lIns="0" tIns="0" rIns="0" bIns="0" rtlCol="0"/>
          <a:lstStyle/>
          <a:p>
            <a:endParaRPr/>
          </a:p>
        </p:txBody>
      </p:sp>
      <p:sp>
        <p:nvSpPr>
          <p:cNvPr id="80" name="bk object 80"/>
          <p:cNvSpPr/>
          <p:nvPr/>
        </p:nvSpPr>
        <p:spPr>
          <a:xfrm>
            <a:off x="7521981" y="6409403"/>
            <a:ext cx="271780" cy="341630"/>
          </a:xfrm>
          <a:custGeom>
            <a:avLst/>
            <a:gdLst/>
            <a:ahLst/>
            <a:cxnLst/>
            <a:rect l="l" t="t" r="r" b="b"/>
            <a:pathLst>
              <a:path w="271779" h="341629">
                <a:moveTo>
                  <a:pt x="271254" y="0"/>
                </a:moveTo>
                <a:lnTo>
                  <a:pt x="210298" y="341347"/>
                </a:lnTo>
                <a:lnTo>
                  <a:pt x="12191" y="323060"/>
                </a:lnTo>
                <a:lnTo>
                  <a:pt x="0" y="323060"/>
                </a:lnTo>
                <a:lnTo>
                  <a:pt x="12191" y="274296"/>
                </a:lnTo>
                <a:lnTo>
                  <a:pt x="51812" y="76193"/>
                </a:lnTo>
                <a:lnTo>
                  <a:pt x="271254" y="0"/>
                </a:lnTo>
              </a:path>
            </a:pathLst>
          </a:custGeom>
          <a:ln w="18286">
            <a:solidFill>
              <a:srgbClr val="FFFF00"/>
            </a:solidFill>
          </a:ln>
        </p:spPr>
        <p:txBody>
          <a:bodyPr wrap="square" lIns="0" tIns="0" rIns="0" bIns="0" rtlCol="0"/>
          <a:lstStyle/>
          <a:p>
            <a:endParaRPr/>
          </a:p>
        </p:txBody>
      </p:sp>
      <p:sp>
        <p:nvSpPr>
          <p:cNvPr id="81" name="bk object 81"/>
          <p:cNvSpPr/>
          <p:nvPr/>
        </p:nvSpPr>
        <p:spPr>
          <a:xfrm>
            <a:off x="7722827" y="6409403"/>
            <a:ext cx="254000" cy="448309"/>
          </a:xfrm>
          <a:custGeom>
            <a:avLst/>
            <a:gdLst/>
            <a:ahLst/>
            <a:cxnLst/>
            <a:rect l="l" t="t" r="r" b="b"/>
            <a:pathLst>
              <a:path w="254000" h="448309">
                <a:moveTo>
                  <a:pt x="0" y="448018"/>
                </a:moveTo>
                <a:lnTo>
                  <a:pt x="9452" y="341347"/>
                </a:lnTo>
                <a:lnTo>
                  <a:pt x="70408" y="0"/>
                </a:lnTo>
                <a:lnTo>
                  <a:pt x="180129" y="27429"/>
                </a:lnTo>
                <a:lnTo>
                  <a:pt x="231941" y="143243"/>
                </a:lnTo>
                <a:lnTo>
                  <a:pt x="207559" y="243819"/>
                </a:lnTo>
                <a:lnTo>
                  <a:pt x="253669" y="448018"/>
                </a:lnTo>
              </a:path>
            </a:pathLst>
          </a:custGeom>
          <a:ln w="18286">
            <a:solidFill>
              <a:srgbClr val="FFFF00"/>
            </a:solidFill>
          </a:ln>
        </p:spPr>
        <p:txBody>
          <a:bodyPr wrap="square" lIns="0" tIns="0" rIns="0" bIns="0" rtlCol="0"/>
          <a:lstStyle/>
          <a:p>
            <a:endParaRPr/>
          </a:p>
        </p:txBody>
      </p:sp>
      <p:sp>
        <p:nvSpPr>
          <p:cNvPr id="82" name="bk object 82"/>
          <p:cNvSpPr/>
          <p:nvPr/>
        </p:nvSpPr>
        <p:spPr>
          <a:xfrm>
            <a:off x="8293075" y="6717225"/>
            <a:ext cx="65405" cy="140335"/>
          </a:xfrm>
          <a:custGeom>
            <a:avLst/>
            <a:gdLst/>
            <a:ahLst/>
            <a:cxnLst/>
            <a:rect l="l" t="t" r="r" b="b"/>
            <a:pathLst>
              <a:path w="65404" h="140334">
                <a:moveTo>
                  <a:pt x="0" y="0"/>
                </a:moveTo>
                <a:lnTo>
                  <a:pt x="65264" y="140196"/>
                </a:lnTo>
              </a:path>
            </a:pathLst>
          </a:custGeom>
          <a:ln w="18286">
            <a:solidFill>
              <a:srgbClr val="FFFF00"/>
            </a:solidFill>
          </a:ln>
        </p:spPr>
        <p:txBody>
          <a:bodyPr wrap="square" lIns="0" tIns="0" rIns="0" bIns="0" rtlCol="0"/>
          <a:lstStyle/>
          <a:p>
            <a:endParaRPr/>
          </a:p>
        </p:txBody>
      </p:sp>
      <p:sp>
        <p:nvSpPr>
          <p:cNvPr id="83" name="bk object 83"/>
          <p:cNvSpPr/>
          <p:nvPr/>
        </p:nvSpPr>
        <p:spPr>
          <a:xfrm>
            <a:off x="8015725" y="6595316"/>
            <a:ext cx="277495" cy="262255"/>
          </a:xfrm>
          <a:custGeom>
            <a:avLst/>
            <a:gdLst/>
            <a:ahLst/>
            <a:cxnLst/>
            <a:rect l="l" t="t" r="r" b="b"/>
            <a:pathLst>
              <a:path w="277495" h="262254">
                <a:moveTo>
                  <a:pt x="262459" y="262105"/>
                </a:moveTo>
                <a:lnTo>
                  <a:pt x="76195" y="192007"/>
                </a:lnTo>
                <a:lnTo>
                  <a:pt x="0" y="0"/>
                </a:lnTo>
                <a:lnTo>
                  <a:pt x="277350" y="121909"/>
                </a:lnTo>
              </a:path>
            </a:pathLst>
          </a:custGeom>
          <a:ln w="18286">
            <a:solidFill>
              <a:srgbClr val="FFFF00"/>
            </a:solidFill>
          </a:ln>
        </p:spPr>
        <p:txBody>
          <a:bodyPr wrap="square" lIns="0" tIns="0" rIns="0" bIns="0" rtlCol="0"/>
          <a:lstStyle/>
          <a:p>
            <a:endParaRPr/>
          </a:p>
        </p:txBody>
      </p:sp>
      <p:sp>
        <p:nvSpPr>
          <p:cNvPr id="84" name="bk object 84"/>
          <p:cNvSpPr/>
          <p:nvPr/>
        </p:nvSpPr>
        <p:spPr>
          <a:xfrm>
            <a:off x="7899909" y="5940051"/>
            <a:ext cx="512445" cy="561340"/>
          </a:xfrm>
          <a:custGeom>
            <a:avLst/>
            <a:gdLst/>
            <a:ahLst/>
            <a:cxnLst/>
            <a:rect l="l" t="t" r="r" b="b"/>
            <a:pathLst>
              <a:path w="512445" h="561339">
                <a:moveTo>
                  <a:pt x="512031" y="298678"/>
                </a:moveTo>
                <a:lnTo>
                  <a:pt x="438883" y="560784"/>
                </a:lnTo>
                <a:lnTo>
                  <a:pt x="262111" y="484591"/>
                </a:lnTo>
                <a:lnTo>
                  <a:pt x="0" y="185912"/>
                </a:lnTo>
                <a:lnTo>
                  <a:pt x="185916" y="0"/>
                </a:lnTo>
                <a:lnTo>
                  <a:pt x="512031" y="298678"/>
                </a:lnTo>
              </a:path>
            </a:pathLst>
          </a:custGeom>
          <a:ln w="18286">
            <a:solidFill>
              <a:srgbClr val="FFFF00"/>
            </a:solidFill>
          </a:ln>
        </p:spPr>
        <p:txBody>
          <a:bodyPr wrap="square" lIns="0" tIns="0" rIns="0" bIns="0" rtlCol="0"/>
          <a:lstStyle/>
          <a:p>
            <a:endParaRPr/>
          </a:p>
        </p:txBody>
      </p:sp>
      <p:sp>
        <p:nvSpPr>
          <p:cNvPr id="85" name="bk object 85"/>
          <p:cNvSpPr/>
          <p:nvPr/>
        </p:nvSpPr>
        <p:spPr>
          <a:xfrm>
            <a:off x="8433275" y="5982719"/>
            <a:ext cx="60960" cy="875030"/>
          </a:xfrm>
          <a:custGeom>
            <a:avLst/>
            <a:gdLst/>
            <a:ahLst/>
            <a:cxnLst/>
            <a:rect l="l" t="t" r="r" b="b"/>
            <a:pathLst>
              <a:path w="60959" h="875029">
                <a:moveTo>
                  <a:pt x="60956" y="0"/>
                </a:moveTo>
                <a:lnTo>
                  <a:pt x="33525" y="155434"/>
                </a:lnTo>
                <a:lnTo>
                  <a:pt x="0" y="618691"/>
                </a:lnTo>
                <a:lnTo>
                  <a:pt x="45717" y="868606"/>
                </a:lnTo>
                <a:lnTo>
                  <a:pt x="42743" y="874702"/>
                </a:lnTo>
              </a:path>
            </a:pathLst>
          </a:custGeom>
          <a:ln w="18286">
            <a:solidFill>
              <a:srgbClr val="FFFF00"/>
            </a:solidFill>
          </a:ln>
        </p:spPr>
        <p:txBody>
          <a:bodyPr wrap="square" lIns="0" tIns="0" rIns="0" bIns="0" rtlCol="0"/>
          <a:lstStyle/>
          <a:p>
            <a:endParaRPr/>
          </a:p>
        </p:txBody>
      </p:sp>
      <p:sp>
        <p:nvSpPr>
          <p:cNvPr id="86" name="bk object 86"/>
          <p:cNvSpPr/>
          <p:nvPr/>
        </p:nvSpPr>
        <p:spPr>
          <a:xfrm>
            <a:off x="7680467" y="5744995"/>
            <a:ext cx="841375" cy="1112520"/>
          </a:xfrm>
          <a:custGeom>
            <a:avLst/>
            <a:gdLst/>
            <a:ahLst/>
            <a:cxnLst/>
            <a:rect l="l" t="t" r="r" b="b"/>
            <a:pathLst>
              <a:path w="841375" h="1112520">
                <a:moveTo>
                  <a:pt x="296030" y="1112426"/>
                </a:moveTo>
                <a:lnTo>
                  <a:pt x="249919" y="908227"/>
                </a:lnTo>
                <a:lnTo>
                  <a:pt x="274302" y="807651"/>
                </a:lnTo>
                <a:lnTo>
                  <a:pt x="222489" y="691837"/>
                </a:lnTo>
                <a:lnTo>
                  <a:pt x="112768" y="664407"/>
                </a:lnTo>
                <a:lnTo>
                  <a:pt x="173724" y="448018"/>
                </a:lnTo>
                <a:lnTo>
                  <a:pt x="0" y="323060"/>
                </a:lnTo>
                <a:lnTo>
                  <a:pt x="30477" y="262105"/>
                </a:lnTo>
                <a:lnTo>
                  <a:pt x="219441" y="380967"/>
                </a:lnTo>
                <a:lnTo>
                  <a:pt x="481553" y="679646"/>
                </a:lnTo>
                <a:lnTo>
                  <a:pt x="658325" y="755840"/>
                </a:lnTo>
                <a:lnTo>
                  <a:pt x="731473" y="493734"/>
                </a:lnTo>
                <a:lnTo>
                  <a:pt x="405357" y="195055"/>
                </a:lnTo>
                <a:lnTo>
                  <a:pt x="490696" y="182864"/>
                </a:lnTo>
                <a:lnTo>
                  <a:pt x="716234" y="341347"/>
                </a:lnTo>
                <a:lnTo>
                  <a:pt x="780237" y="0"/>
                </a:lnTo>
                <a:lnTo>
                  <a:pt x="841194" y="21334"/>
                </a:lnTo>
                <a:lnTo>
                  <a:pt x="813763" y="237723"/>
                </a:lnTo>
              </a:path>
            </a:pathLst>
          </a:custGeom>
          <a:ln w="18286">
            <a:solidFill>
              <a:srgbClr val="FFFF00"/>
            </a:solidFill>
          </a:ln>
        </p:spPr>
        <p:txBody>
          <a:bodyPr wrap="square" lIns="0" tIns="0" rIns="0" bIns="0" rtlCol="0"/>
          <a:lstStyle/>
          <a:p>
            <a:endParaRPr/>
          </a:p>
        </p:txBody>
      </p:sp>
      <p:sp>
        <p:nvSpPr>
          <p:cNvPr id="87" name="bk object 87"/>
          <p:cNvSpPr/>
          <p:nvPr/>
        </p:nvSpPr>
        <p:spPr>
          <a:xfrm>
            <a:off x="8091920" y="6787323"/>
            <a:ext cx="186690" cy="70485"/>
          </a:xfrm>
          <a:custGeom>
            <a:avLst/>
            <a:gdLst/>
            <a:ahLst/>
            <a:cxnLst/>
            <a:rect l="l" t="t" r="r" b="b"/>
            <a:pathLst>
              <a:path w="186690" h="70484">
                <a:moveTo>
                  <a:pt x="0" y="0"/>
                </a:moveTo>
                <a:lnTo>
                  <a:pt x="186264" y="70098"/>
                </a:lnTo>
              </a:path>
            </a:pathLst>
          </a:custGeom>
          <a:ln w="18286">
            <a:solidFill>
              <a:srgbClr val="FFFF00"/>
            </a:solidFill>
          </a:ln>
        </p:spPr>
        <p:txBody>
          <a:bodyPr wrap="square" lIns="0" tIns="0" rIns="0" bIns="0" rtlCol="0"/>
          <a:lstStyle/>
          <a:p>
            <a:endParaRPr/>
          </a:p>
        </p:txBody>
      </p:sp>
      <p:sp>
        <p:nvSpPr>
          <p:cNvPr id="88" name="bk object 88"/>
          <p:cNvSpPr/>
          <p:nvPr/>
        </p:nvSpPr>
        <p:spPr>
          <a:xfrm>
            <a:off x="8015725" y="6595316"/>
            <a:ext cx="342900" cy="262255"/>
          </a:xfrm>
          <a:custGeom>
            <a:avLst/>
            <a:gdLst/>
            <a:ahLst/>
            <a:cxnLst/>
            <a:rect l="l" t="t" r="r" b="b"/>
            <a:pathLst>
              <a:path w="342900" h="262254">
                <a:moveTo>
                  <a:pt x="342615" y="262105"/>
                </a:moveTo>
                <a:lnTo>
                  <a:pt x="277350" y="121909"/>
                </a:lnTo>
                <a:lnTo>
                  <a:pt x="0" y="0"/>
                </a:lnTo>
                <a:lnTo>
                  <a:pt x="76195" y="192007"/>
                </a:lnTo>
              </a:path>
            </a:pathLst>
          </a:custGeom>
          <a:ln w="18286">
            <a:solidFill>
              <a:srgbClr val="FFFF00"/>
            </a:solidFill>
          </a:ln>
        </p:spPr>
        <p:txBody>
          <a:bodyPr wrap="square" lIns="0" tIns="0" rIns="0" bIns="0" rtlCol="0"/>
          <a:lstStyle/>
          <a:p>
            <a:endParaRPr/>
          </a:p>
        </p:txBody>
      </p:sp>
      <p:sp>
        <p:nvSpPr>
          <p:cNvPr id="89" name="bk object 89"/>
          <p:cNvSpPr/>
          <p:nvPr/>
        </p:nvSpPr>
        <p:spPr>
          <a:xfrm>
            <a:off x="8448513" y="5562131"/>
            <a:ext cx="612775" cy="1286510"/>
          </a:xfrm>
          <a:custGeom>
            <a:avLst/>
            <a:gdLst/>
            <a:ahLst/>
            <a:cxnLst/>
            <a:rect l="l" t="t" r="r" b="b"/>
            <a:pathLst>
              <a:path w="612775" h="1286509">
                <a:moveTo>
                  <a:pt x="106673" y="1231288"/>
                </a:moveTo>
                <a:lnTo>
                  <a:pt x="64003" y="1286147"/>
                </a:lnTo>
                <a:lnTo>
                  <a:pt x="0" y="1033184"/>
                </a:lnTo>
                <a:lnTo>
                  <a:pt x="48764" y="579071"/>
                </a:lnTo>
                <a:lnTo>
                  <a:pt x="70099" y="448018"/>
                </a:lnTo>
                <a:lnTo>
                  <a:pt x="100577" y="219437"/>
                </a:lnTo>
                <a:lnTo>
                  <a:pt x="170677" y="170673"/>
                </a:lnTo>
                <a:lnTo>
                  <a:pt x="234681" y="0"/>
                </a:lnTo>
                <a:lnTo>
                  <a:pt x="332210" y="124957"/>
                </a:lnTo>
                <a:lnTo>
                  <a:pt x="384023" y="219437"/>
                </a:lnTo>
                <a:lnTo>
                  <a:pt x="612608" y="469352"/>
                </a:lnTo>
                <a:lnTo>
                  <a:pt x="496792" y="569927"/>
                </a:lnTo>
                <a:lnTo>
                  <a:pt x="472409" y="658312"/>
                </a:lnTo>
                <a:lnTo>
                  <a:pt x="472409" y="737553"/>
                </a:lnTo>
                <a:lnTo>
                  <a:pt x="356593" y="889940"/>
                </a:lnTo>
                <a:lnTo>
                  <a:pt x="350497" y="896036"/>
                </a:lnTo>
                <a:lnTo>
                  <a:pt x="292589" y="1030137"/>
                </a:lnTo>
                <a:lnTo>
                  <a:pt x="228585" y="1072805"/>
                </a:lnTo>
                <a:lnTo>
                  <a:pt x="173724" y="1197763"/>
                </a:lnTo>
                <a:lnTo>
                  <a:pt x="106673" y="1231288"/>
                </a:lnTo>
              </a:path>
            </a:pathLst>
          </a:custGeom>
          <a:ln w="18286">
            <a:solidFill>
              <a:srgbClr val="FFFF00"/>
            </a:solidFill>
          </a:ln>
        </p:spPr>
        <p:txBody>
          <a:bodyPr wrap="square" lIns="0" tIns="0" rIns="0" bIns="0" rtlCol="0"/>
          <a:lstStyle/>
          <a:p>
            <a:endParaRPr/>
          </a:p>
        </p:txBody>
      </p:sp>
      <p:sp>
        <p:nvSpPr>
          <p:cNvPr id="90" name="bk object 90"/>
          <p:cNvSpPr/>
          <p:nvPr/>
        </p:nvSpPr>
        <p:spPr>
          <a:xfrm>
            <a:off x="8508627" y="6851326"/>
            <a:ext cx="4445" cy="6350"/>
          </a:xfrm>
          <a:custGeom>
            <a:avLst/>
            <a:gdLst/>
            <a:ahLst/>
            <a:cxnLst/>
            <a:rect l="l" t="t" r="r" b="b"/>
            <a:pathLst>
              <a:path w="4445" h="6350">
                <a:moveTo>
                  <a:pt x="0" y="6095"/>
                </a:moveTo>
                <a:lnTo>
                  <a:pt x="3890" y="0"/>
                </a:lnTo>
                <a:lnTo>
                  <a:pt x="2593" y="6095"/>
                </a:lnTo>
              </a:path>
            </a:pathLst>
          </a:custGeom>
          <a:ln w="18286">
            <a:solidFill>
              <a:srgbClr val="FFFF00"/>
            </a:solidFill>
          </a:ln>
        </p:spPr>
        <p:txBody>
          <a:bodyPr wrap="square" lIns="0" tIns="0" rIns="0" bIns="0" rtlCol="0"/>
          <a:lstStyle/>
          <a:p>
            <a:endParaRPr/>
          </a:p>
        </p:txBody>
      </p:sp>
      <p:sp>
        <p:nvSpPr>
          <p:cNvPr id="91" name="bk object 91"/>
          <p:cNvSpPr/>
          <p:nvPr/>
        </p:nvSpPr>
        <p:spPr>
          <a:xfrm>
            <a:off x="5953692" y="6744655"/>
            <a:ext cx="631190" cy="113030"/>
          </a:xfrm>
          <a:custGeom>
            <a:avLst/>
            <a:gdLst/>
            <a:ahLst/>
            <a:cxnLst/>
            <a:rect l="l" t="t" r="r" b="b"/>
            <a:pathLst>
              <a:path w="631190" h="113029">
                <a:moveTo>
                  <a:pt x="0" y="112766"/>
                </a:moveTo>
                <a:lnTo>
                  <a:pt x="141916" y="24381"/>
                </a:lnTo>
                <a:lnTo>
                  <a:pt x="617373" y="0"/>
                </a:lnTo>
                <a:lnTo>
                  <a:pt x="631074" y="112766"/>
                </a:lnTo>
              </a:path>
            </a:pathLst>
          </a:custGeom>
          <a:ln w="18286">
            <a:solidFill>
              <a:srgbClr val="FFFF00"/>
            </a:solidFill>
          </a:ln>
        </p:spPr>
        <p:txBody>
          <a:bodyPr wrap="square" lIns="0" tIns="0" rIns="0" bIns="0" rtlCol="0"/>
          <a:lstStyle/>
          <a:p>
            <a:endParaRPr/>
          </a:p>
        </p:txBody>
      </p:sp>
      <p:sp>
        <p:nvSpPr>
          <p:cNvPr id="92" name="bk object 92"/>
          <p:cNvSpPr/>
          <p:nvPr/>
        </p:nvSpPr>
        <p:spPr>
          <a:xfrm>
            <a:off x="5846585" y="6095486"/>
            <a:ext cx="1127125" cy="762000"/>
          </a:xfrm>
          <a:custGeom>
            <a:avLst/>
            <a:gdLst/>
            <a:ahLst/>
            <a:cxnLst/>
            <a:rect l="l" t="t" r="r" b="b"/>
            <a:pathLst>
              <a:path w="1127125" h="762000">
                <a:moveTo>
                  <a:pt x="0" y="761935"/>
                </a:moveTo>
                <a:lnTo>
                  <a:pt x="63107" y="713171"/>
                </a:lnTo>
                <a:lnTo>
                  <a:pt x="273406" y="597357"/>
                </a:lnTo>
                <a:lnTo>
                  <a:pt x="236832" y="512020"/>
                </a:lnTo>
                <a:lnTo>
                  <a:pt x="437987" y="377920"/>
                </a:lnTo>
                <a:lnTo>
                  <a:pt x="398366" y="332203"/>
                </a:lnTo>
                <a:lnTo>
                  <a:pt x="437987" y="304774"/>
                </a:lnTo>
                <a:lnTo>
                  <a:pt x="474561" y="274296"/>
                </a:lnTo>
                <a:lnTo>
                  <a:pt x="733624" y="167625"/>
                </a:lnTo>
                <a:lnTo>
                  <a:pt x="822010" y="134100"/>
                </a:lnTo>
                <a:lnTo>
                  <a:pt x="895158" y="103623"/>
                </a:lnTo>
                <a:lnTo>
                  <a:pt x="1078026" y="30477"/>
                </a:lnTo>
                <a:lnTo>
                  <a:pt x="1126791" y="0"/>
                </a:lnTo>
                <a:lnTo>
                  <a:pt x="1093265" y="323060"/>
                </a:lnTo>
                <a:lnTo>
                  <a:pt x="931731" y="481543"/>
                </a:lnTo>
                <a:lnTo>
                  <a:pt x="724481" y="646121"/>
                </a:lnTo>
                <a:lnTo>
                  <a:pt x="724481" y="649169"/>
                </a:lnTo>
                <a:lnTo>
                  <a:pt x="249023" y="673551"/>
                </a:lnTo>
                <a:lnTo>
                  <a:pt x="107107" y="761935"/>
                </a:lnTo>
              </a:path>
            </a:pathLst>
          </a:custGeom>
          <a:ln w="18286">
            <a:solidFill>
              <a:srgbClr val="FFFF00"/>
            </a:solidFill>
          </a:ln>
        </p:spPr>
        <p:txBody>
          <a:bodyPr wrap="square" lIns="0" tIns="0" rIns="0" bIns="0" rtlCol="0"/>
          <a:lstStyle/>
          <a:p>
            <a:endParaRPr/>
          </a:p>
        </p:txBody>
      </p:sp>
      <p:sp>
        <p:nvSpPr>
          <p:cNvPr id="93" name="bk object 93"/>
          <p:cNvSpPr/>
          <p:nvPr/>
        </p:nvSpPr>
        <p:spPr>
          <a:xfrm>
            <a:off x="5695358" y="6427690"/>
            <a:ext cx="589280" cy="429895"/>
          </a:xfrm>
          <a:custGeom>
            <a:avLst/>
            <a:gdLst/>
            <a:ahLst/>
            <a:cxnLst/>
            <a:rect l="l" t="t" r="r" b="b"/>
            <a:pathLst>
              <a:path w="589279" h="429895">
                <a:moveTo>
                  <a:pt x="0" y="429731"/>
                </a:moveTo>
                <a:lnTo>
                  <a:pt x="366724" y="88384"/>
                </a:lnTo>
                <a:lnTo>
                  <a:pt x="549593" y="0"/>
                </a:lnTo>
                <a:lnTo>
                  <a:pt x="589214" y="45716"/>
                </a:lnTo>
                <a:lnTo>
                  <a:pt x="388059" y="179816"/>
                </a:lnTo>
                <a:lnTo>
                  <a:pt x="424633" y="265153"/>
                </a:lnTo>
                <a:lnTo>
                  <a:pt x="214334" y="380967"/>
                </a:lnTo>
                <a:lnTo>
                  <a:pt x="151227" y="429731"/>
                </a:lnTo>
              </a:path>
            </a:pathLst>
          </a:custGeom>
          <a:ln w="18286">
            <a:solidFill>
              <a:srgbClr val="FFFF00"/>
            </a:solidFill>
          </a:ln>
        </p:spPr>
        <p:txBody>
          <a:bodyPr wrap="square" lIns="0" tIns="0" rIns="0" bIns="0" rtlCol="0"/>
          <a:lstStyle/>
          <a:p>
            <a:endParaRPr/>
          </a:p>
        </p:txBody>
      </p:sp>
      <p:sp>
        <p:nvSpPr>
          <p:cNvPr id="94" name="bk object 94"/>
          <p:cNvSpPr/>
          <p:nvPr/>
        </p:nvSpPr>
        <p:spPr>
          <a:xfrm>
            <a:off x="1990216" y="1365388"/>
            <a:ext cx="265430" cy="329565"/>
          </a:xfrm>
          <a:custGeom>
            <a:avLst/>
            <a:gdLst/>
            <a:ahLst/>
            <a:cxnLst/>
            <a:rect l="l" t="t" r="r" b="b"/>
            <a:pathLst>
              <a:path w="265430" h="329564">
                <a:moveTo>
                  <a:pt x="265158" y="0"/>
                </a:moveTo>
                <a:lnTo>
                  <a:pt x="0" y="329156"/>
                </a:lnTo>
                <a:lnTo>
                  <a:pt x="70099" y="140196"/>
                </a:lnTo>
                <a:lnTo>
                  <a:pt x="146294" y="48763"/>
                </a:lnTo>
                <a:lnTo>
                  <a:pt x="170676" y="30477"/>
                </a:lnTo>
                <a:lnTo>
                  <a:pt x="265158" y="0"/>
                </a:lnTo>
              </a:path>
            </a:pathLst>
          </a:custGeom>
          <a:ln w="18286">
            <a:solidFill>
              <a:srgbClr val="FFFF00"/>
            </a:solidFill>
          </a:ln>
        </p:spPr>
        <p:txBody>
          <a:bodyPr wrap="square" lIns="0" tIns="0" rIns="0" bIns="0" rtlCol="0"/>
          <a:lstStyle/>
          <a:p>
            <a:endParaRPr/>
          </a:p>
        </p:txBody>
      </p:sp>
      <p:sp>
        <p:nvSpPr>
          <p:cNvPr id="95" name="bk object 95"/>
          <p:cNvSpPr/>
          <p:nvPr/>
        </p:nvSpPr>
        <p:spPr>
          <a:xfrm>
            <a:off x="1798204" y="1365388"/>
            <a:ext cx="753110" cy="1298575"/>
          </a:xfrm>
          <a:custGeom>
            <a:avLst/>
            <a:gdLst/>
            <a:ahLst/>
            <a:cxnLst/>
            <a:rect l="l" t="t" r="r" b="b"/>
            <a:pathLst>
              <a:path w="753110" h="1298575">
                <a:moveTo>
                  <a:pt x="164581" y="1286147"/>
                </a:moveTo>
                <a:lnTo>
                  <a:pt x="67051" y="1298338"/>
                </a:lnTo>
                <a:lnTo>
                  <a:pt x="15238" y="1292243"/>
                </a:lnTo>
                <a:lnTo>
                  <a:pt x="0" y="1145951"/>
                </a:lnTo>
                <a:lnTo>
                  <a:pt x="0" y="1027089"/>
                </a:lnTo>
                <a:lnTo>
                  <a:pt x="192011" y="329156"/>
                </a:lnTo>
                <a:lnTo>
                  <a:pt x="457170" y="0"/>
                </a:lnTo>
                <a:lnTo>
                  <a:pt x="664421" y="36572"/>
                </a:lnTo>
                <a:lnTo>
                  <a:pt x="752807" y="54859"/>
                </a:lnTo>
                <a:lnTo>
                  <a:pt x="685755" y="310869"/>
                </a:lnTo>
                <a:lnTo>
                  <a:pt x="685755" y="411445"/>
                </a:lnTo>
                <a:lnTo>
                  <a:pt x="630895" y="515068"/>
                </a:lnTo>
                <a:lnTo>
                  <a:pt x="502887" y="685742"/>
                </a:lnTo>
                <a:lnTo>
                  <a:pt x="423644" y="825938"/>
                </a:lnTo>
                <a:lnTo>
                  <a:pt x="323067" y="1014898"/>
                </a:lnTo>
                <a:lnTo>
                  <a:pt x="164581" y="1286147"/>
                </a:lnTo>
              </a:path>
            </a:pathLst>
          </a:custGeom>
          <a:ln w="18286">
            <a:solidFill>
              <a:srgbClr val="FFFF00"/>
            </a:solidFill>
          </a:ln>
        </p:spPr>
        <p:txBody>
          <a:bodyPr wrap="square" lIns="0" tIns="0" rIns="0" bIns="0" rtlCol="0"/>
          <a:lstStyle/>
          <a:p>
            <a:endParaRPr/>
          </a:p>
        </p:txBody>
      </p:sp>
      <p:sp>
        <p:nvSpPr>
          <p:cNvPr id="96" name="bk object 96"/>
          <p:cNvSpPr/>
          <p:nvPr/>
        </p:nvSpPr>
        <p:spPr>
          <a:xfrm>
            <a:off x="1865256" y="1648829"/>
            <a:ext cx="893444" cy="1633855"/>
          </a:xfrm>
          <a:custGeom>
            <a:avLst/>
            <a:gdLst/>
            <a:ahLst/>
            <a:cxnLst/>
            <a:rect l="l" t="t" r="r" b="b"/>
            <a:pathLst>
              <a:path w="893444" h="1633854">
                <a:moveTo>
                  <a:pt x="329162" y="1481203"/>
                </a:moveTo>
                <a:lnTo>
                  <a:pt x="277350" y="1633590"/>
                </a:lnTo>
                <a:lnTo>
                  <a:pt x="216394" y="1597017"/>
                </a:lnTo>
                <a:lnTo>
                  <a:pt x="100577" y="1435486"/>
                </a:lnTo>
                <a:lnTo>
                  <a:pt x="15238" y="1240431"/>
                </a:lnTo>
                <a:lnTo>
                  <a:pt x="0" y="1014898"/>
                </a:lnTo>
                <a:lnTo>
                  <a:pt x="97529" y="1002707"/>
                </a:lnTo>
                <a:lnTo>
                  <a:pt x="256015" y="731458"/>
                </a:lnTo>
                <a:lnTo>
                  <a:pt x="356593" y="542498"/>
                </a:lnTo>
                <a:lnTo>
                  <a:pt x="435835" y="402302"/>
                </a:lnTo>
                <a:lnTo>
                  <a:pt x="563843" y="231628"/>
                </a:lnTo>
                <a:lnTo>
                  <a:pt x="618704" y="128005"/>
                </a:lnTo>
                <a:lnTo>
                  <a:pt x="618704" y="27429"/>
                </a:lnTo>
                <a:lnTo>
                  <a:pt x="780237" y="0"/>
                </a:lnTo>
                <a:lnTo>
                  <a:pt x="856433" y="48763"/>
                </a:lnTo>
                <a:lnTo>
                  <a:pt x="865576" y="85336"/>
                </a:lnTo>
                <a:lnTo>
                  <a:pt x="893006" y="164578"/>
                </a:lnTo>
                <a:lnTo>
                  <a:pt x="865576" y="179816"/>
                </a:lnTo>
                <a:lnTo>
                  <a:pt x="716234" y="277344"/>
                </a:lnTo>
                <a:lnTo>
                  <a:pt x="554700" y="472400"/>
                </a:lnTo>
                <a:lnTo>
                  <a:pt x="393166" y="694885"/>
                </a:lnTo>
                <a:lnTo>
                  <a:pt x="438883" y="990516"/>
                </a:lnTo>
                <a:lnTo>
                  <a:pt x="423644" y="1109378"/>
                </a:lnTo>
                <a:lnTo>
                  <a:pt x="295636" y="1359293"/>
                </a:lnTo>
                <a:lnTo>
                  <a:pt x="329162" y="1481203"/>
                </a:lnTo>
              </a:path>
            </a:pathLst>
          </a:custGeom>
          <a:ln w="18286">
            <a:solidFill>
              <a:srgbClr val="FFFF00"/>
            </a:solidFill>
          </a:ln>
        </p:spPr>
        <p:txBody>
          <a:bodyPr wrap="square" lIns="0" tIns="0" rIns="0" bIns="0" rtlCol="0"/>
          <a:lstStyle/>
          <a:p>
            <a:endParaRPr/>
          </a:p>
        </p:txBody>
      </p:sp>
      <p:sp>
        <p:nvSpPr>
          <p:cNvPr id="97" name="bk object 97"/>
          <p:cNvSpPr/>
          <p:nvPr/>
        </p:nvSpPr>
        <p:spPr>
          <a:xfrm>
            <a:off x="1813443" y="1380627"/>
            <a:ext cx="1710055" cy="2807335"/>
          </a:xfrm>
          <a:custGeom>
            <a:avLst/>
            <a:gdLst/>
            <a:ahLst/>
            <a:cxnLst/>
            <a:rect l="l" t="t" r="r" b="b"/>
            <a:pathLst>
              <a:path w="1710054" h="2807335">
                <a:moveTo>
                  <a:pt x="1414181" y="0"/>
                </a:moveTo>
                <a:lnTo>
                  <a:pt x="1709818" y="505925"/>
                </a:lnTo>
                <a:lnTo>
                  <a:pt x="1386750" y="828986"/>
                </a:lnTo>
                <a:lnTo>
                  <a:pt x="917389" y="1127665"/>
                </a:lnTo>
                <a:lnTo>
                  <a:pt x="813763" y="1194715"/>
                </a:lnTo>
                <a:lnTo>
                  <a:pt x="624799" y="1615303"/>
                </a:lnTo>
                <a:lnTo>
                  <a:pt x="484600" y="2017605"/>
                </a:lnTo>
                <a:lnTo>
                  <a:pt x="451075" y="2130372"/>
                </a:lnTo>
                <a:lnTo>
                  <a:pt x="390118" y="2313237"/>
                </a:lnTo>
                <a:lnTo>
                  <a:pt x="353545" y="2618011"/>
                </a:lnTo>
                <a:lnTo>
                  <a:pt x="323067" y="2806971"/>
                </a:lnTo>
                <a:lnTo>
                  <a:pt x="143246" y="2517435"/>
                </a:lnTo>
                <a:lnTo>
                  <a:pt x="45717" y="2304093"/>
                </a:lnTo>
                <a:lnTo>
                  <a:pt x="39621" y="2130372"/>
                </a:lnTo>
                <a:lnTo>
                  <a:pt x="0" y="1277004"/>
                </a:lnTo>
                <a:lnTo>
                  <a:pt x="51812" y="1283099"/>
                </a:lnTo>
                <a:lnTo>
                  <a:pt x="67051" y="1508632"/>
                </a:lnTo>
                <a:lnTo>
                  <a:pt x="152390" y="1703688"/>
                </a:lnTo>
                <a:lnTo>
                  <a:pt x="268206" y="1865218"/>
                </a:lnTo>
                <a:lnTo>
                  <a:pt x="329162" y="1901791"/>
                </a:lnTo>
                <a:lnTo>
                  <a:pt x="380975" y="1749404"/>
                </a:lnTo>
                <a:lnTo>
                  <a:pt x="347449" y="1627494"/>
                </a:lnTo>
                <a:lnTo>
                  <a:pt x="475457" y="1377579"/>
                </a:lnTo>
                <a:lnTo>
                  <a:pt x="490696" y="1258717"/>
                </a:lnTo>
                <a:lnTo>
                  <a:pt x="444979" y="963086"/>
                </a:lnTo>
                <a:lnTo>
                  <a:pt x="606513" y="740601"/>
                </a:lnTo>
                <a:lnTo>
                  <a:pt x="768046" y="545546"/>
                </a:lnTo>
                <a:lnTo>
                  <a:pt x="917389" y="448018"/>
                </a:lnTo>
                <a:lnTo>
                  <a:pt x="944819" y="432779"/>
                </a:lnTo>
                <a:lnTo>
                  <a:pt x="917389" y="353538"/>
                </a:lnTo>
                <a:lnTo>
                  <a:pt x="908245" y="316965"/>
                </a:lnTo>
                <a:lnTo>
                  <a:pt x="832050" y="268201"/>
                </a:lnTo>
                <a:lnTo>
                  <a:pt x="670516" y="295631"/>
                </a:lnTo>
                <a:lnTo>
                  <a:pt x="737568" y="39620"/>
                </a:lnTo>
                <a:lnTo>
                  <a:pt x="856433" y="76193"/>
                </a:lnTo>
                <a:lnTo>
                  <a:pt x="896054" y="79241"/>
                </a:lnTo>
                <a:lnTo>
                  <a:pt x="917389" y="82289"/>
                </a:lnTo>
                <a:lnTo>
                  <a:pt x="1014918" y="88384"/>
                </a:lnTo>
                <a:lnTo>
                  <a:pt x="1414181" y="0"/>
                </a:lnTo>
              </a:path>
            </a:pathLst>
          </a:custGeom>
          <a:ln w="18286">
            <a:solidFill>
              <a:srgbClr val="FFFF00"/>
            </a:solidFill>
          </a:ln>
        </p:spPr>
        <p:txBody>
          <a:bodyPr wrap="square" lIns="0" tIns="0" rIns="0" bIns="0" rtlCol="0"/>
          <a:lstStyle/>
          <a:p>
            <a:endParaRPr/>
          </a:p>
        </p:txBody>
      </p:sp>
      <p:sp>
        <p:nvSpPr>
          <p:cNvPr id="98" name="bk object 98"/>
          <p:cNvSpPr/>
          <p:nvPr/>
        </p:nvSpPr>
        <p:spPr>
          <a:xfrm>
            <a:off x="2136511" y="2575342"/>
            <a:ext cx="1582420" cy="2307590"/>
          </a:xfrm>
          <a:custGeom>
            <a:avLst/>
            <a:gdLst/>
            <a:ahLst/>
            <a:cxnLst/>
            <a:rect l="l" t="t" r="r" b="b"/>
            <a:pathLst>
              <a:path w="1582420" h="2307590">
                <a:moveTo>
                  <a:pt x="280397" y="2301045"/>
                </a:moveTo>
                <a:lnTo>
                  <a:pt x="268206" y="2307141"/>
                </a:lnTo>
                <a:lnTo>
                  <a:pt x="295636" y="2249234"/>
                </a:lnTo>
                <a:lnTo>
                  <a:pt x="274302" y="2081608"/>
                </a:lnTo>
                <a:lnTo>
                  <a:pt x="0" y="1612256"/>
                </a:lnTo>
                <a:lnTo>
                  <a:pt x="30477" y="1423295"/>
                </a:lnTo>
                <a:lnTo>
                  <a:pt x="67051" y="1118521"/>
                </a:lnTo>
                <a:lnTo>
                  <a:pt x="128007" y="935657"/>
                </a:lnTo>
                <a:lnTo>
                  <a:pt x="161533" y="822890"/>
                </a:lnTo>
                <a:lnTo>
                  <a:pt x="301732" y="420588"/>
                </a:lnTo>
                <a:lnTo>
                  <a:pt x="490696" y="0"/>
                </a:lnTo>
                <a:lnTo>
                  <a:pt x="594321" y="155434"/>
                </a:lnTo>
                <a:lnTo>
                  <a:pt x="1100257" y="935657"/>
                </a:lnTo>
                <a:lnTo>
                  <a:pt x="1401989" y="1405009"/>
                </a:lnTo>
                <a:lnTo>
                  <a:pt x="1581810" y="1977985"/>
                </a:lnTo>
                <a:lnTo>
                  <a:pt x="594321" y="2221804"/>
                </a:lnTo>
                <a:lnTo>
                  <a:pt x="280397" y="2301045"/>
                </a:lnTo>
              </a:path>
            </a:pathLst>
          </a:custGeom>
          <a:ln w="18286">
            <a:solidFill>
              <a:srgbClr val="FFFF00"/>
            </a:solidFill>
          </a:ln>
        </p:spPr>
        <p:txBody>
          <a:bodyPr wrap="square" lIns="0" tIns="0" rIns="0" bIns="0" rtlCol="0"/>
          <a:lstStyle/>
          <a:p>
            <a:endParaRPr/>
          </a:p>
        </p:txBody>
      </p:sp>
      <p:sp>
        <p:nvSpPr>
          <p:cNvPr id="99" name="bk object 99"/>
          <p:cNvSpPr/>
          <p:nvPr/>
        </p:nvSpPr>
        <p:spPr>
          <a:xfrm>
            <a:off x="2627207" y="2075513"/>
            <a:ext cx="1789430" cy="1905000"/>
          </a:xfrm>
          <a:custGeom>
            <a:avLst/>
            <a:gdLst/>
            <a:ahLst/>
            <a:cxnLst/>
            <a:rect l="l" t="t" r="r" b="b"/>
            <a:pathLst>
              <a:path w="1789429" h="1905000">
                <a:moveTo>
                  <a:pt x="1203882" y="225532"/>
                </a:moveTo>
                <a:lnTo>
                  <a:pt x="1789061" y="1057566"/>
                </a:lnTo>
                <a:lnTo>
                  <a:pt x="1398942" y="1435486"/>
                </a:lnTo>
                <a:lnTo>
                  <a:pt x="911293" y="1904839"/>
                </a:lnTo>
                <a:lnTo>
                  <a:pt x="609560" y="1435486"/>
                </a:lnTo>
                <a:lnTo>
                  <a:pt x="103625" y="655264"/>
                </a:lnTo>
                <a:lnTo>
                  <a:pt x="0" y="499829"/>
                </a:lnTo>
                <a:lnTo>
                  <a:pt x="103625" y="432779"/>
                </a:lnTo>
                <a:lnTo>
                  <a:pt x="572987" y="134100"/>
                </a:lnTo>
                <a:lnTo>
                  <a:pt x="691851" y="301726"/>
                </a:lnTo>
                <a:lnTo>
                  <a:pt x="1036253" y="0"/>
                </a:lnTo>
                <a:lnTo>
                  <a:pt x="1203882" y="225532"/>
                </a:lnTo>
              </a:path>
            </a:pathLst>
          </a:custGeom>
          <a:ln w="18286">
            <a:solidFill>
              <a:srgbClr val="FFFF00"/>
            </a:solidFill>
          </a:ln>
        </p:spPr>
        <p:txBody>
          <a:bodyPr wrap="square" lIns="0" tIns="0" rIns="0" bIns="0" rtlCol="0"/>
          <a:lstStyle/>
          <a:p>
            <a:endParaRPr/>
          </a:p>
        </p:txBody>
      </p:sp>
      <p:sp>
        <p:nvSpPr>
          <p:cNvPr id="100" name="bk object 100"/>
          <p:cNvSpPr/>
          <p:nvPr/>
        </p:nvSpPr>
        <p:spPr>
          <a:xfrm>
            <a:off x="3200194" y="1886553"/>
            <a:ext cx="463550" cy="490855"/>
          </a:xfrm>
          <a:custGeom>
            <a:avLst/>
            <a:gdLst/>
            <a:ahLst/>
            <a:cxnLst/>
            <a:rect l="l" t="t" r="r" b="b"/>
            <a:pathLst>
              <a:path w="463550" h="490855">
                <a:moveTo>
                  <a:pt x="463266" y="188960"/>
                </a:moveTo>
                <a:lnTo>
                  <a:pt x="118864" y="490686"/>
                </a:lnTo>
                <a:lnTo>
                  <a:pt x="0" y="323060"/>
                </a:lnTo>
                <a:lnTo>
                  <a:pt x="323067" y="0"/>
                </a:lnTo>
                <a:lnTo>
                  <a:pt x="463266" y="188960"/>
                </a:lnTo>
              </a:path>
            </a:pathLst>
          </a:custGeom>
          <a:ln w="18286">
            <a:solidFill>
              <a:srgbClr val="FFFF00"/>
            </a:solidFill>
          </a:ln>
        </p:spPr>
        <p:txBody>
          <a:bodyPr wrap="square" lIns="0" tIns="0" rIns="0" bIns="0" rtlCol="0"/>
          <a:lstStyle/>
          <a:p>
            <a:endParaRPr/>
          </a:p>
        </p:txBody>
      </p:sp>
      <p:sp>
        <p:nvSpPr>
          <p:cNvPr id="101" name="bk object 101"/>
          <p:cNvSpPr/>
          <p:nvPr/>
        </p:nvSpPr>
        <p:spPr>
          <a:xfrm>
            <a:off x="3227624" y="1136808"/>
            <a:ext cx="2106295" cy="2724785"/>
          </a:xfrm>
          <a:custGeom>
            <a:avLst/>
            <a:gdLst/>
            <a:ahLst/>
            <a:cxnLst/>
            <a:rect l="l" t="t" r="r" b="b"/>
            <a:pathLst>
              <a:path w="2106295" h="2724785">
                <a:moveTo>
                  <a:pt x="1722009" y="30477"/>
                </a:moveTo>
                <a:lnTo>
                  <a:pt x="1459898" y="335251"/>
                </a:lnTo>
                <a:lnTo>
                  <a:pt x="1889638" y="563832"/>
                </a:lnTo>
                <a:lnTo>
                  <a:pt x="1926212" y="838129"/>
                </a:lnTo>
                <a:lnTo>
                  <a:pt x="2106032" y="2038940"/>
                </a:lnTo>
                <a:lnTo>
                  <a:pt x="2102985" y="2374191"/>
                </a:lnTo>
                <a:lnTo>
                  <a:pt x="2102985" y="2429051"/>
                </a:lnTo>
                <a:lnTo>
                  <a:pt x="2084698" y="2575342"/>
                </a:lnTo>
                <a:lnTo>
                  <a:pt x="2008503" y="2724682"/>
                </a:lnTo>
                <a:lnTo>
                  <a:pt x="1737248" y="2599724"/>
                </a:lnTo>
                <a:lnTo>
                  <a:pt x="1529997" y="2374191"/>
                </a:lnTo>
                <a:lnTo>
                  <a:pt x="1188643" y="1996271"/>
                </a:lnTo>
                <a:lnTo>
                  <a:pt x="603465" y="1164237"/>
                </a:lnTo>
                <a:lnTo>
                  <a:pt x="435836" y="938704"/>
                </a:lnTo>
                <a:lnTo>
                  <a:pt x="295637" y="749744"/>
                </a:lnTo>
                <a:lnTo>
                  <a:pt x="0" y="243819"/>
                </a:lnTo>
                <a:lnTo>
                  <a:pt x="283445" y="204198"/>
                </a:lnTo>
                <a:lnTo>
                  <a:pt x="935676" y="207246"/>
                </a:lnTo>
                <a:lnTo>
                  <a:pt x="1051492" y="225533"/>
                </a:lnTo>
                <a:lnTo>
                  <a:pt x="1158165" y="231628"/>
                </a:lnTo>
                <a:lnTo>
                  <a:pt x="1429420" y="39620"/>
                </a:lnTo>
                <a:lnTo>
                  <a:pt x="1563523" y="0"/>
                </a:lnTo>
                <a:lnTo>
                  <a:pt x="1722009" y="30477"/>
                </a:lnTo>
              </a:path>
            </a:pathLst>
          </a:custGeom>
          <a:ln w="18286">
            <a:solidFill>
              <a:srgbClr val="FFFF00"/>
            </a:solidFill>
          </a:ln>
        </p:spPr>
        <p:txBody>
          <a:bodyPr wrap="square" lIns="0" tIns="0" rIns="0" bIns="0" rtlCol="0"/>
          <a:lstStyle/>
          <a:p>
            <a:endParaRPr/>
          </a:p>
        </p:txBody>
      </p:sp>
      <p:sp>
        <p:nvSpPr>
          <p:cNvPr id="102" name="bk object 102"/>
          <p:cNvSpPr/>
          <p:nvPr/>
        </p:nvSpPr>
        <p:spPr>
          <a:xfrm>
            <a:off x="4687523" y="1167285"/>
            <a:ext cx="619125" cy="533400"/>
          </a:xfrm>
          <a:custGeom>
            <a:avLst/>
            <a:gdLst/>
            <a:ahLst/>
            <a:cxnLst/>
            <a:rect l="l" t="t" r="r" b="b"/>
            <a:pathLst>
              <a:path w="619125" h="533400">
                <a:moveTo>
                  <a:pt x="618704" y="185912"/>
                </a:moveTo>
                <a:lnTo>
                  <a:pt x="429740" y="533355"/>
                </a:lnTo>
                <a:lnTo>
                  <a:pt x="0" y="304774"/>
                </a:lnTo>
                <a:lnTo>
                  <a:pt x="262111" y="0"/>
                </a:lnTo>
                <a:lnTo>
                  <a:pt x="454122" y="124957"/>
                </a:lnTo>
                <a:lnTo>
                  <a:pt x="618704" y="185912"/>
                </a:lnTo>
              </a:path>
            </a:pathLst>
          </a:custGeom>
          <a:ln w="18286">
            <a:solidFill>
              <a:srgbClr val="FFFF00"/>
            </a:solidFill>
          </a:ln>
        </p:spPr>
        <p:txBody>
          <a:bodyPr wrap="square" lIns="0" tIns="0" rIns="0" bIns="0" rtlCol="0"/>
          <a:lstStyle/>
          <a:p>
            <a:endParaRPr/>
          </a:p>
        </p:txBody>
      </p:sp>
      <p:sp>
        <p:nvSpPr>
          <p:cNvPr id="103" name="bk object 103"/>
          <p:cNvSpPr/>
          <p:nvPr/>
        </p:nvSpPr>
        <p:spPr>
          <a:xfrm>
            <a:off x="5117263" y="990516"/>
            <a:ext cx="1274445" cy="2575560"/>
          </a:xfrm>
          <a:custGeom>
            <a:avLst/>
            <a:gdLst/>
            <a:ahLst/>
            <a:cxnLst/>
            <a:rect l="l" t="t" r="r" b="b"/>
            <a:pathLst>
              <a:path w="1274445" h="2575560">
                <a:moveTo>
                  <a:pt x="359640" y="2566199"/>
                </a:moveTo>
                <a:lnTo>
                  <a:pt x="213346" y="2575342"/>
                </a:lnTo>
                <a:lnTo>
                  <a:pt x="213346" y="2520483"/>
                </a:lnTo>
                <a:lnTo>
                  <a:pt x="216394" y="2185231"/>
                </a:lnTo>
                <a:lnTo>
                  <a:pt x="36573" y="984421"/>
                </a:lnTo>
                <a:lnTo>
                  <a:pt x="0" y="710124"/>
                </a:lnTo>
                <a:lnTo>
                  <a:pt x="188963" y="362681"/>
                </a:lnTo>
                <a:lnTo>
                  <a:pt x="323067" y="353538"/>
                </a:lnTo>
                <a:lnTo>
                  <a:pt x="972249" y="146291"/>
                </a:lnTo>
                <a:lnTo>
                  <a:pt x="1264838" y="0"/>
                </a:lnTo>
                <a:lnTo>
                  <a:pt x="1261790" y="118861"/>
                </a:lnTo>
                <a:lnTo>
                  <a:pt x="1255695" y="551641"/>
                </a:lnTo>
                <a:lnTo>
                  <a:pt x="1273982" y="1249574"/>
                </a:lnTo>
                <a:lnTo>
                  <a:pt x="1161213" y="1398914"/>
                </a:lnTo>
                <a:lnTo>
                  <a:pt x="966153" y="1734165"/>
                </a:lnTo>
                <a:lnTo>
                  <a:pt x="804620" y="2026749"/>
                </a:lnTo>
                <a:lnTo>
                  <a:pt x="719281" y="2285807"/>
                </a:lnTo>
                <a:lnTo>
                  <a:pt x="606513" y="2371144"/>
                </a:lnTo>
                <a:lnTo>
                  <a:pt x="420596" y="2520483"/>
                </a:lnTo>
                <a:lnTo>
                  <a:pt x="359640" y="2566199"/>
                </a:lnTo>
              </a:path>
            </a:pathLst>
          </a:custGeom>
          <a:ln w="18286">
            <a:solidFill>
              <a:srgbClr val="FFFF00"/>
            </a:solidFill>
          </a:ln>
        </p:spPr>
        <p:txBody>
          <a:bodyPr wrap="square" lIns="0" tIns="0" rIns="0" bIns="0" rtlCol="0"/>
          <a:lstStyle/>
          <a:p>
            <a:endParaRPr/>
          </a:p>
        </p:txBody>
      </p:sp>
      <p:sp>
        <p:nvSpPr>
          <p:cNvPr id="104" name="bk object 104"/>
          <p:cNvSpPr/>
          <p:nvPr/>
        </p:nvSpPr>
        <p:spPr>
          <a:xfrm>
            <a:off x="6372959" y="956991"/>
            <a:ext cx="1000125" cy="585470"/>
          </a:xfrm>
          <a:custGeom>
            <a:avLst/>
            <a:gdLst/>
            <a:ahLst/>
            <a:cxnLst/>
            <a:rect l="l" t="t" r="r" b="b"/>
            <a:pathLst>
              <a:path w="1000125" h="585469">
                <a:moveTo>
                  <a:pt x="999679" y="307821"/>
                </a:moveTo>
                <a:lnTo>
                  <a:pt x="0" y="585166"/>
                </a:lnTo>
                <a:lnTo>
                  <a:pt x="6095" y="152387"/>
                </a:lnTo>
                <a:lnTo>
                  <a:pt x="9143" y="33525"/>
                </a:lnTo>
                <a:lnTo>
                  <a:pt x="201155" y="0"/>
                </a:lnTo>
                <a:lnTo>
                  <a:pt x="783285" y="161530"/>
                </a:lnTo>
                <a:lnTo>
                  <a:pt x="914341" y="225532"/>
                </a:lnTo>
                <a:lnTo>
                  <a:pt x="999679" y="307821"/>
                </a:lnTo>
              </a:path>
            </a:pathLst>
          </a:custGeom>
          <a:ln w="18286">
            <a:solidFill>
              <a:srgbClr val="FFFF00"/>
            </a:solidFill>
          </a:ln>
        </p:spPr>
        <p:txBody>
          <a:bodyPr wrap="square" lIns="0" tIns="0" rIns="0" bIns="0" rtlCol="0"/>
          <a:lstStyle/>
          <a:p>
            <a:endParaRPr/>
          </a:p>
        </p:txBody>
      </p:sp>
      <p:sp>
        <p:nvSpPr>
          <p:cNvPr id="105" name="bk object 105"/>
          <p:cNvSpPr/>
          <p:nvPr/>
        </p:nvSpPr>
        <p:spPr>
          <a:xfrm>
            <a:off x="6372959" y="1264813"/>
            <a:ext cx="1478280" cy="975360"/>
          </a:xfrm>
          <a:custGeom>
            <a:avLst/>
            <a:gdLst/>
            <a:ahLst/>
            <a:cxnLst/>
            <a:rect l="l" t="t" r="r" b="b"/>
            <a:pathLst>
              <a:path w="1478279" h="975360">
                <a:moveTo>
                  <a:pt x="1158165" y="743649"/>
                </a:moveTo>
                <a:lnTo>
                  <a:pt x="18286" y="975277"/>
                </a:lnTo>
                <a:lnTo>
                  <a:pt x="0" y="277344"/>
                </a:lnTo>
                <a:lnTo>
                  <a:pt x="999679" y="0"/>
                </a:lnTo>
                <a:lnTo>
                  <a:pt x="1057588" y="115814"/>
                </a:lnTo>
                <a:lnTo>
                  <a:pt x="1094161" y="310869"/>
                </a:lnTo>
                <a:lnTo>
                  <a:pt x="1158165" y="377920"/>
                </a:lnTo>
                <a:lnTo>
                  <a:pt x="1170356" y="390111"/>
                </a:lnTo>
                <a:lnTo>
                  <a:pt x="1322747" y="435827"/>
                </a:lnTo>
                <a:lnTo>
                  <a:pt x="1353225" y="591262"/>
                </a:lnTo>
                <a:lnTo>
                  <a:pt x="1478185" y="679646"/>
                </a:lnTo>
                <a:lnTo>
                  <a:pt x="1158165" y="743649"/>
                </a:lnTo>
              </a:path>
            </a:pathLst>
          </a:custGeom>
          <a:ln w="18286">
            <a:solidFill>
              <a:srgbClr val="FFFF00"/>
            </a:solidFill>
          </a:ln>
        </p:spPr>
        <p:txBody>
          <a:bodyPr wrap="square" lIns="0" tIns="0" rIns="0" bIns="0" rtlCol="0"/>
          <a:lstStyle/>
          <a:p>
            <a:endParaRPr/>
          </a:p>
        </p:txBody>
      </p:sp>
      <p:sp>
        <p:nvSpPr>
          <p:cNvPr id="106" name="bk object 106"/>
          <p:cNvSpPr/>
          <p:nvPr/>
        </p:nvSpPr>
        <p:spPr>
          <a:xfrm>
            <a:off x="7695706" y="1645781"/>
            <a:ext cx="988060" cy="554990"/>
          </a:xfrm>
          <a:custGeom>
            <a:avLst/>
            <a:gdLst/>
            <a:ahLst/>
            <a:cxnLst/>
            <a:rect l="l" t="t" r="r" b="b"/>
            <a:pathLst>
              <a:path w="988059" h="554989">
                <a:moveTo>
                  <a:pt x="457170" y="554689"/>
                </a:moveTo>
                <a:lnTo>
                  <a:pt x="405357" y="554689"/>
                </a:lnTo>
                <a:lnTo>
                  <a:pt x="362688" y="457161"/>
                </a:lnTo>
                <a:lnTo>
                  <a:pt x="155437" y="298678"/>
                </a:lnTo>
                <a:lnTo>
                  <a:pt x="30477" y="210294"/>
                </a:lnTo>
                <a:lnTo>
                  <a:pt x="0" y="54859"/>
                </a:lnTo>
                <a:lnTo>
                  <a:pt x="981393" y="0"/>
                </a:lnTo>
                <a:lnTo>
                  <a:pt x="987488" y="73145"/>
                </a:lnTo>
                <a:lnTo>
                  <a:pt x="640038" y="487638"/>
                </a:lnTo>
                <a:lnTo>
                  <a:pt x="457170" y="554689"/>
                </a:lnTo>
              </a:path>
            </a:pathLst>
          </a:custGeom>
          <a:ln w="18286">
            <a:solidFill>
              <a:srgbClr val="FFFF00"/>
            </a:solidFill>
          </a:ln>
        </p:spPr>
        <p:txBody>
          <a:bodyPr wrap="square" lIns="0" tIns="0" rIns="0" bIns="0" rtlCol="0"/>
          <a:lstStyle/>
          <a:p>
            <a:endParaRPr/>
          </a:p>
        </p:txBody>
      </p:sp>
      <p:sp>
        <p:nvSpPr>
          <p:cNvPr id="107" name="bk object 107"/>
          <p:cNvSpPr/>
          <p:nvPr/>
        </p:nvSpPr>
        <p:spPr>
          <a:xfrm>
            <a:off x="8064490" y="2133420"/>
            <a:ext cx="271780" cy="607060"/>
          </a:xfrm>
          <a:custGeom>
            <a:avLst/>
            <a:gdLst/>
            <a:ahLst/>
            <a:cxnLst/>
            <a:rect l="l" t="t" r="r" b="b"/>
            <a:pathLst>
              <a:path w="271779" h="607060">
                <a:moveTo>
                  <a:pt x="167629" y="591262"/>
                </a:moveTo>
                <a:lnTo>
                  <a:pt x="0" y="606500"/>
                </a:lnTo>
                <a:lnTo>
                  <a:pt x="79242" y="408397"/>
                </a:lnTo>
                <a:lnTo>
                  <a:pt x="88386" y="67050"/>
                </a:lnTo>
                <a:lnTo>
                  <a:pt x="271254" y="0"/>
                </a:lnTo>
                <a:lnTo>
                  <a:pt x="164581" y="252962"/>
                </a:lnTo>
                <a:lnTo>
                  <a:pt x="167629" y="591262"/>
                </a:lnTo>
              </a:path>
            </a:pathLst>
          </a:custGeom>
          <a:ln w="18286">
            <a:solidFill>
              <a:srgbClr val="FFFF00"/>
            </a:solidFill>
          </a:ln>
        </p:spPr>
        <p:txBody>
          <a:bodyPr wrap="square" lIns="0" tIns="0" rIns="0" bIns="0" rtlCol="0"/>
          <a:lstStyle/>
          <a:p>
            <a:endParaRPr/>
          </a:p>
        </p:txBody>
      </p:sp>
      <p:sp>
        <p:nvSpPr>
          <p:cNvPr id="108" name="bk object 108"/>
          <p:cNvSpPr/>
          <p:nvPr/>
        </p:nvSpPr>
        <p:spPr>
          <a:xfrm>
            <a:off x="8149828" y="3221464"/>
            <a:ext cx="466725" cy="1264920"/>
          </a:xfrm>
          <a:custGeom>
            <a:avLst/>
            <a:gdLst/>
            <a:ahLst/>
            <a:cxnLst/>
            <a:rect l="l" t="t" r="r" b="b"/>
            <a:pathLst>
              <a:path w="466725" h="1264920">
                <a:moveTo>
                  <a:pt x="463266" y="1216049"/>
                </a:moveTo>
                <a:lnTo>
                  <a:pt x="240776" y="1264813"/>
                </a:lnTo>
                <a:lnTo>
                  <a:pt x="237728" y="1203858"/>
                </a:lnTo>
                <a:lnTo>
                  <a:pt x="173724" y="981373"/>
                </a:lnTo>
                <a:lnTo>
                  <a:pt x="164581" y="795460"/>
                </a:lnTo>
                <a:lnTo>
                  <a:pt x="158485" y="478495"/>
                </a:lnTo>
                <a:lnTo>
                  <a:pt x="82290" y="289535"/>
                </a:lnTo>
                <a:lnTo>
                  <a:pt x="0" y="85336"/>
                </a:lnTo>
                <a:lnTo>
                  <a:pt x="97529" y="0"/>
                </a:lnTo>
                <a:lnTo>
                  <a:pt x="204202" y="137148"/>
                </a:lnTo>
                <a:lnTo>
                  <a:pt x="347449" y="259058"/>
                </a:lnTo>
                <a:lnTo>
                  <a:pt x="365736" y="289535"/>
                </a:lnTo>
                <a:lnTo>
                  <a:pt x="429740" y="396206"/>
                </a:lnTo>
                <a:lnTo>
                  <a:pt x="457170" y="475447"/>
                </a:lnTo>
                <a:lnTo>
                  <a:pt x="466314" y="591262"/>
                </a:lnTo>
                <a:lnTo>
                  <a:pt x="463266" y="1216049"/>
                </a:lnTo>
              </a:path>
            </a:pathLst>
          </a:custGeom>
          <a:ln w="18286">
            <a:solidFill>
              <a:srgbClr val="FFFF00"/>
            </a:solidFill>
          </a:ln>
        </p:spPr>
        <p:txBody>
          <a:bodyPr wrap="square" lIns="0" tIns="0" rIns="0" bIns="0" rtlCol="0"/>
          <a:lstStyle/>
          <a:p>
            <a:endParaRPr/>
          </a:p>
        </p:txBody>
      </p:sp>
      <p:sp>
        <p:nvSpPr>
          <p:cNvPr id="109" name="bk object 109"/>
          <p:cNvSpPr/>
          <p:nvPr/>
        </p:nvSpPr>
        <p:spPr>
          <a:xfrm>
            <a:off x="8061442" y="2724682"/>
            <a:ext cx="186055" cy="582295"/>
          </a:xfrm>
          <a:custGeom>
            <a:avLst/>
            <a:gdLst/>
            <a:ahLst/>
            <a:cxnLst/>
            <a:rect l="l" t="t" r="r" b="b"/>
            <a:pathLst>
              <a:path w="186054" h="582295">
                <a:moveTo>
                  <a:pt x="185916" y="496782"/>
                </a:moveTo>
                <a:lnTo>
                  <a:pt x="88386" y="582118"/>
                </a:lnTo>
                <a:lnTo>
                  <a:pt x="0" y="15238"/>
                </a:lnTo>
                <a:lnTo>
                  <a:pt x="3047" y="15238"/>
                </a:lnTo>
                <a:lnTo>
                  <a:pt x="170677" y="0"/>
                </a:lnTo>
                <a:lnTo>
                  <a:pt x="185916" y="496782"/>
                </a:lnTo>
              </a:path>
            </a:pathLst>
          </a:custGeom>
          <a:ln w="18286">
            <a:solidFill>
              <a:srgbClr val="FFFF00"/>
            </a:solidFill>
          </a:ln>
        </p:spPr>
        <p:txBody>
          <a:bodyPr wrap="square" lIns="0" tIns="0" rIns="0" bIns="0" rtlCol="0"/>
          <a:lstStyle/>
          <a:p>
            <a:endParaRPr/>
          </a:p>
        </p:txBody>
      </p:sp>
      <p:sp>
        <p:nvSpPr>
          <p:cNvPr id="110" name="bk object 110"/>
          <p:cNvSpPr/>
          <p:nvPr/>
        </p:nvSpPr>
        <p:spPr>
          <a:xfrm>
            <a:off x="5836545" y="1944460"/>
            <a:ext cx="2273935" cy="1953895"/>
          </a:xfrm>
          <a:custGeom>
            <a:avLst/>
            <a:gdLst/>
            <a:ahLst/>
            <a:cxnLst/>
            <a:rect l="l" t="t" r="r" b="b"/>
            <a:pathLst>
              <a:path w="2273934" h="1953895">
                <a:moveTo>
                  <a:pt x="1164261" y="1953603"/>
                </a:moveTo>
                <a:lnTo>
                  <a:pt x="1152070" y="1953603"/>
                </a:lnTo>
                <a:lnTo>
                  <a:pt x="627847" y="1846932"/>
                </a:lnTo>
                <a:lnTo>
                  <a:pt x="234681" y="1597017"/>
                </a:lnTo>
                <a:lnTo>
                  <a:pt x="207250" y="1566539"/>
                </a:lnTo>
                <a:lnTo>
                  <a:pt x="0" y="1331863"/>
                </a:lnTo>
                <a:lnTo>
                  <a:pt x="85338" y="1072805"/>
                </a:lnTo>
                <a:lnTo>
                  <a:pt x="246872" y="780222"/>
                </a:lnTo>
                <a:lnTo>
                  <a:pt x="441931" y="444970"/>
                </a:lnTo>
                <a:lnTo>
                  <a:pt x="554700" y="295631"/>
                </a:lnTo>
                <a:lnTo>
                  <a:pt x="1694579" y="64002"/>
                </a:lnTo>
                <a:lnTo>
                  <a:pt x="2014598" y="0"/>
                </a:lnTo>
                <a:lnTo>
                  <a:pt x="2221849" y="158482"/>
                </a:lnTo>
                <a:lnTo>
                  <a:pt x="2264518" y="256010"/>
                </a:lnTo>
                <a:lnTo>
                  <a:pt x="2273662" y="569927"/>
                </a:lnTo>
                <a:lnTo>
                  <a:pt x="2182228" y="801556"/>
                </a:lnTo>
                <a:lnTo>
                  <a:pt x="2209658" y="1462916"/>
                </a:lnTo>
                <a:lnTo>
                  <a:pt x="2090793" y="1566539"/>
                </a:lnTo>
                <a:lnTo>
                  <a:pt x="1694579" y="1907887"/>
                </a:lnTo>
                <a:lnTo>
                  <a:pt x="1648862" y="1947507"/>
                </a:lnTo>
                <a:lnTo>
                  <a:pt x="1164261" y="1953603"/>
                </a:lnTo>
              </a:path>
            </a:pathLst>
          </a:custGeom>
          <a:ln w="18286">
            <a:solidFill>
              <a:srgbClr val="FFFF00"/>
            </a:solidFill>
          </a:ln>
        </p:spPr>
        <p:txBody>
          <a:bodyPr wrap="square" lIns="0" tIns="0" rIns="0" bIns="0" rtlCol="0"/>
          <a:lstStyle/>
          <a:p>
            <a:endParaRPr/>
          </a:p>
        </p:txBody>
      </p:sp>
      <p:sp>
        <p:nvSpPr>
          <p:cNvPr id="111" name="bk object 111"/>
          <p:cNvSpPr/>
          <p:nvPr/>
        </p:nvSpPr>
        <p:spPr>
          <a:xfrm>
            <a:off x="5723776" y="3276324"/>
            <a:ext cx="2511425" cy="1341120"/>
          </a:xfrm>
          <a:custGeom>
            <a:avLst/>
            <a:gdLst/>
            <a:ahLst/>
            <a:cxnLst/>
            <a:rect l="l" t="t" r="r" b="b"/>
            <a:pathLst>
              <a:path w="2511425" h="1341120">
                <a:moveTo>
                  <a:pt x="740616" y="515068"/>
                </a:moveTo>
                <a:lnTo>
                  <a:pt x="1264838" y="621739"/>
                </a:lnTo>
                <a:lnTo>
                  <a:pt x="1277030" y="621739"/>
                </a:lnTo>
                <a:lnTo>
                  <a:pt x="1761630" y="615644"/>
                </a:lnTo>
                <a:lnTo>
                  <a:pt x="1807348" y="576023"/>
                </a:lnTo>
                <a:lnTo>
                  <a:pt x="2203562" y="234676"/>
                </a:lnTo>
                <a:lnTo>
                  <a:pt x="2322427" y="131052"/>
                </a:lnTo>
                <a:lnTo>
                  <a:pt x="2386430" y="234676"/>
                </a:lnTo>
                <a:lnTo>
                  <a:pt x="2511390" y="426683"/>
                </a:lnTo>
                <a:lnTo>
                  <a:pt x="2304140" y="1341006"/>
                </a:lnTo>
                <a:lnTo>
                  <a:pt x="1810395" y="1139855"/>
                </a:lnTo>
                <a:lnTo>
                  <a:pt x="499839" y="609548"/>
                </a:lnTo>
                <a:lnTo>
                  <a:pt x="362688" y="716219"/>
                </a:lnTo>
                <a:lnTo>
                  <a:pt x="252967" y="399254"/>
                </a:lnTo>
                <a:lnTo>
                  <a:pt x="121912" y="234676"/>
                </a:lnTo>
                <a:lnTo>
                  <a:pt x="94481" y="201150"/>
                </a:lnTo>
                <a:lnTo>
                  <a:pt x="0" y="88384"/>
                </a:lnTo>
                <a:lnTo>
                  <a:pt x="0" y="85336"/>
                </a:lnTo>
                <a:lnTo>
                  <a:pt x="112768" y="0"/>
                </a:lnTo>
                <a:lnTo>
                  <a:pt x="320019" y="234676"/>
                </a:lnTo>
                <a:lnTo>
                  <a:pt x="347449" y="265153"/>
                </a:lnTo>
                <a:lnTo>
                  <a:pt x="740616" y="515068"/>
                </a:lnTo>
              </a:path>
            </a:pathLst>
          </a:custGeom>
          <a:ln w="18286">
            <a:solidFill>
              <a:srgbClr val="FFFF00"/>
            </a:solidFill>
          </a:ln>
        </p:spPr>
        <p:txBody>
          <a:bodyPr wrap="square" lIns="0" tIns="0" rIns="0" bIns="0" rtlCol="0"/>
          <a:lstStyle/>
          <a:p>
            <a:endParaRPr/>
          </a:p>
        </p:txBody>
      </p:sp>
      <p:sp>
        <p:nvSpPr>
          <p:cNvPr id="112" name="bk object 112"/>
          <p:cNvSpPr/>
          <p:nvPr/>
        </p:nvSpPr>
        <p:spPr>
          <a:xfrm>
            <a:off x="8390605" y="4437514"/>
            <a:ext cx="283845" cy="902335"/>
          </a:xfrm>
          <a:custGeom>
            <a:avLst/>
            <a:gdLst/>
            <a:ahLst/>
            <a:cxnLst/>
            <a:rect l="l" t="t" r="r" b="b"/>
            <a:pathLst>
              <a:path w="283845" h="902335">
                <a:moveTo>
                  <a:pt x="283445" y="883845"/>
                </a:moveTo>
                <a:lnTo>
                  <a:pt x="179820" y="902131"/>
                </a:lnTo>
                <a:lnTo>
                  <a:pt x="109720" y="518116"/>
                </a:lnTo>
                <a:lnTo>
                  <a:pt x="121912" y="371824"/>
                </a:lnTo>
                <a:lnTo>
                  <a:pt x="0" y="48763"/>
                </a:lnTo>
                <a:lnTo>
                  <a:pt x="222489" y="0"/>
                </a:lnTo>
                <a:lnTo>
                  <a:pt x="219441" y="356585"/>
                </a:lnTo>
                <a:lnTo>
                  <a:pt x="283445" y="883845"/>
                </a:lnTo>
              </a:path>
            </a:pathLst>
          </a:custGeom>
          <a:ln w="18286">
            <a:solidFill>
              <a:srgbClr val="FFFF00"/>
            </a:solidFill>
          </a:ln>
        </p:spPr>
        <p:txBody>
          <a:bodyPr wrap="square" lIns="0" tIns="0" rIns="0" bIns="0" rtlCol="0"/>
          <a:lstStyle/>
          <a:p>
            <a:endParaRPr/>
          </a:p>
        </p:txBody>
      </p:sp>
      <p:sp>
        <p:nvSpPr>
          <p:cNvPr id="113" name="bk object 113"/>
          <p:cNvSpPr/>
          <p:nvPr/>
        </p:nvSpPr>
        <p:spPr>
          <a:xfrm>
            <a:off x="8027916" y="4013877"/>
            <a:ext cx="527685" cy="1323340"/>
          </a:xfrm>
          <a:custGeom>
            <a:avLst/>
            <a:gdLst/>
            <a:ahLst/>
            <a:cxnLst/>
            <a:rect l="l" t="t" r="r" b="b"/>
            <a:pathLst>
              <a:path w="527684" h="1323339">
                <a:moveTo>
                  <a:pt x="490696" y="1148999"/>
                </a:moveTo>
                <a:lnTo>
                  <a:pt x="527270" y="1322720"/>
                </a:lnTo>
                <a:lnTo>
                  <a:pt x="0" y="1020993"/>
                </a:lnTo>
                <a:lnTo>
                  <a:pt x="48764" y="609548"/>
                </a:lnTo>
                <a:lnTo>
                  <a:pt x="274302" y="0"/>
                </a:lnTo>
                <a:lnTo>
                  <a:pt x="274302" y="210294"/>
                </a:lnTo>
                <a:lnTo>
                  <a:pt x="344401" y="423636"/>
                </a:lnTo>
                <a:lnTo>
                  <a:pt x="350497" y="484591"/>
                </a:lnTo>
                <a:lnTo>
                  <a:pt x="469361" y="798508"/>
                </a:lnTo>
                <a:lnTo>
                  <a:pt x="466314" y="950895"/>
                </a:lnTo>
                <a:lnTo>
                  <a:pt x="490696" y="1148999"/>
                </a:lnTo>
              </a:path>
            </a:pathLst>
          </a:custGeom>
          <a:ln w="18286">
            <a:solidFill>
              <a:srgbClr val="FFFF00"/>
            </a:solidFill>
          </a:ln>
        </p:spPr>
        <p:txBody>
          <a:bodyPr wrap="square" lIns="0" tIns="0" rIns="0" bIns="0" rtlCol="0"/>
          <a:lstStyle/>
          <a:p>
            <a:endParaRPr/>
          </a:p>
        </p:txBody>
      </p:sp>
      <p:sp>
        <p:nvSpPr>
          <p:cNvPr id="114" name="bk object 114"/>
          <p:cNvSpPr/>
          <p:nvPr/>
        </p:nvSpPr>
        <p:spPr>
          <a:xfrm>
            <a:off x="5723776" y="3364708"/>
            <a:ext cx="2304415" cy="2761615"/>
          </a:xfrm>
          <a:custGeom>
            <a:avLst/>
            <a:gdLst/>
            <a:ahLst/>
            <a:cxnLst/>
            <a:rect l="l" t="t" r="r" b="b"/>
            <a:pathLst>
              <a:path w="2304415" h="2761615">
                <a:moveTo>
                  <a:pt x="252967" y="310869"/>
                </a:moveTo>
                <a:lnTo>
                  <a:pt x="362688" y="627835"/>
                </a:lnTo>
                <a:lnTo>
                  <a:pt x="499839" y="521164"/>
                </a:lnTo>
                <a:lnTo>
                  <a:pt x="1810395" y="1051471"/>
                </a:lnTo>
                <a:lnTo>
                  <a:pt x="2304140" y="1252622"/>
                </a:lnTo>
                <a:lnTo>
                  <a:pt x="2279757" y="1670163"/>
                </a:lnTo>
                <a:lnTo>
                  <a:pt x="2090793" y="1667115"/>
                </a:lnTo>
                <a:lnTo>
                  <a:pt x="1953642" y="1944460"/>
                </a:lnTo>
                <a:lnTo>
                  <a:pt x="1886590" y="2075512"/>
                </a:lnTo>
                <a:lnTo>
                  <a:pt x="1810395" y="2008462"/>
                </a:lnTo>
                <a:lnTo>
                  <a:pt x="1612288" y="1846932"/>
                </a:lnTo>
                <a:lnTo>
                  <a:pt x="1002727" y="1243479"/>
                </a:lnTo>
                <a:lnTo>
                  <a:pt x="1185595" y="2742968"/>
                </a:lnTo>
                <a:lnTo>
                  <a:pt x="1133783" y="2761255"/>
                </a:lnTo>
                <a:lnTo>
                  <a:pt x="1002727" y="2438194"/>
                </a:lnTo>
                <a:lnTo>
                  <a:pt x="871672" y="2115133"/>
                </a:lnTo>
                <a:lnTo>
                  <a:pt x="329162" y="801556"/>
                </a:lnTo>
                <a:lnTo>
                  <a:pt x="60956" y="146291"/>
                </a:lnTo>
                <a:lnTo>
                  <a:pt x="0" y="0"/>
                </a:lnTo>
                <a:lnTo>
                  <a:pt x="94481" y="112766"/>
                </a:lnTo>
                <a:lnTo>
                  <a:pt x="121912" y="146291"/>
                </a:lnTo>
                <a:lnTo>
                  <a:pt x="252967" y="310869"/>
                </a:lnTo>
              </a:path>
            </a:pathLst>
          </a:custGeom>
          <a:ln w="18286">
            <a:solidFill>
              <a:srgbClr val="FFFF00"/>
            </a:solidFill>
          </a:ln>
        </p:spPr>
        <p:txBody>
          <a:bodyPr wrap="square" lIns="0" tIns="0" rIns="0" bIns="0" rtlCol="0"/>
          <a:lstStyle/>
          <a:p>
            <a:endParaRPr/>
          </a:p>
        </p:txBody>
      </p:sp>
      <p:sp>
        <p:nvSpPr>
          <p:cNvPr id="115" name="bk object 115"/>
          <p:cNvSpPr/>
          <p:nvPr/>
        </p:nvSpPr>
        <p:spPr>
          <a:xfrm>
            <a:off x="5312323" y="3361660"/>
            <a:ext cx="1545590" cy="2987040"/>
          </a:xfrm>
          <a:custGeom>
            <a:avLst/>
            <a:gdLst/>
            <a:ahLst/>
            <a:cxnLst/>
            <a:rect l="l" t="t" r="r" b="b"/>
            <a:pathLst>
              <a:path w="1545590" h="2987040">
                <a:moveTo>
                  <a:pt x="1249599" y="2880117"/>
                </a:moveTo>
                <a:lnTo>
                  <a:pt x="996631" y="2986788"/>
                </a:lnTo>
                <a:lnTo>
                  <a:pt x="707090" y="2581438"/>
                </a:lnTo>
                <a:lnTo>
                  <a:pt x="652230" y="2456480"/>
                </a:lnTo>
                <a:lnTo>
                  <a:pt x="304780" y="1712831"/>
                </a:lnTo>
                <a:lnTo>
                  <a:pt x="286493" y="1667115"/>
                </a:lnTo>
                <a:lnTo>
                  <a:pt x="307828" y="1377579"/>
                </a:lnTo>
                <a:lnTo>
                  <a:pt x="402310" y="810699"/>
                </a:lnTo>
                <a:lnTo>
                  <a:pt x="353545" y="548593"/>
                </a:lnTo>
                <a:lnTo>
                  <a:pt x="310876" y="502877"/>
                </a:lnTo>
                <a:lnTo>
                  <a:pt x="198107" y="429731"/>
                </a:lnTo>
                <a:lnTo>
                  <a:pt x="0" y="350490"/>
                </a:lnTo>
                <a:lnTo>
                  <a:pt x="18286" y="204198"/>
                </a:lnTo>
                <a:lnTo>
                  <a:pt x="164581" y="195055"/>
                </a:lnTo>
                <a:lnTo>
                  <a:pt x="225537" y="149339"/>
                </a:lnTo>
                <a:lnTo>
                  <a:pt x="411453" y="0"/>
                </a:lnTo>
                <a:lnTo>
                  <a:pt x="411453" y="3047"/>
                </a:lnTo>
                <a:lnTo>
                  <a:pt x="472409" y="149339"/>
                </a:lnTo>
                <a:lnTo>
                  <a:pt x="740616" y="804604"/>
                </a:lnTo>
                <a:lnTo>
                  <a:pt x="1283125" y="2118181"/>
                </a:lnTo>
                <a:lnTo>
                  <a:pt x="1414181" y="2441242"/>
                </a:lnTo>
                <a:lnTo>
                  <a:pt x="1545236" y="2764302"/>
                </a:lnTo>
                <a:lnTo>
                  <a:pt x="1353225" y="2843544"/>
                </a:lnTo>
                <a:lnTo>
                  <a:pt x="1249599" y="2880117"/>
                </a:lnTo>
              </a:path>
            </a:pathLst>
          </a:custGeom>
          <a:ln w="18286">
            <a:solidFill>
              <a:srgbClr val="FFFF00"/>
            </a:solidFill>
          </a:ln>
        </p:spPr>
        <p:txBody>
          <a:bodyPr wrap="square" lIns="0" tIns="0" rIns="0" bIns="0" rtlCol="0"/>
          <a:lstStyle/>
          <a:p>
            <a:endParaRPr/>
          </a:p>
        </p:txBody>
      </p:sp>
      <p:sp>
        <p:nvSpPr>
          <p:cNvPr id="116" name="bk object 116"/>
          <p:cNvSpPr/>
          <p:nvPr/>
        </p:nvSpPr>
        <p:spPr>
          <a:xfrm>
            <a:off x="6726504" y="4608187"/>
            <a:ext cx="883919" cy="1499870"/>
          </a:xfrm>
          <a:custGeom>
            <a:avLst/>
            <a:gdLst/>
            <a:ahLst/>
            <a:cxnLst/>
            <a:rect l="l" t="t" r="r" b="b"/>
            <a:pathLst>
              <a:path w="883920" h="1499870">
                <a:moveTo>
                  <a:pt x="249919" y="1459868"/>
                </a:moveTo>
                <a:lnTo>
                  <a:pt x="182868" y="1499489"/>
                </a:lnTo>
                <a:lnTo>
                  <a:pt x="0" y="0"/>
                </a:lnTo>
                <a:lnTo>
                  <a:pt x="609560" y="603453"/>
                </a:lnTo>
                <a:lnTo>
                  <a:pt x="807668" y="764983"/>
                </a:lnTo>
                <a:lnTo>
                  <a:pt x="883863" y="832033"/>
                </a:lnTo>
                <a:lnTo>
                  <a:pt x="807668" y="932609"/>
                </a:lnTo>
                <a:lnTo>
                  <a:pt x="731473" y="1033184"/>
                </a:lnTo>
                <a:lnTo>
                  <a:pt x="505935" y="1264813"/>
                </a:lnTo>
                <a:lnTo>
                  <a:pt x="329162" y="1401961"/>
                </a:lnTo>
                <a:lnTo>
                  <a:pt x="249919" y="1459868"/>
                </a:lnTo>
              </a:path>
            </a:pathLst>
          </a:custGeom>
          <a:ln w="18286">
            <a:solidFill>
              <a:srgbClr val="FFFF00"/>
            </a:solidFill>
          </a:ln>
        </p:spPr>
        <p:txBody>
          <a:bodyPr wrap="square" lIns="0" tIns="0" rIns="0" bIns="0" rtlCol="0"/>
          <a:lstStyle/>
          <a:p>
            <a:endParaRPr/>
          </a:p>
        </p:txBody>
      </p:sp>
      <p:sp>
        <p:nvSpPr>
          <p:cNvPr id="117" name="bk object 117"/>
          <p:cNvSpPr/>
          <p:nvPr/>
        </p:nvSpPr>
        <p:spPr>
          <a:xfrm>
            <a:off x="5663430" y="6503883"/>
            <a:ext cx="380365" cy="353695"/>
          </a:xfrm>
          <a:custGeom>
            <a:avLst/>
            <a:gdLst/>
            <a:ahLst/>
            <a:cxnLst/>
            <a:rect l="l" t="t" r="r" b="b"/>
            <a:pathLst>
              <a:path w="380364" h="353695">
                <a:moveTo>
                  <a:pt x="380365" y="0"/>
                </a:moveTo>
                <a:lnTo>
                  <a:pt x="0" y="353538"/>
                </a:lnTo>
              </a:path>
            </a:pathLst>
          </a:custGeom>
          <a:ln w="18286">
            <a:solidFill>
              <a:srgbClr val="FFFF00"/>
            </a:solidFill>
          </a:ln>
        </p:spPr>
        <p:txBody>
          <a:bodyPr wrap="square" lIns="0" tIns="0" rIns="0" bIns="0" rtlCol="0"/>
          <a:lstStyle/>
          <a:p>
            <a:endParaRPr/>
          </a:p>
        </p:txBody>
      </p:sp>
      <p:sp>
        <p:nvSpPr>
          <p:cNvPr id="118" name="bk object 118"/>
          <p:cNvSpPr/>
          <p:nvPr/>
        </p:nvSpPr>
        <p:spPr>
          <a:xfrm>
            <a:off x="5507382" y="6433785"/>
            <a:ext cx="536575" cy="424180"/>
          </a:xfrm>
          <a:custGeom>
            <a:avLst/>
            <a:gdLst/>
            <a:ahLst/>
            <a:cxnLst/>
            <a:rect l="l" t="t" r="r" b="b"/>
            <a:pathLst>
              <a:path w="536575" h="424179">
                <a:moveTo>
                  <a:pt x="40159" y="423636"/>
                </a:moveTo>
                <a:lnTo>
                  <a:pt x="0" y="252962"/>
                </a:lnTo>
                <a:lnTo>
                  <a:pt x="490696" y="0"/>
                </a:lnTo>
                <a:lnTo>
                  <a:pt x="536413" y="64002"/>
                </a:lnTo>
                <a:lnTo>
                  <a:pt x="536413" y="70098"/>
                </a:lnTo>
              </a:path>
            </a:pathLst>
          </a:custGeom>
          <a:ln w="18286">
            <a:solidFill>
              <a:srgbClr val="FFFF00"/>
            </a:solidFill>
          </a:ln>
        </p:spPr>
        <p:txBody>
          <a:bodyPr wrap="square" lIns="0" tIns="0" rIns="0" bIns="0" rtlCol="0"/>
          <a:lstStyle/>
          <a:p>
            <a:endParaRPr/>
          </a:p>
        </p:txBody>
      </p:sp>
      <p:sp>
        <p:nvSpPr>
          <p:cNvPr id="119" name="bk object 119"/>
          <p:cNvSpPr/>
          <p:nvPr/>
        </p:nvSpPr>
        <p:spPr>
          <a:xfrm>
            <a:off x="4455890" y="3712150"/>
            <a:ext cx="1853564" cy="3044825"/>
          </a:xfrm>
          <a:custGeom>
            <a:avLst/>
            <a:gdLst/>
            <a:ahLst/>
            <a:cxnLst/>
            <a:rect l="l" t="t" r="r" b="b"/>
            <a:pathLst>
              <a:path w="1853564" h="3044825">
                <a:moveTo>
                  <a:pt x="1161213" y="1362341"/>
                </a:moveTo>
                <a:lnTo>
                  <a:pt x="1508663" y="2105990"/>
                </a:lnTo>
                <a:lnTo>
                  <a:pt x="1563523" y="2230947"/>
                </a:lnTo>
                <a:lnTo>
                  <a:pt x="1853065" y="2636297"/>
                </a:lnTo>
                <a:lnTo>
                  <a:pt x="1779917" y="2694204"/>
                </a:lnTo>
                <a:lnTo>
                  <a:pt x="1587906" y="2785637"/>
                </a:lnTo>
                <a:lnTo>
                  <a:pt x="1542189" y="2721634"/>
                </a:lnTo>
                <a:lnTo>
                  <a:pt x="1051492" y="2974597"/>
                </a:lnTo>
                <a:lnTo>
                  <a:pt x="1002727" y="2880117"/>
                </a:lnTo>
                <a:lnTo>
                  <a:pt x="536413" y="3044695"/>
                </a:lnTo>
                <a:lnTo>
                  <a:pt x="554700" y="2739920"/>
                </a:lnTo>
                <a:lnTo>
                  <a:pt x="326115" y="2666775"/>
                </a:lnTo>
                <a:lnTo>
                  <a:pt x="85338" y="2243138"/>
                </a:lnTo>
                <a:lnTo>
                  <a:pt x="85338" y="2154754"/>
                </a:lnTo>
                <a:lnTo>
                  <a:pt x="429740" y="2246186"/>
                </a:lnTo>
                <a:lnTo>
                  <a:pt x="377927" y="2090751"/>
                </a:lnTo>
                <a:lnTo>
                  <a:pt x="237728" y="1990176"/>
                </a:lnTo>
                <a:lnTo>
                  <a:pt x="112768" y="1935316"/>
                </a:lnTo>
                <a:lnTo>
                  <a:pt x="0" y="1959698"/>
                </a:lnTo>
                <a:lnTo>
                  <a:pt x="9143" y="1764643"/>
                </a:lnTo>
                <a:lnTo>
                  <a:pt x="950914" y="515068"/>
                </a:lnTo>
                <a:lnTo>
                  <a:pt x="792429" y="432779"/>
                </a:lnTo>
                <a:lnTo>
                  <a:pt x="789381" y="429731"/>
                </a:lnTo>
                <a:lnTo>
                  <a:pt x="731473" y="277344"/>
                </a:lnTo>
                <a:lnTo>
                  <a:pt x="780237" y="149339"/>
                </a:lnTo>
                <a:lnTo>
                  <a:pt x="856433" y="0"/>
                </a:lnTo>
                <a:lnTo>
                  <a:pt x="1054540" y="79241"/>
                </a:lnTo>
                <a:lnTo>
                  <a:pt x="1167309" y="152387"/>
                </a:lnTo>
                <a:lnTo>
                  <a:pt x="1209978" y="198103"/>
                </a:lnTo>
                <a:lnTo>
                  <a:pt x="1258743" y="460209"/>
                </a:lnTo>
                <a:lnTo>
                  <a:pt x="1164261" y="1027089"/>
                </a:lnTo>
                <a:lnTo>
                  <a:pt x="1142926" y="1316625"/>
                </a:lnTo>
                <a:lnTo>
                  <a:pt x="1161213" y="1362341"/>
                </a:lnTo>
              </a:path>
            </a:pathLst>
          </a:custGeom>
          <a:ln w="18286">
            <a:solidFill>
              <a:srgbClr val="FFFF00"/>
            </a:solidFill>
          </a:ln>
        </p:spPr>
        <p:txBody>
          <a:bodyPr wrap="square" lIns="0" tIns="0" rIns="0" bIns="0" rtlCol="0"/>
          <a:lstStyle/>
          <a:p>
            <a:endParaRPr/>
          </a:p>
        </p:txBody>
      </p:sp>
      <p:sp>
        <p:nvSpPr>
          <p:cNvPr id="120" name="bk object 120"/>
          <p:cNvSpPr/>
          <p:nvPr/>
        </p:nvSpPr>
        <p:spPr>
          <a:xfrm>
            <a:off x="4541228" y="5802902"/>
            <a:ext cx="469900" cy="1054735"/>
          </a:xfrm>
          <a:custGeom>
            <a:avLst/>
            <a:gdLst/>
            <a:ahLst/>
            <a:cxnLst/>
            <a:rect l="l" t="t" r="r" b="b"/>
            <a:pathLst>
              <a:path w="469900" h="1054734">
                <a:moveTo>
                  <a:pt x="292589" y="0"/>
                </a:moveTo>
                <a:lnTo>
                  <a:pt x="344401" y="155434"/>
                </a:lnTo>
                <a:lnTo>
                  <a:pt x="0" y="64002"/>
                </a:lnTo>
                <a:lnTo>
                  <a:pt x="0" y="152387"/>
                </a:lnTo>
                <a:lnTo>
                  <a:pt x="240776" y="576023"/>
                </a:lnTo>
                <a:lnTo>
                  <a:pt x="469361" y="649169"/>
                </a:lnTo>
                <a:lnTo>
                  <a:pt x="451075" y="953943"/>
                </a:lnTo>
                <a:lnTo>
                  <a:pt x="176772" y="1054519"/>
                </a:lnTo>
              </a:path>
            </a:pathLst>
          </a:custGeom>
          <a:ln w="18286">
            <a:solidFill>
              <a:srgbClr val="FFFF00"/>
            </a:solidFill>
          </a:ln>
        </p:spPr>
        <p:txBody>
          <a:bodyPr wrap="square" lIns="0" tIns="0" rIns="0" bIns="0" rtlCol="0"/>
          <a:lstStyle/>
          <a:p>
            <a:endParaRPr/>
          </a:p>
        </p:txBody>
      </p:sp>
      <p:sp>
        <p:nvSpPr>
          <p:cNvPr id="121" name="bk object 121"/>
          <p:cNvSpPr/>
          <p:nvPr/>
        </p:nvSpPr>
        <p:spPr>
          <a:xfrm>
            <a:off x="4449794" y="5647467"/>
            <a:ext cx="384175" cy="1210310"/>
          </a:xfrm>
          <a:custGeom>
            <a:avLst/>
            <a:gdLst/>
            <a:ahLst/>
            <a:cxnLst/>
            <a:rect l="l" t="t" r="r" b="b"/>
            <a:pathLst>
              <a:path w="384175" h="1210309">
                <a:moveTo>
                  <a:pt x="186497" y="1209954"/>
                </a:moveTo>
                <a:lnTo>
                  <a:pt x="292589" y="844224"/>
                </a:lnTo>
                <a:lnTo>
                  <a:pt x="3047" y="335251"/>
                </a:lnTo>
                <a:lnTo>
                  <a:pt x="0" y="143243"/>
                </a:lnTo>
                <a:lnTo>
                  <a:pt x="6095" y="24381"/>
                </a:lnTo>
                <a:lnTo>
                  <a:pt x="118864" y="0"/>
                </a:lnTo>
                <a:lnTo>
                  <a:pt x="243824" y="54859"/>
                </a:lnTo>
                <a:lnTo>
                  <a:pt x="384023" y="155434"/>
                </a:lnTo>
              </a:path>
            </a:pathLst>
          </a:custGeom>
          <a:ln w="18286">
            <a:solidFill>
              <a:srgbClr val="FFFF00"/>
            </a:solidFill>
          </a:ln>
        </p:spPr>
        <p:txBody>
          <a:bodyPr wrap="square" lIns="0" tIns="0" rIns="0" bIns="0" rtlCol="0"/>
          <a:lstStyle/>
          <a:p>
            <a:endParaRPr/>
          </a:p>
        </p:txBody>
      </p:sp>
      <p:sp>
        <p:nvSpPr>
          <p:cNvPr id="122" name="bk object 122"/>
          <p:cNvSpPr/>
          <p:nvPr/>
        </p:nvSpPr>
        <p:spPr>
          <a:xfrm>
            <a:off x="4391886" y="5982719"/>
            <a:ext cx="350520" cy="875030"/>
          </a:xfrm>
          <a:custGeom>
            <a:avLst/>
            <a:gdLst/>
            <a:ahLst/>
            <a:cxnLst/>
            <a:rect l="l" t="t" r="r" b="b"/>
            <a:pathLst>
              <a:path w="350520" h="875029">
                <a:moveTo>
                  <a:pt x="141140" y="874702"/>
                </a:moveTo>
                <a:lnTo>
                  <a:pt x="0" y="670503"/>
                </a:lnTo>
                <a:lnTo>
                  <a:pt x="60956" y="0"/>
                </a:lnTo>
                <a:lnTo>
                  <a:pt x="350497" y="508973"/>
                </a:lnTo>
                <a:lnTo>
                  <a:pt x="244406" y="874702"/>
                </a:lnTo>
              </a:path>
            </a:pathLst>
          </a:custGeom>
          <a:ln w="18286">
            <a:solidFill>
              <a:srgbClr val="FFFF00"/>
            </a:solidFill>
          </a:ln>
        </p:spPr>
        <p:txBody>
          <a:bodyPr wrap="square" lIns="0" tIns="0" rIns="0" bIns="0" rtlCol="0"/>
          <a:lstStyle/>
          <a:p>
            <a:endParaRPr/>
          </a:p>
        </p:txBody>
      </p:sp>
      <p:sp>
        <p:nvSpPr>
          <p:cNvPr id="123" name="bk object 123"/>
          <p:cNvSpPr/>
          <p:nvPr/>
        </p:nvSpPr>
        <p:spPr>
          <a:xfrm>
            <a:off x="3548152" y="5982719"/>
            <a:ext cx="904875" cy="875030"/>
          </a:xfrm>
          <a:custGeom>
            <a:avLst/>
            <a:gdLst/>
            <a:ahLst/>
            <a:cxnLst/>
            <a:rect l="l" t="t" r="r" b="b"/>
            <a:pathLst>
              <a:path w="904875" h="875029">
                <a:moveTo>
                  <a:pt x="904689" y="0"/>
                </a:moveTo>
                <a:lnTo>
                  <a:pt x="843733" y="670503"/>
                </a:lnTo>
                <a:lnTo>
                  <a:pt x="697439" y="572975"/>
                </a:lnTo>
                <a:lnTo>
                  <a:pt x="438375" y="576023"/>
                </a:lnTo>
                <a:lnTo>
                  <a:pt x="139691" y="691837"/>
                </a:lnTo>
                <a:lnTo>
                  <a:pt x="0" y="874702"/>
                </a:lnTo>
              </a:path>
            </a:pathLst>
          </a:custGeom>
          <a:ln w="18286">
            <a:solidFill>
              <a:srgbClr val="FFFF00"/>
            </a:solidFill>
          </a:ln>
        </p:spPr>
        <p:txBody>
          <a:bodyPr wrap="square" lIns="0" tIns="0" rIns="0" bIns="0" rtlCol="0"/>
          <a:lstStyle/>
          <a:p>
            <a:endParaRPr/>
          </a:p>
        </p:txBody>
      </p:sp>
      <p:sp>
        <p:nvSpPr>
          <p:cNvPr id="124" name="bk object 124"/>
          <p:cNvSpPr/>
          <p:nvPr/>
        </p:nvSpPr>
        <p:spPr>
          <a:xfrm>
            <a:off x="2999039" y="5790711"/>
            <a:ext cx="1454150" cy="1066800"/>
          </a:xfrm>
          <a:custGeom>
            <a:avLst/>
            <a:gdLst/>
            <a:ahLst/>
            <a:cxnLst/>
            <a:rect l="l" t="t" r="r" b="b"/>
            <a:pathLst>
              <a:path w="1454150" h="1066800">
                <a:moveTo>
                  <a:pt x="386898" y="1066710"/>
                </a:moveTo>
                <a:lnTo>
                  <a:pt x="21334" y="947848"/>
                </a:lnTo>
                <a:lnTo>
                  <a:pt x="24382" y="944800"/>
                </a:lnTo>
                <a:lnTo>
                  <a:pt x="3047" y="886893"/>
                </a:lnTo>
                <a:lnTo>
                  <a:pt x="0" y="883845"/>
                </a:lnTo>
                <a:lnTo>
                  <a:pt x="243824" y="621739"/>
                </a:lnTo>
                <a:lnTo>
                  <a:pt x="469361" y="764983"/>
                </a:lnTo>
                <a:lnTo>
                  <a:pt x="935675" y="350490"/>
                </a:lnTo>
                <a:lnTo>
                  <a:pt x="1100257" y="252962"/>
                </a:lnTo>
                <a:lnTo>
                  <a:pt x="1450754" y="0"/>
                </a:lnTo>
                <a:lnTo>
                  <a:pt x="1453802" y="192007"/>
                </a:lnTo>
              </a:path>
            </a:pathLst>
          </a:custGeom>
          <a:ln w="18286">
            <a:solidFill>
              <a:srgbClr val="FFFF00"/>
            </a:solidFill>
          </a:ln>
        </p:spPr>
        <p:txBody>
          <a:bodyPr wrap="square" lIns="0" tIns="0" rIns="0" bIns="0" rtlCol="0"/>
          <a:lstStyle/>
          <a:p>
            <a:endParaRPr/>
          </a:p>
        </p:txBody>
      </p:sp>
      <p:sp>
        <p:nvSpPr>
          <p:cNvPr id="125" name="bk object 125"/>
          <p:cNvSpPr/>
          <p:nvPr/>
        </p:nvSpPr>
        <p:spPr>
          <a:xfrm>
            <a:off x="3020374" y="6738560"/>
            <a:ext cx="365760" cy="119380"/>
          </a:xfrm>
          <a:custGeom>
            <a:avLst/>
            <a:gdLst/>
            <a:ahLst/>
            <a:cxnLst/>
            <a:rect l="l" t="t" r="r" b="b"/>
            <a:pathLst>
              <a:path w="365760" h="119379">
                <a:moveTo>
                  <a:pt x="0" y="0"/>
                </a:moveTo>
                <a:lnTo>
                  <a:pt x="365563" y="118861"/>
                </a:lnTo>
              </a:path>
            </a:pathLst>
          </a:custGeom>
          <a:ln w="18286">
            <a:solidFill>
              <a:srgbClr val="FFFF00"/>
            </a:solidFill>
          </a:ln>
        </p:spPr>
        <p:txBody>
          <a:bodyPr wrap="square" lIns="0" tIns="0" rIns="0" bIns="0" rtlCol="0"/>
          <a:lstStyle/>
          <a:p>
            <a:endParaRPr/>
          </a:p>
        </p:txBody>
      </p:sp>
      <p:sp>
        <p:nvSpPr>
          <p:cNvPr id="126" name="bk object 126"/>
          <p:cNvSpPr/>
          <p:nvPr/>
        </p:nvSpPr>
        <p:spPr>
          <a:xfrm>
            <a:off x="2723799" y="6738560"/>
            <a:ext cx="297180" cy="119380"/>
          </a:xfrm>
          <a:custGeom>
            <a:avLst/>
            <a:gdLst/>
            <a:ahLst/>
            <a:cxnLst/>
            <a:rect l="l" t="t" r="r" b="b"/>
            <a:pathLst>
              <a:path w="297180" h="119379">
                <a:moveTo>
                  <a:pt x="0" y="118861"/>
                </a:moveTo>
                <a:lnTo>
                  <a:pt x="7033" y="115814"/>
                </a:lnTo>
                <a:lnTo>
                  <a:pt x="296574" y="0"/>
                </a:lnTo>
              </a:path>
            </a:pathLst>
          </a:custGeom>
          <a:ln w="18286">
            <a:solidFill>
              <a:srgbClr val="FFFF00"/>
            </a:solidFill>
          </a:ln>
        </p:spPr>
        <p:txBody>
          <a:bodyPr wrap="square" lIns="0" tIns="0" rIns="0" bIns="0" rtlCol="0"/>
          <a:lstStyle/>
          <a:p>
            <a:endParaRPr/>
          </a:p>
        </p:txBody>
      </p:sp>
      <p:sp>
        <p:nvSpPr>
          <p:cNvPr id="127" name="bk object 127"/>
          <p:cNvSpPr/>
          <p:nvPr/>
        </p:nvSpPr>
        <p:spPr>
          <a:xfrm>
            <a:off x="3242863" y="4144930"/>
            <a:ext cx="2164080" cy="2411095"/>
          </a:xfrm>
          <a:custGeom>
            <a:avLst/>
            <a:gdLst/>
            <a:ahLst/>
            <a:cxnLst/>
            <a:rect l="l" t="t" r="r" b="b"/>
            <a:pathLst>
              <a:path w="2164079" h="2411095">
                <a:moveTo>
                  <a:pt x="691851" y="1996271"/>
                </a:moveTo>
                <a:lnTo>
                  <a:pt x="225537" y="2410764"/>
                </a:lnTo>
                <a:lnTo>
                  <a:pt x="0" y="2267520"/>
                </a:lnTo>
                <a:lnTo>
                  <a:pt x="182868" y="2063322"/>
                </a:lnTo>
                <a:lnTo>
                  <a:pt x="301732" y="1898743"/>
                </a:lnTo>
                <a:lnTo>
                  <a:pt x="487648" y="1639685"/>
                </a:lnTo>
                <a:lnTo>
                  <a:pt x="743664" y="1508632"/>
                </a:lnTo>
                <a:lnTo>
                  <a:pt x="953962" y="1170333"/>
                </a:lnTo>
                <a:lnTo>
                  <a:pt x="2005455" y="0"/>
                </a:lnTo>
                <a:lnTo>
                  <a:pt x="2163941" y="82289"/>
                </a:lnTo>
                <a:lnTo>
                  <a:pt x="1222169" y="1331863"/>
                </a:lnTo>
                <a:lnTo>
                  <a:pt x="1213026" y="1526919"/>
                </a:lnTo>
                <a:lnTo>
                  <a:pt x="1206930" y="1645781"/>
                </a:lnTo>
                <a:lnTo>
                  <a:pt x="856433" y="1898743"/>
                </a:lnTo>
                <a:lnTo>
                  <a:pt x="691851" y="1996271"/>
                </a:lnTo>
              </a:path>
            </a:pathLst>
          </a:custGeom>
          <a:ln w="18286">
            <a:solidFill>
              <a:srgbClr val="FFFF00"/>
            </a:solidFill>
          </a:ln>
        </p:spPr>
        <p:txBody>
          <a:bodyPr wrap="square" lIns="0" tIns="0" rIns="0" bIns="0" rtlCol="0"/>
          <a:lstStyle/>
          <a:p>
            <a:endParaRPr/>
          </a:p>
        </p:txBody>
      </p:sp>
      <p:sp>
        <p:nvSpPr>
          <p:cNvPr id="128" name="bk object 128"/>
          <p:cNvSpPr/>
          <p:nvPr/>
        </p:nvSpPr>
        <p:spPr>
          <a:xfrm>
            <a:off x="2871031" y="3989495"/>
            <a:ext cx="2377440" cy="2054225"/>
          </a:xfrm>
          <a:custGeom>
            <a:avLst/>
            <a:gdLst/>
            <a:ahLst/>
            <a:cxnLst/>
            <a:rect l="l" t="t" r="r" b="b"/>
            <a:pathLst>
              <a:path w="2377440" h="2054225">
                <a:moveTo>
                  <a:pt x="859480" y="1795120"/>
                </a:moveTo>
                <a:lnTo>
                  <a:pt x="673564" y="2054178"/>
                </a:lnTo>
                <a:lnTo>
                  <a:pt x="475457" y="1853027"/>
                </a:lnTo>
                <a:lnTo>
                  <a:pt x="256015" y="1740261"/>
                </a:lnTo>
                <a:lnTo>
                  <a:pt x="0" y="1432439"/>
                </a:lnTo>
                <a:lnTo>
                  <a:pt x="847289" y="563832"/>
                </a:lnTo>
                <a:lnTo>
                  <a:pt x="1520854" y="298678"/>
                </a:lnTo>
                <a:lnTo>
                  <a:pt x="1953642" y="79241"/>
                </a:lnTo>
                <a:lnTo>
                  <a:pt x="2316331" y="0"/>
                </a:lnTo>
                <a:lnTo>
                  <a:pt x="2374239" y="152387"/>
                </a:lnTo>
                <a:lnTo>
                  <a:pt x="2377287" y="155434"/>
                </a:lnTo>
                <a:lnTo>
                  <a:pt x="1325795" y="1325768"/>
                </a:lnTo>
                <a:lnTo>
                  <a:pt x="1115496" y="1664067"/>
                </a:lnTo>
                <a:lnTo>
                  <a:pt x="859480" y="1795120"/>
                </a:lnTo>
              </a:path>
            </a:pathLst>
          </a:custGeom>
          <a:ln w="18286">
            <a:solidFill>
              <a:srgbClr val="FFFF00"/>
            </a:solidFill>
          </a:ln>
        </p:spPr>
        <p:txBody>
          <a:bodyPr wrap="square" lIns="0" tIns="0" rIns="0" bIns="0" rtlCol="0"/>
          <a:lstStyle/>
          <a:p>
            <a:endParaRPr/>
          </a:p>
        </p:txBody>
      </p:sp>
      <p:sp>
        <p:nvSpPr>
          <p:cNvPr id="129" name="bk object 129"/>
          <p:cNvSpPr/>
          <p:nvPr/>
        </p:nvSpPr>
        <p:spPr>
          <a:xfrm>
            <a:off x="627847" y="3046218"/>
            <a:ext cx="4928837" cy="3821870"/>
          </a:xfrm>
          <a:prstGeom prst="rect">
            <a:avLst/>
          </a:prstGeom>
          <a:blipFill>
            <a:blip r:embed="rId8" cstate="print"/>
            <a:stretch>
              <a:fillRect/>
            </a:stretch>
          </a:blipFill>
        </p:spPr>
        <p:txBody>
          <a:bodyPr wrap="square" lIns="0" tIns="0" rIns="0" bIns="0" rtlCol="0"/>
          <a:lstStyle/>
          <a:p>
            <a:endParaRPr/>
          </a:p>
        </p:txBody>
      </p:sp>
      <p:sp>
        <p:nvSpPr>
          <p:cNvPr id="130" name="bk object 130"/>
          <p:cNvSpPr/>
          <p:nvPr/>
        </p:nvSpPr>
        <p:spPr>
          <a:xfrm>
            <a:off x="4529037" y="2310189"/>
            <a:ext cx="36830" cy="70485"/>
          </a:xfrm>
          <a:custGeom>
            <a:avLst/>
            <a:gdLst/>
            <a:ahLst/>
            <a:cxnLst/>
            <a:rect l="l" t="t" r="r" b="b"/>
            <a:pathLst>
              <a:path w="36829" h="70485">
                <a:moveTo>
                  <a:pt x="0" y="0"/>
                </a:moveTo>
                <a:lnTo>
                  <a:pt x="0" y="6095"/>
                </a:lnTo>
                <a:lnTo>
                  <a:pt x="27430" y="6095"/>
                </a:lnTo>
                <a:lnTo>
                  <a:pt x="9143" y="70098"/>
                </a:lnTo>
                <a:lnTo>
                  <a:pt x="18286" y="70098"/>
                </a:lnTo>
                <a:lnTo>
                  <a:pt x="36573" y="9143"/>
                </a:lnTo>
                <a:lnTo>
                  <a:pt x="36573" y="0"/>
                </a:lnTo>
                <a:lnTo>
                  <a:pt x="0" y="0"/>
                </a:lnTo>
              </a:path>
            </a:pathLst>
          </a:custGeom>
          <a:ln w="51812">
            <a:solidFill>
              <a:srgbClr val="FFFFFF"/>
            </a:solidFill>
          </a:ln>
        </p:spPr>
        <p:txBody>
          <a:bodyPr wrap="square" lIns="0" tIns="0" rIns="0" bIns="0" rtlCol="0"/>
          <a:lstStyle/>
          <a:p>
            <a:endParaRPr/>
          </a:p>
        </p:txBody>
      </p:sp>
      <p:sp>
        <p:nvSpPr>
          <p:cNvPr id="2" name="Holder 2"/>
          <p:cNvSpPr>
            <a:spLocks noGrp="1"/>
          </p:cNvSpPr>
          <p:nvPr>
            <p:ph type="title"/>
          </p:nvPr>
        </p:nvSpPr>
        <p:spPr>
          <a:xfrm>
            <a:off x="378916" y="376055"/>
            <a:ext cx="9941916" cy="332105"/>
          </a:xfrm>
          <a:prstGeom prst="rect">
            <a:avLst/>
          </a:prstGeom>
        </p:spPr>
        <p:txBody>
          <a:bodyPr wrap="square" lIns="0" tIns="0" rIns="0" bIns="0">
            <a:spAutoFit/>
          </a:bodyPr>
          <a:lstStyle>
            <a:lvl1pPr>
              <a:defRPr sz="2200" b="0" i="0">
                <a:solidFill>
                  <a:schemeClr val="tx1"/>
                </a:solidFill>
                <a:latin typeface="MS UI Gothic"/>
                <a:cs typeface="MS UI Gothic"/>
              </a:defRPr>
            </a:lvl1pPr>
          </a:lstStyle>
          <a:p>
            <a:endParaRPr/>
          </a:p>
        </p:txBody>
      </p:sp>
      <p:sp>
        <p:nvSpPr>
          <p:cNvPr id="3" name="Holder 3"/>
          <p:cNvSpPr>
            <a:spLocks noGrp="1"/>
          </p:cNvSpPr>
          <p:nvPr>
            <p:ph type="body" idx="1"/>
          </p:nvPr>
        </p:nvSpPr>
        <p:spPr>
          <a:xfrm>
            <a:off x="534987" y="1739455"/>
            <a:ext cx="9629775"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637915" y="7033450"/>
            <a:ext cx="3423920" cy="37814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987" y="7033450"/>
            <a:ext cx="2460942" cy="378142"/>
          </a:xfrm>
          <a:prstGeom prst="rect">
            <a:avLst/>
          </a:prstGeom>
        </p:spPr>
        <p:txBody>
          <a:bodyPr wrap="square" lIns="0" tIns="0" rIns="0" bIns="0">
            <a:spAutoFit/>
          </a:bodyPr>
          <a:lstStyle>
            <a:lvl1pPr algn="l">
              <a:defRPr>
                <a:solidFill>
                  <a:schemeClr val="tx1">
                    <a:tint val="75000"/>
                  </a:schemeClr>
                </a:solidFill>
              </a:defRPr>
            </a:lvl1pPr>
          </a:lstStyle>
          <a:p>
            <a:fld id="{6CBBEF24-4A48-4DDD-BCFB-6A426A534124}" type="datetime1">
              <a:rPr lang="ja-JP" altLang="en-US" smtClean="0"/>
              <a:t>2025/5/20</a:t>
            </a:fld>
            <a:endParaRPr lang="en-US"/>
          </a:p>
        </p:txBody>
      </p:sp>
      <p:sp>
        <p:nvSpPr>
          <p:cNvPr id="6" name="Holder 6"/>
          <p:cNvSpPr>
            <a:spLocks noGrp="1"/>
          </p:cNvSpPr>
          <p:nvPr>
            <p:ph type="sldNum" sz="quarter" idx="7"/>
          </p:nvPr>
        </p:nvSpPr>
        <p:spPr>
          <a:xfrm>
            <a:off x="7703820" y="7033450"/>
            <a:ext cx="2460942" cy="37814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sldNum="0"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636991" y="789365"/>
            <a:ext cx="8512517" cy="6080247"/>
          </a:xfrm>
          <a:prstGeom prst="rect">
            <a:avLst/>
          </a:prstGeom>
          <a:blipFill>
            <a:blip r:embed="rId7" cstate="print"/>
            <a:stretch>
              <a:fillRect/>
            </a:stretch>
          </a:blipFill>
        </p:spPr>
        <p:txBody>
          <a:bodyPr wrap="square" lIns="0" tIns="0" rIns="0" bIns="0" rtlCol="0"/>
          <a:lstStyle/>
          <a:p>
            <a:endParaRPr/>
          </a:p>
        </p:txBody>
      </p:sp>
      <p:sp>
        <p:nvSpPr>
          <p:cNvPr id="17" name="bk object 17"/>
          <p:cNvSpPr/>
          <p:nvPr/>
        </p:nvSpPr>
        <p:spPr>
          <a:xfrm>
            <a:off x="1947547" y="807651"/>
            <a:ext cx="5955409" cy="6055865"/>
          </a:xfrm>
          <a:prstGeom prst="rect">
            <a:avLst/>
          </a:prstGeom>
          <a:blipFill>
            <a:blip r:embed="rId8" cstate="print"/>
            <a:stretch>
              <a:fillRect/>
            </a:stretch>
          </a:blipFill>
        </p:spPr>
        <p:txBody>
          <a:bodyPr wrap="square" lIns="0" tIns="0" rIns="0" bIns="0" rtlCol="0"/>
          <a:lstStyle/>
          <a:p>
            <a:endParaRPr/>
          </a:p>
        </p:txBody>
      </p:sp>
      <p:sp>
        <p:nvSpPr>
          <p:cNvPr id="18" name="bk object 18"/>
          <p:cNvSpPr/>
          <p:nvPr/>
        </p:nvSpPr>
        <p:spPr>
          <a:xfrm>
            <a:off x="4224256" y="838129"/>
            <a:ext cx="1530350" cy="3090545"/>
          </a:xfrm>
          <a:custGeom>
            <a:avLst/>
            <a:gdLst/>
            <a:ahLst/>
            <a:cxnLst/>
            <a:rect l="l" t="t" r="r" b="b"/>
            <a:pathLst>
              <a:path w="1530350" h="3090545">
                <a:moveTo>
                  <a:pt x="435836" y="3078220"/>
                </a:moveTo>
                <a:lnTo>
                  <a:pt x="259063" y="3090411"/>
                </a:lnTo>
                <a:lnTo>
                  <a:pt x="259063" y="3023360"/>
                </a:lnTo>
                <a:lnTo>
                  <a:pt x="259063" y="2621058"/>
                </a:lnTo>
                <a:lnTo>
                  <a:pt x="45717" y="1179476"/>
                </a:lnTo>
                <a:lnTo>
                  <a:pt x="0" y="853367"/>
                </a:lnTo>
                <a:lnTo>
                  <a:pt x="228585" y="432779"/>
                </a:lnTo>
                <a:lnTo>
                  <a:pt x="387071" y="420588"/>
                </a:lnTo>
                <a:lnTo>
                  <a:pt x="1170356" y="173721"/>
                </a:lnTo>
                <a:lnTo>
                  <a:pt x="1520854" y="0"/>
                </a:lnTo>
                <a:lnTo>
                  <a:pt x="1514758" y="140196"/>
                </a:lnTo>
                <a:lnTo>
                  <a:pt x="1505615" y="661360"/>
                </a:lnTo>
                <a:lnTo>
                  <a:pt x="1529997" y="1496441"/>
                </a:lnTo>
                <a:lnTo>
                  <a:pt x="1395894" y="1676258"/>
                </a:lnTo>
                <a:lnTo>
                  <a:pt x="1161213" y="2081608"/>
                </a:lnTo>
                <a:lnTo>
                  <a:pt x="966154" y="2429051"/>
                </a:lnTo>
                <a:lnTo>
                  <a:pt x="862528" y="2742968"/>
                </a:lnTo>
                <a:lnTo>
                  <a:pt x="728425" y="2843544"/>
                </a:lnTo>
                <a:lnTo>
                  <a:pt x="505935" y="3023360"/>
                </a:lnTo>
                <a:lnTo>
                  <a:pt x="435836" y="3078220"/>
                </a:lnTo>
              </a:path>
            </a:pathLst>
          </a:custGeom>
          <a:ln w="24382">
            <a:solidFill>
              <a:srgbClr val="FF0000"/>
            </a:solidFill>
          </a:ln>
        </p:spPr>
        <p:txBody>
          <a:bodyPr wrap="square" lIns="0" tIns="0" rIns="0" bIns="0" rtlCol="0"/>
          <a:lstStyle/>
          <a:p>
            <a:endParaRPr/>
          </a:p>
        </p:txBody>
      </p:sp>
      <p:sp>
        <p:nvSpPr>
          <p:cNvPr id="19" name="bk object 19"/>
          <p:cNvSpPr/>
          <p:nvPr/>
        </p:nvSpPr>
        <p:spPr>
          <a:xfrm>
            <a:off x="5086785" y="1981033"/>
            <a:ext cx="2731135" cy="2346960"/>
          </a:xfrm>
          <a:custGeom>
            <a:avLst/>
            <a:gdLst/>
            <a:ahLst/>
            <a:cxnLst/>
            <a:rect l="l" t="t" r="r" b="b"/>
            <a:pathLst>
              <a:path w="2731134" h="2346960">
                <a:moveTo>
                  <a:pt x="1398942" y="2343714"/>
                </a:moveTo>
                <a:lnTo>
                  <a:pt x="752807" y="2215709"/>
                </a:lnTo>
                <a:lnTo>
                  <a:pt x="283445" y="1913982"/>
                </a:lnTo>
                <a:lnTo>
                  <a:pt x="249919" y="1880457"/>
                </a:lnTo>
                <a:lnTo>
                  <a:pt x="0" y="1600064"/>
                </a:lnTo>
                <a:lnTo>
                  <a:pt x="103625" y="1286147"/>
                </a:lnTo>
                <a:lnTo>
                  <a:pt x="298684" y="938704"/>
                </a:lnTo>
                <a:lnTo>
                  <a:pt x="533365" y="533355"/>
                </a:lnTo>
                <a:lnTo>
                  <a:pt x="667469" y="353538"/>
                </a:lnTo>
                <a:lnTo>
                  <a:pt x="2035933" y="76193"/>
                </a:lnTo>
                <a:lnTo>
                  <a:pt x="2419956" y="0"/>
                </a:lnTo>
                <a:lnTo>
                  <a:pt x="2669876" y="188959"/>
                </a:lnTo>
                <a:lnTo>
                  <a:pt x="2718641" y="307821"/>
                </a:lnTo>
                <a:lnTo>
                  <a:pt x="2730832" y="685742"/>
                </a:lnTo>
                <a:lnTo>
                  <a:pt x="2621111" y="963086"/>
                </a:lnTo>
                <a:lnTo>
                  <a:pt x="2651589" y="1755499"/>
                </a:lnTo>
                <a:lnTo>
                  <a:pt x="2511390" y="1880457"/>
                </a:lnTo>
                <a:lnTo>
                  <a:pt x="2035933" y="2288854"/>
                </a:lnTo>
                <a:lnTo>
                  <a:pt x="1981072" y="2337618"/>
                </a:lnTo>
                <a:lnTo>
                  <a:pt x="1398942" y="2343714"/>
                </a:lnTo>
              </a:path>
            </a:pathLst>
          </a:custGeom>
          <a:ln w="24382">
            <a:solidFill>
              <a:srgbClr val="FF0000"/>
            </a:solidFill>
          </a:ln>
        </p:spPr>
        <p:txBody>
          <a:bodyPr wrap="square" lIns="0" tIns="0" rIns="0" bIns="0" rtlCol="0"/>
          <a:lstStyle/>
          <a:p>
            <a:endParaRPr/>
          </a:p>
        </p:txBody>
      </p:sp>
      <p:sp>
        <p:nvSpPr>
          <p:cNvPr id="20" name="bk object 20"/>
          <p:cNvSpPr/>
          <p:nvPr/>
        </p:nvSpPr>
        <p:spPr>
          <a:xfrm>
            <a:off x="4952682" y="3581098"/>
            <a:ext cx="3014345" cy="1609725"/>
          </a:xfrm>
          <a:custGeom>
            <a:avLst/>
            <a:gdLst/>
            <a:ahLst/>
            <a:cxnLst/>
            <a:rect l="l" t="t" r="r" b="b"/>
            <a:pathLst>
              <a:path w="3014345" h="1609725">
                <a:moveTo>
                  <a:pt x="886911" y="615644"/>
                </a:moveTo>
                <a:lnTo>
                  <a:pt x="1517806" y="746697"/>
                </a:lnTo>
                <a:lnTo>
                  <a:pt x="1533045" y="743649"/>
                </a:lnTo>
                <a:lnTo>
                  <a:pt x="2115176" y="737553"/>
                </a:lnTo>
                <a:lnTo>
                  <a:pt x="2170036" y="688789"/>
                </a:lnTo>
                <a:lnTo>
                  <a:pt x="2645494" y="280392"/>
                </a:lnTo>
                <a:lnTo>
                  <a:pt x="2785693" y="155434"/>
                </a:lnTo>
                <a:lnTo>
                  <a:pt x="2864936" y="280392"/>
                </a:lnTo>
                <a:lnTo>
                  <a:pt x="3014278" y="512020"/>
                </a:lnTo>
                <a:lnTo>
                  <a:pt x="2764358" y="1609208"/>
                </a:lnTo>
                <a:lnTo>
                  <a:pt x="2170036" y="1368436"/>
                </a:lnTo>
                <a:lnTo>
                  <a:pt x="600417" y="728410"/>
                </a:lnTo>
                <a:lnTo>
                  <a:pt x="435836" y="856415"/>
                </a:lnTo>
                <a:lnTo>
                  <a:pt x="304780" y="478495"/>
                </a:lnTo>
                <a:lnTo>
                  <a:pt x="146294" y="280392"/>
                </a:lnTo>
                <a:lnTo>
                  <a:pt x="112768" y="240771"/>
                </a:lnTo>
                <a:lnTo>
                  <a:pt x="0" y="103623"/>
                </a:lnTo>
                <a:lnTo>
                  <a:pt x="0" y="100575"/>
                </a:lnTo>
                <a:lnTo>
                  <a:pt x="134103" y="0"/>
                </a:lnTo>
                <a:lnTo>
                  <a:pt x="384023" y="280392"/>
                </a:lnTo>
                <a:lnTo>
                  <a:pt x="417549" y="313917"/>
                </a:lnTo>
                <a:lnTo>
                  <a:pt x="886911" y="615644"/>
                </a:lnTo>
              </a:path>
            </a:pathLst>
          </a:custGeom>
          <a:ln w="24382">
            <a:solidFill>
              <a:srgbClr val="FF0000"/>
            </a:solidFill>
          </a:ln>
        </p:spPr>
        <p:txBody>
          <a:bodyPr wrap="square" lIns="0" tIns="0" rIns="0" bIns="0" rtlCol="0"/>
          <a:lstStyle/>
          <a:p>
            <a:endParaRPr/>
          </a:p>
        </p:txBody>
      </p:sp>
      <p:sp>
        <p:nvSpPr>
          <p:cNvPr id="21" name="bk object 21"/>
          <p:cNvSpPr/>
          <p:nvPr/>
        </p:nvSpPr>
        <p:spPr>
          <a:xfrm>
            <a:off x="5257462" y="4059593"/>
            <a:ext cx="2459990" cy="2798445"/>
          </a:xfrm>
          <a:custGeom>
            <a:avLst/>
            <a:gdLst/>
            <a:ahLst/>
            <a:cxnLst/>
            <a:rect l="l" t="t" r="r" b="b"/>
            <a:pathLst>
              <a:path w="2459990" h="2798445">
                <a:moveTo>
                  <a:pt x="0" y="0"/>
                </a:moveTo>
                <a:lnTo>
                  <a:pt x="131055" y="377920"/>
                </a:lnTo>
                <a:lnTo>
                  <a:pt x="295636" y="249914"/>
                </a:lnTo>
                <a:lnTo>
                  <a:pt x="1865256" y="889940"/>
                </a:lnTo>
                <a:lnTo>
                  <a:pt x="2459578" y="1130712"/>
                </a:lnTo>
                <a:lnTo>
                  <a:pt x="2432147" y="1630542"/>
                </a:lnTo>
                <a:lnTo>
                  <a:pt x="2203562" y="1627494"/>
                </a:lnTo>
                <a:lnTo>
                  <a:pt x="2042028" y="1959698"/>
                </a:lnTo>
                <a:lnTo>
                  <a:pt x="1959738" y="2115133"/>
                </a:lnTo>
                <a:lnTo>
                  <a:pt x="1865256" y="2035892"/>
                </a:lnTo>
                <a:lnTo>
                  <a:pt x="1630575" y="1840836"/>
                </a:lnTo>
                <a:lnTo>
                  <a:pt x="899102" y="1118521"/>
                </a:lnTo>
                <a:lnTo>
                  <a:pt x="1104038" y="2797828"/>
                </a:lnTo>
              </a:path>
            </a:pathLst>
          </a:custGeom>
          <a:ln w="24382">
            <a:solidFill>
              <a:srgbClr val="FF0000"/>
            </a:solidFill>
          </a:ln>
        </p:spPr>
        <p:txBody>
          <a:bodyPr wrap="square" lIns="0" tIns="0" rIns="0" bIns="0" rtlCol="0"/>
          <a:lstStyle/>
          <a:p>
            <a:endParaRPr/>
          </a:p>
        </p:txBody>
      </p:sp>
      <p:sp>
        <p:nvSpPr>
          <p:cNvPr id="22" name="bk object 22"/>
          <p:cNvSpPr/>
          <p:nvPr/>
        </p:nvSpPr>
        <p:spPr>
          <a:xfrm>
            <a:off x="4952682" y="3684721"/>
            <a:ext cx="1304290" cy="3173095"/>
          </a:xfrm>
          <a:custGeom>
            <a:avLst/>
            <a:gdLst/>
            <a:ahLst/>
            <a:cxnLst/>
            <a:rect l="l" t="t" r="r" b="b"/>
            <a:pathLst>
              <a:path w="1304289" h="3173095">
                <a:moveTo>
                  <a:pt x="1303716" y="3172700"/>
                </a:moveTo>
                <a:lnTo>
                  <a:pt x="1203882" y="2928880"/>
                </a:lnTo>
                <a:lnTo>
                  <a:pt x="1048444" y="2541817"/>
                </a:lnTo>
                <a:lnTo>
                  <a:pt x="396214" y="963086"/>
                </a:lnTo>
                <a:lnTo>
                  <a:pt x="73147" y="176769"/>
                </a:lnTo>
                <a:lnTo>
                  <a:pt x="0" y="0"/>
                </a:lnTo>
                <a:lnTo>
                  <a:pt x="112768" y="137148"/>
                </a:lnTo>
                <a:lnTo>
                  <a:pt x="146294" y="176769"/>
                </a:lnTo>
                <a:lnTo>
                  <a:pt x="304780" y="374872"/>
                </a:lnTo>
              </a:path>
            </a:pathLst>
          </a:custGeom>
          <a:ln w="24382">
            <a:solidFill>
              <a:srgbClr val="FF0000"/>
            </a:solidFill>
          </a:ln>
        </p:spPr>
        <p:txBody>
          <a:bodyPr wrap="square" lIns="0" tIns="0" rIns="0" bIns="0" rtlCol="0"/>
          <a:lstStyle/>
          <a:p>
            <a:endParaRPr/>
          </a:p>
        </p:txBody>
      </p:sp>
      <p:sp>
        <p:nvSpPr>
          <p:cNvPr id="23" name="bk object 23"/>
          <p:cNvSpPr/>
          <p:nvPr/>
        </p:nvSpPr>
        <p:spPr>
          <a:xfrm>
            <a:off x="4458937" y="3681673"/>
            <a:ext cx="1797685" cy="3176270"/>
          </a:xfrm>
          <a:custGeom>
            <a:avLst/>
            <a:gdLst/>
            <a:ahLst/>
            <a:cxnLst/>
            <a:rect l="l" t="t" r="r" b="b"/>
            <a:pathLst>
              <a:path w="1797685" h="3176270">
                <a:moveTo>
                  <a:pt x="904588" y="3175748"/>
                </a:moveTo>
                <a:lnTo>
                  <a:pt x="850337" y="3099554"/>
                </a:lnTo>
                <a:lnTo>
                  <a:pt x="786333" y="2947167"/>
                </a:lnTo>
                <a:lnTo>
                  <a:pt x="365736" y="2054178"/>
                </a:lnTo>
                <a:lnTo>
                  <a:pt x="344401" y="2002367"/>
                </a:lnTo>
                <a:lnTo>
                  <a:pt x="368784" y="1651876"/>
                </a:lnTo>
                <a:lnTo>
                  <a:pt x="484600" y="972229"/>
                </a:lnTo>
                <a:lnTo>
                  <a:pt x="423644" y="658312"/>
                </a:lnTo>
                <a:lnTo>
                  <a:pt x="371832" y="603453"/>
                </a:lnTo>
                <a:lnTo>
                  <a:pt x="240776" y="515068"/>
                </a:lnTo>
                <a:lnTo>
                  <a:pt x="0" y="420588"/>
                </a:lnTo>
                <a:lnTo>
                  <a:pt x="24382" y="246867"/>
                </a:lnTo>
                <a:lnTo>
                  <a:pt x="201155" y="234676"/>
                </a:lnTo>
                <a:lnTo>
                  <a:pt x="271254" y="179816"/>
                </a:lnTo>
                <a:lnTo>
                  <a:pt x="493744" y="0"/>
                </a:lnTo>
                <a:lnTo>
                  <a:pt x="493744" y="3047"/>
                </a:lnTo>
                <a:lnTo>
                  <a:pt x="566891" y="179816"/>
                </a:lnTo>
                <a:lnTo>
                  <a:pt x="889958" y="966134"/>
                </a:lnTo>
                <a:lnTo>
                  <a:pt x="1542189" y="2544865"/>
                </a:lnTo>
                <a:lnTo>
                  <a:pt x="1697627" y="2931928"/>
                </a:lnTo>
                <a:lnTo>
                  <a:pt x="1797460" y="3175748"/>
                </a:lnTo>
              </a:path>
            </a:pathLst>
          </a:custGeom>
          <a:ln w="24382">
            <a:solidFill>
              <a:srgbClr val="FF0000"/>
            </a:solidFill>
          </a:ln>
        </p:spPr>
        <p:txBody>
          <a:bodyPr wrap="square" lIns="0" tIns="0" rIns="0" bIns="0" rtlCol="0"/>
          <a:lstStyle/>
          <a:p>
            <a:endParaRPr/>
          </a:p>
        </p:txBody>
      </p:sp>
      <p:sp>
        <p:nvSpPr>
          <p:cNvPr id="24" name="bk object 24"/>
          <p:cNvSpPr/>
          <p:nvPr/>
        </p:nvSpPr>
        <p:spPr>
          <a:xfrm>
            <a:off x="636991" y="789365"/>
            <a:ext cx="8509635" cy="6068060"/>
          </a:xfrm>
          <a:custGeom>
            <a:avLst/>
            <a:gdLst/>
            <a:ahLst/>
            <a:cxnLst/>
            <a:rect l="l" t="t" r="r" b="b"/>
            <a:pathLst>
              <a:path w="8509635" h="6068059">
                <a:moveTo>
                  <a:pt x="0" y="6068056"/>
                </a:moveTo>
                <a:lnTo>
                  <a:pt x="0" y="0"/>
                </a:lnTo>
                <a:lnTo>
                  <a:pt x="8509470" y="0"/>
                </a:lnTo>
                <a:lnTo>
                  <a:pt x="8509470" y="6068056"/>
                </a:lnTo>
                <a:lnTo>
                  <a:pt x="0" y="6068056"/>
                </a:lnTo>
                <a:close/>
              </a:path>
            </a:pathLst>
          </a:custGeom>
          <a:ln w="12191">
            <a:solidFill>
              <a:srgbClr val="000000"/>
            </a:solidFill>
          </a:ln>
        </p:spPr>
        <p:txBody>
          <a:bodyPr wrap="square" lIns="0" tIns="0" rIns="0" bIns="0" rtlCol="0"/>
          <a:lstStyle/>
          <a:p>
            <a:endParaRPr/>
          </a:p>
        </p:txBody>
      </p:sp>
      <p:sp>
        <p:nvSpPr>
          <p:cNvPr id="2" name="Holder 2"/>
          <p:cNvSpPr>
            <a:spLocks noGrp="1"/>
          </p:cNvSpPr>
          <p:nvPr>
            <p:ph type="title"/>
          </p:nvPr>
        </p:nvSpPr>
        <p:spPr>
          <a:xfrm>
            <a:off x="619715" y="376055"/>
            <a:ext cx="9460318" cy="332105"/>
          </a:xfrm>
          <a:prstGeom prst="rect">
            <a:avLst/>
          </a:prstGeom>
        </p:spPr>
        <p:txBody>
          <a:bodyPr wrap="square" lIns="0" tIns="0" rIns="0" bIns="0">
            <a:spAutoFit/>
          </a:bodyPr>
          <a:lstStyle>
            <a:lvl1pPr>
              <a:defRPr sz="2200" b="0" i="0">
                <a:solidFill>
                  <a:schemeClr val="tx1"/>
                </a:solidFill>
                <a:latin typeface="MS UI Gothic"/>
                <a:cs typeface="MS UI Gothic"/>
              </a:defRPr>
            </a:lvl1pPr>
          </a:lstStyle>
          <a:p>
            <a:endParaRPr/>
          </a:p>
        </p:txBody>
      </p:sp>
      <p:sp>
        <p:nvSpPr>
          <p:cNvPr id="3" name="Holder 3"/>
          <p:cNvSpPr>
            <a:spLocks noGrp="1"/>
          </p:cNvSpPr>
          <p:nvPr>
            <p:ph type="body" idx="1"/>
          </p:nvPr>
        </p:nvSpPr>
        <p:spPr>
          <a:xfrm>
            <a:off x="534987" y="1739455"/>
            <a:ext cx="9629775"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637915" y="7033450"/>
            <a:ext cx="3423920" cy="37814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987" y="7033450"/>
            <a:ext cx="2460942" cy="378142"/>
          </a:xfrm>
          <a:prstGeom prst="rect">
            <a:avLst/>
          </a:prstGeom>
        </p:spPr>
        <p:txBody>
          <a:bodyPr wrap="square" lIns="0" tIns="0" rIns="0" bIns="0">
            <a:spAutoFit/>
          </a:bodyPr>
          <a:lstStyle>
            <a:lvl1pPr algn="l">
              <a:defRPr>
                <a:solidFill>
                  <a:schemeClr val="tx1">
                    <a:tint val="75000"/>
                  </a:schemeClr>
                </a:solidFill>
              </a:defRPr>
            </a:lvl1pPr>
          </a:lstStyle>
          <a:p>
            <a:fld id="{BE926346-9E39-4054-814B-3EC8FDE452DD}" type="datetime1">
              <a:rPr lang="ja-JP" altLang="en-US" smtClean="0"/>
              <a:t>2025/5/20</a:t>
            </a:fld>
            <a:endParaRPr lang="en-US"/>
          </a:p>
        </p:txBody>
      </p:sp>
      <p:sp>
        <p:nvSpPr>
          <p:cNvPr id="6" name="Holder 6"/>
          <p:cNvSpPr>
            <a:spLocks noGrp="1"/>
          </p:cNvSpPr>
          <p:nvPr>
            <p:ph type="sldNum" sz="quarter" idx="7"/>
          </p:nvPr>
        </p:nvSpPr>
        <p:spPr>
          <a:xfrm>
            <a:off x="7703820" y="7033450"/>
            <a:ext cx="2460942" cy="37814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8615794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Lst>
  <p:hf sldNum="0"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171" y="402654"/>
            <a:ext cx="9223058" cy="1461801"/>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5171" y="2013259"/>
            <a:ext cx="9223058" cy="4798559"/>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35171" y="7009643"/>
            <a:ext cx="2406015" cy="402652"/>
          </a:xfrm>
          <a:prstGeom prst="rect">
            <a:avLst/>
          </a:prstGeom>
        </p:spPr>
        <p:txBody>
          <a:bodyPr vert="horz" lIns="91440" tIns="45720" rIns="91440" bIns="45720" rtlCol="0" anchor="ctr"/>
          <a:lstStyle>
            <a:lvl1pPr algn="l">
              <a:defRPr sz="1323">
                <a:solidFill>
                  <a:schemeClr val="tx1">
                    <a:tint val="75000"/>
                  </a:schemeClr>
                </a:solidFill>
              </a:defRPr>
            </a:lvl1pPr>
          </a:lstStyle>
          <a:p>
            <a:fld id="{DA99FC33-A78A-457B-BA1A-A28EBA7BDEEC}" type="datetime1">
              <a:rPr kumimoji="1" lang="ja-JP" altLang="en-US" smtClean="0"/>
              <a:t>2025/5/20</a:t>
            </a:fld>
            <a:endParaRPr kumimoji="1" lang="ja-JP" altLang="en-US"/>
          </a:p>
        </p:txBody>
      </p:sp>
      <p:sp>
        <p:nvSpPr>
          <p:cNvPr id="5" name="Footer Placeholder 4"/>
          <p:cNvSpPr>
            <a:spLocks noGrp="1"/>
          </p:cNvSpPr>
          <p:nvPr>
            <p:ph type="ftr" sz="quarter" idx="3"/>
          </p:nvPr>
        </p:nvSpPr>
        <p:spPr>
          <a:xfrm>
            <a:off x="3542189" y="7009643"/>
            <a:ext cx="3609023" cy="402652"/>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552214" y="7009643"/>
            <a:ext cx="2406015" cy="402652"/>
          </a:xfrm>
          <a:prstGeom prst="rect">
            <a:avLst/>
          </a:prstGeom>
        </p:spPr>
        <p:txBody>
          <a:bodyPr vert="horz" lIns="91440" tIns="45720" rIns="91440" bIns="45720" rtlCol="0" anchor="ctr"/>
          <a:lstStyle>
            <a:lvl1pPr algn="r">
              <a:defRPr sz="1323">
                <a:solidFill>
                  <a:schemeClr val="tx1">
                    <a:tint val="75000"/>
                  </a:schemeClr>
                </a:solidFill>
              </a:defRPr>
            </a:lvl1pPr>
          </a:lstStyle>
          <a:p>
            <a:fld id="{37350F21-EC69-4E02-AD4F-4F4743700374}" type="slidenum">
              <a:rPr kumimoji="1" lang="ja-JP" altLang="en-US" smtClean="0"/>
              <a:t>‹#›</a:t>
            </a:fld>
            <a:endParaRPr kumimoji="1" lang="ja-JP" altLang="en-US"/>
          </a:p>
        </p:txBody>
      </p:sp>
    </p:spTree>
    <p:extLst>
      <p:ext uri="{BB962C8B-B14F-4D97-AF65-F5344CB8AC3E}">
        <p14:creationId xmlns:p14="http://schemas.microsoft.com/office/powerpoint/2010/main" val="181417793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hf sldNum="0" hdr="0" ftr="0" dt="0"/>
  <p:txStyles>
    <p:titleStyle>
      <a:lvl1pPr algn="l" defTabSz="1008400" rtl="0" eaLnBrk="1" latinLnBrk="0" hangingPunct="1">
        <a:lnSpc>
          <a:spcPct val="90000"/>
        </a:lnSpc>
        <a:spcBef>
          <a:spcPct val="0"/>
        </a:spcBef>
        <a:buNone/>
        <a:defRPr kumimoji="1" sz="4852" kern="1200">
          <a:solidFill>
            <a:schemeClr val="tx1"/>
          </a:solidFill>
          <a:latin typeface="+mj-lt"/>
          <a:ea typeface="+mj-ea"/>
          <a:cs typeface="+mj-cs"/>
        </a:defRPr>
      </a:lvl1pPr>
    </p:titleStyle>
    <p:bodyStyle>
      <a:lvl1pPr marL="252100" indent="-252100" algn="l" defTabSz="1008400" rtl="0" eaLnBrk="1" latinLnBrk="0" hangingPunct="1">
        <a:lnSpc>
          <a:spcPct val="90000"/>
        </a:lnSpc>
        <a:spcBef>
          <a:spcPts val="1103"/>
        </a:spcBef>
        <a:buFont typeface="Arial" panose="020B0604020202020204" pitchFamily="34" charset="0"/>
        <a:buChar char="•"/>
        <a:defRPr kumimoji="1" sz="3088" kern="1200">
          <a:solidFill>
            <a:schemeClr val="tx1"/>
          </a:solidFill>
          <a:latin typeface="+mn-lt"/>
          <a:ea typeface="+mn-ea"/>
          <a:cs typeface="+mn-cs"/>
        </a:defRPr>
      </a:lvl1pPr>
      <a:lvl2pPr marL="756300" indent="-252100" algn="l" defTabSz="1008400" rtl="0" eaLnBrk="1" latinLnBrk="0" hangingPunct="1">
        <a:lnSpc>
          <a:spcPct val="90000"/>
        </a:lnSpc>
        <a:spcBef>
          <a:spcPts val="551"/>
        </a:spcBef>
        <a:buFont typeface="Arial" panose="020B0604020202020204" pitchFamily="34" charset="0"/>
        <a:buChar char="•"/>
        <a:defRPr kumimoji="1" sz="2647" kern="1200">
          <a:solidFill>
            <a:schemeClr val="tx1"/>
          </a:solidFill>
          <a:latin typeface="+mn-lt"/>
          <a:ea typeface="+mn-ea"/>
          <a:cs typeface="+mn-cs"/>
        </a:defRPr>
      </a:lvl2pPr>
      <a:lvl3pPr marL="1260500" indent="-252100" algn="l" defTabSz="1008400" rtl="0" eaLnBrk="1" latinLnBrk="0" hangingPunct="1">
        <a:lnSpc>
          <a:spcPct val="90000"/>
        </a:lnSpc>
        <a:spcBef>
          <a:spcPts val="551"/>
        </a:spcBef>
        <a:buFont typeface="Arial" panose="020B0604020202020204" pitchFamily="34" charset="0"/>
        <a:buChar char="•"/>
        <a:defRPr kumimoji="1" sz="2206" kern="1200">
          <a:solidFill>
            <a:schemeClr val="tx1"/>
          </a:solidFill>
          <a:latin typeface="+mn-lt"/>
          <a:ea typeface="+mn-ea"/>
          <a:cs typeface="+mn-cs"/>
        </a:defRPr>
      </a:lvl3pPr>
      <a:lvl4pPr marL="1764701" indent="-252100" algn="l" defTabSz="1008400" rtl="0" eaLnBrk="1" latinLnBrk="0" hangingPunct="1">
        <a:lnSpc>
          <a:spcPct val="90000"/>
        </a:lnSpc>
        <a:spcBef>
          <a:spcPts val="551"/>
        </a:spcBef>
        <a:buFont typeface="Arial" panose="020B0604020202020204" pitchFamily="34" charset="0"/>
        <a:buChar char="•"/>
        <a:defRPr kumimoji="1" sz="1985" kern="1200">
          <a:solidFill>
            <a:schemeClr val="tx1"/>
          </a:solidFill>
          <a:latin typeface="+mn-lt"/>
          <a:ea typeface="+mn-ea"/>
          <a:cs typeface="+mn-cs"/>
        </a:defRPr>
      </a:lvl4pPr>
      <a:lvl5pPr marL="2268901" indent="-252100" algn="l" defTabSz="1008400" rtl="0" eaLnBrk="1" latinLnBrk="0" hangingPunct="1">
        <a:lnSpc>
          <a:spcPct val="90000"/>
        </a:lnSpc>
        <a:spcBef>
          <a:spcPts val="551"/>
        </a:spcBef>
        <a:buFont typeface="Arial" panose="020B0604020202020204" pitchFamily="34" charset="0"/>
        <a:buChar char="•"/>
        <a:defRPr kumimoji="1" sz="1985" kern="1200">
          <a:solidFill>
            <a:schemeClr val="tx1"/>
          </a:solidFill>
          <a:latin typeface="+mn-lt"/>
          <a:ea typeface="+mn-ea"/>
          <a:cs typeface="+mn-cs"/>
        </a:defRPr>
      </a:lvl5pPr>
      <a:lvl6pPr marL="2773101" indent="-252100" algn="l" defTabSz="1008400" rtl="0" eaLnBrk="1" latinLnBrk="0" hangingPunct="1">
        <a:lnSpc>
          <a:spcPct val="90000"/>
        </a:lnSpc>
        <a:spcBef>
          <a:spcPts val="551"/>
        </a:spcBef>
        <a:buFont typeface="Arial" panose="020B0604020202020204" pitchFamily="34" charset="0"/>
        <a:buChar char="•"/>
        <a:defRPr kumimoji="1"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kumimoji="1"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kumimoji="1"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kumimoji="1" sz="1985" kern="1200">
          <a:solidFill>
            <a:schemeClr val="tx1"/>
          </a:solidFill>
          <a:latin typeface="+mn-lt"/>
          <a:ea typeface="+mn-ea"/>
          <a:cs typeface="+mn-cs"/>
        </a:defRPr>
      </a:lvl9pPr>
    </p:bodyStyle>
    <p:otherStyle>
      <a:defPPr>
        <a:defRPr lang="en-US"/>
      </a:defPPr>
      <a:lvl1pPr marL="0" algn="l" defTabSz="1008400" rtl="0" eaLnBrk="1" latinLnBrk="0" hangingPunct="1">
        <a:defRPr kumimoji="1" sz="1985" kern="1200">
          <a:solidFill>
            <a:schemeClr val="tx1"/>
          </a:solidFill>
          <a:latin typeface="+mn-lt"/>
          <a:ea typeface="+mn-ea"/>
          <a:cs typeface="+mn-cs"/>
        </a:defRPr>
      </a:lvl1pPr>
      <a:lvl2pPr marL="504200" algn="l" defTabSz="1008400" rtl="0" eaLnBrk="1" latinLnBrk="0" hangingPunct="1">
        <a:defRPr kumimoji="1" sz="1985" kern="1200">
          <a:solidFill>
            <a:schemeClr val="tx1"/>
          </a:solidFill>
          <a:latin typeface="+mn-lt"/>
          <a:ea typeface="+mn-ea"/>
          <a:cs typeface="+mn-cs"/>
        </a:defRPr>
      </a:lvl2pPr>
      <a:lvl3pPr marL="1008400" algn="l" defTabSz="1008400" rtl="0" eaLnBrk="1" latinLnBrk="0" hangingPunct="1">
        <a:defRPr kumimoji="1" sz="1985" kern="1200">
          <a:solidFill>
            <a:schemeClr val="tx1"/>
          </a:solidFill>
          <a:latin typeface="+mn-lt"/>
          <a:ea typeface="+mn-ea"/>
          <a:cs typeface="+mn-cs"/>
        </a:defRPr>
      </a:lvl3pPr>
      <a:lvl4pPr marL="1512600" algn="l" defTabSz="1008400" rtl="0" eaLnBrk="1" latinLnBrk="0" hangingPunct="1">
        <a:defRPr kumimoji="1" sz="1985" kern="1200">
          <a:solidFill>
            <a:schemeClr val="tx1"/>
          </a:solidFill>
          <a:latin typeface="+mn-lt"/>
          <a:ea typeface="+mn-ea"/>
          <a:cs typeface="+mn-cs"/>
        </a:defRPr>
      </a:lvl4pPr>
      <a:lvl5pPr marL="2016801" algn="l" defTabSz="1008400" rtl="0" eaLnBrk="1" latinLnBrk="0" hangingPunct="1">
        <a:defRPr kumimoji="1" sz="1985" kern="1200">
          <a:solidFill>
            <a:schemeClr val="tx1"/>
          </a:solidFill>
          <a:latin typeface="+mn-lt"/>
          <a:ea typeface="+mn-ea"/>
          <a:cs typeface="+mn-cs"/>
        </a:defRPr>
      </a:lvl5pPr>
      <a:lvl6pPr marL="2521001" algn="l" defTabSz="1008400" rtl="0" eaLnBrk="1" latinLnBrk="0" hangingPunct="1">
        <a:defRPr kumimoji="1" sz="1985" kern="1200">
          <a:solidFill>
            <a:schemeClr val="tx1"/>
          </a:solidFill>
          <a:latin typeface="+mn-lt"/>
          <a:ea typeface="+mn-ea"/>
          <a:cs typeface="+mn-cs"/>
        </a:defRPr>
      </a:lvl6pPr>
      <a:lvl7pPr marL="3025201" algn="l" defTabSz="1008400" rtl="0" eaLnBrk="1" latinLnBrk="0" hangingPunct="1">
        <a:defRPr kumimoji="1" sz="1985" kern="1200">
          <a:solidFill>
            <a:schemeClr val="tx1"/>
          </a:solidFill>
          <a:latin typeface="+mn-lt"/>
          <a:ea typeface="+mn-ea"/>
          <a:cs typeface="+mn-cs"/>
        </a:defRPr>
      </a:lvl7pPr>
      <a:lvl8pPr marL="3529401" algn="l" defTabSz="1008400" rtl="0" eaLnBrk="1" latinLnBrk="0" hangingPunct="1">
        <a:defRPr kumimoji="1" sz="1985" kern="1200">
          <a:solidFill>
            <a:schemeClr val="tx1"/>
          </a:solidFill>
          <a:latin typeface="+mn-lt"/>
          <a:ea typeface="+mn-ea"/>
          <a:cs typeface="+mn-cs"/>
        </a:defRPr>
      </a:lvl8pPr>
      <a:lvl9pPr marL="4033601" algn="l" defTabSz="1008400" rtl="0" eaLnBrk="1" latinLnBrk="0" hangingPunct="1">
        <a:defRPr kumimoji="1" sz="198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878202" y="62884"/>
            <a:ext cx="6936999" cy="369332"/>
          </a:xfrm>
          <a:prstGeom prst="rect">
            <a:avLst/>
          </a:prstGeom>
        </p:spPr>
        <p:txBody>
          <a:bodyPr wrap="square" lIns="0" tIns="0" rIns="0" bIns="0">
            <a:spAutoFit/>
          </a:bodyPr>
          <a:lstStyle>
            <a:lvl1pPr>
              <a:defRPr sz="2400" b="0" i="0">
                <a:solidFill>
                  <a:schemeClr val="bg1"/>
                </a:solidFill>
                <a:latin typeface="SimSun"/>
                <a:cs typeface="SimSun"/>
              </a:defRPr>
            </a:lvl1pPr>
          </a:lstStyle>
          <a:p>
            <a:endParaRPr/>
          </a:p>
        </p:txBody>
      </p:sp>
      <p:sp>
        <p:nvSpPr>
          <p:cNvPr id="3" name="Holder 3"/>
          <p:cNvSpPr>
            <a:spLocks noGrp="1"/>
          </p:cNvSpPr>
          <p:nvPr>
            <p:ph type="body" idx="1"/>
          </p:nvPr>
        </p:nvSpPr>
        <p:spPr>
          <a:xfrm>
            <a:off x="534670" y="1739457"/>
            <a:ext cx="962406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635756" y="7033452"/>
            <a:ext cx="3421888"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33452"/>
            <a:ext cx="2459482" cy="276999"/>
          </a:xfrm>
          <a:prstGeom prst="rect">
            <a:avLst/>
          </a:prstGeom>
        </p:spPr>
        <p:txBody>
          <a:bodyPr wrap="square" lIns="0" tIns="0" rIns="0" bIns="0">
            <a:spAutoFit/>
          </a:bodyPr>
          <a:lstStyle>
            <a:lvl1pPr algn="l">
              <a:defRPr>
                <a:solidFill>
                  <a:schemeClr val="tx1">
                    <a:tint val="75000"/>
                  </a:schemeClr>
                </a:solidFill>
              </a:defRPr>
            </a:lvl1pPr>
          </a:lstStyle>
          <a:p>
            <a:fld id="{D6ACDBFF-DB4C-4FE6-BB71-964D92CF38F8}" type="datetime1">
              <a:rPr lang="ja-JP" altLang="en-US" smtClean="0"/>
              <a:t>2025/5/20</a:t>
            </a:fld>
            <a:endParaRPr lang="en-US"/>
          </a:p>
        </p:txBody>
      </p:sp>
      <p:sp>
        <p:nvSpPr>
          <p:cNvPr id="6" name="Holder 6"/>
          <p:cNvSpPr>
            <a:spLocks noGrp="1"/>
          </p:cNvSpPr>
          <p:nvPr>
            <p:ph type="sldNum" sz="quarter" idx="7"/>
          </p:nvPr>
        </p:nvSpPr>
        <p:spPr>
          <a:xfrm>
            <a:off x="7699248" y="7033452"/>
            <a:ext cx="2459482"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67956816"/>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Lst>
  <p:hf sldNum="0" hdr="0" ftr="0" dt="0"/>
  <p:txStyles>
    <p:titleStyle>
      <a:lvl1pPr>
        <a:defRPr>
          <a:latin typeface="+mj-lt"/>
          <a:ea typeface="+mj-ea"/>
          <a:cs typeface="+mj-cs"/>
        </a:defRPr>
      </a:lvl1pPr>
    </p:titleStyle>
    <p:bodyStyle>
      <a:lvl1pPr marL="0">
        <a:defRPr>
          <a:latin typeface="+mn-lt"/>
          <a:ea typeface="+mn-ea"/>
          <a:cs typeface="+mn-cs"/>
        </a:defRPr>
      </a:lvl1pPr>
      <a:lvl2pPr marL="378155">
        <a:defRPr>
          <a:latin typeface="+mn-lt"/>
          <a:ea typeface="+mn-ea"/>
          <a:cs typeface="+mn-cs"/>
        </a:defRPr>
      </a:lvl2pPr>
      <a:lvl3pPr marL="756308">
        <a:defRPr>
          <a:latin typeface="+mn-lt"/>
          <a:ea typeface="+mn-ea"/>
          <a:cs typeface="+mn-cs"/>
        </a:defRPr>
      </a:lvl3pPr>
      <a:lvl4pPr marL="1134462">
        <a:defRPr>
          <a:latin typeface="+mn-lt"/>
          <a:ea typeface="+mn-ea"/>
          <a:cs typeface="+mn-cs"/>
        </a:defRPr>
      </a:lvl4pPr>
      <a:lvl5pPr marL="1512617">
        <a:defRPr>
          <a:latin typeface="+mn-lt"/>
          <a:ea typeface="+mn-ea"/>
          <a:cs typeface="+mn-cs"/>
        </a:defRPr>
      </a:lvl5pPr>
      <a:lvl6pPr marL="1890772">
        <a:defRPr>
          <a:latin typeface="+mn-lt"/>
          <a:ea typeface="+mn-ea"/>
          <a:cs typeface="+mn-cs"/>
        </a:defRPr>
      </a:lvl6pPr>
      <a:lvl7pPr marL="2268926">
        <a:defRPr>
          <a:latin typeface="+mn-lt"/>
          <a:ea typeface="+mn-ea"/>
          <a:cs typeface="+mn-cs"/>
        </a:defRPr>
      </a:lvl7pPr>
      <a:lvl8pPr marL="2647080">
        <a:defRPr>
          <a:latin typeface="+mn-lt"/>
          <a:ea typeface="+mn-ea"/>
          <a:cs typeface="+mn-cs"/>
        </a:defRPr>
      </a:lvl8pPr>
      <a:lvl9pPr marL="3025234">
        <a:defRPr>
          <a:latin typeface="+mn-lt"/>
          <a:ea typeface="+mn-ea"/>
          <a:cs typeface="+mn-cs"/>
        </a:defRPr>
      </a:lvl9pPr>
    </p:bodyStyle>
    <p:otherStyle>
      <a:lvl1pPr marL="0">
        <a:defRPr>
          <a:latin typeface="+mn-lt"/>
          <a:ea typeface="+mn-ea"/>
          <a:cs typeface="+mn-cs"/>
        </a:defRPr>
      </a:lvl1pPr>
      <a:lvl2pPr marL="378155">
        <a:defRPr>
          <a:latin typeface="+mn-lt"/>
          <a:ea typeface="+mn-ea"/>
          <a:cs typeface="+mn-cs"/>
        </a:defRPr>
      </a:lvl2pPr>
      <a:lvl3pPr marL="756308">
        <a:defRPr>
          <a:latin typeface="+mn-lt"/>
          <a:ea typeface="+mn-ea"/>
          <a:cs typeface="+mn-cs"/>
        </a:defRPr>
      </a:lvl3pPr>
      <a:lvl4pPr marL="1134462">
        <a:defRPr>
          <a:latin typeface="+mn-lt"/>
          <a:ea typeface="+mn-ea"/>
          <a:cs typeface="+mn-cs"/>
        </a:defRPr>
      </a:lvl4pPr>
      <a:lvl5pPr marL="1512617">
        <a:defRPr>
          <a:latin typeface="+mn-lt"/>
          <a:ea typeface="+mn-ea"/>
          <a:cs typeface="+mn-cs"/>
        </a:defRPr>
      </a:lvl5pPr>
      <a:lvl6pPr marL="1890772">
        <a:defRPr>
          <a:latin typeface="+mn-lt"/>
          <a:ea typeface="+mn-ea"/>
          <a:cs typeface="+mn-cs"/>
        </a:defRPr>
      </a:lvl6pPr>
      <a:lvl7pPr marL="2268926">
        <a:defRPr>
          <a:latin typeface="+mn-lt"/>
          <a:ea typeface="+mn-ea"/>
          <a:cs typeface="+mn-cs"/>
        </a:defRPr>
      </a:lvl7pPr>
      <a:lvl8pPr marL="2647080">
        <a:defRPr>
          <a:latin typeface="+mn-lt"/>
          <a:ea typeface="+mn-ea"/>
          <a:cs typeface="+mn-cs"/>
        </a:defRPr>
      </a:lvl8pPr>
      <a:lvl9pPr marL="3025234">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3C3089B1-AAF9-4EB7-84CE-E3102F1D60A2}"/>
              </a:ext>
            </a:extLst>
          </p:cNvPr>
          <p:cNvSpPr>
            <a:spLocks noGrp="1"/>
          </p:cNvSpPr>
          <p:nvPr>
            <p:ph type="title"/>
          </p:nvPr>
        </p:nvSpPr>
        <p:spPr>
          <a:xfrm>
            <a:off x="735171" y="402654"/>
            <a:ext cx="9223058" cy="1461801"/>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18B8082-204B-4A48-A7CE-0A9370AE7C2A}"/>
              </a:ext>
            </a:extLst>
          </p:cNvPr>
          <p:cNvSpPr>
            <a:spLocks noGrp="1"/>
          </p:cNvSpPr>
          <p:nvPr>
            <p:ph type="body" idx="1"/>
          </p:nvPr>
        </p:nvSpPr>
        <p:spPr>
          <a:xfrm>
            <a:off x="735171" y="2013260"/>
            <a:ext cx="9223058" cy="4798559"/>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FF00697-7CE7-4D8D-A94D-F878E4943E38}"/>
              </a:ext>
            </a:extLst>
          </p:cNvPr>
          <p:cNvSpPr>
            <a:spLocks noGrp="1"/>
          </p:cNvSpPr>
          <p:nvPr>
            <p:ph type="dt" sz="half" idx="2"/>
          </p:nvPr>
        </p:nvSpPr>
        <p:spPr>
          <a:xfrm>
            <a:off x="735171" y="7009643"/>
            <a:ext cx="2406015" cy="402652"/>
          </a:xfrm>
          <a:prstGeom prst="rect">
            <a:avLst/>
          </a:prstGeom>
        </p:spPr>
        <p:txBody>
          <a:bodyPr vert="horz" lIns="91440" tIns="45720" rIns="91440" bIns="45720" rtlCol="0" anchor="ctr"/>
          <a:lstStyle>
            <a:lvl1pPr algn="l">
              <a:defRPr sz="993">
                <a:solidFill>
                  <a:schemeClr val="tx1">
                    <a:tint val="75000"/>
                  </a:schemeClr>
                </a:solidFill>
              </a:defRPr>
            </a:lvl1pPr>
          </a:lstStyle>
          <a:p>
            <a:fld id="{EC7B606C-8B0E-495B-9E1E-C37B9F08130A}" type="datetime1">
              <a:rPr kumimoji="1" lang="ja-JP" altLang="en-US" smtClean="0"/>
              <a:t>2025/5/20</a:t>
            </a:fld>
            <a:endParaRPr kumimoji="1" lang="ja-JP" altLang="en-US"/>
          </a:p>
        </p:txBody>
      </p:sp>
      <p:sp>
        <p:nvSpPr>
          <p:cNvPr id="5" name="フッター プレースホルダー 4">
            <a:extLst>
              <a:ext uri="{FF2B5EF4-FFF2-40B4-BE49-F238E27FC236}">
                <a16:creationId xmlns:a16="http://schemas.microsoft.com/office/drawing/2014/main" id="{5F412D4D-F133-47E3-B96E-23521880D00A}"/>
              </a:ext>
            </a:extLst>
          </p:cNvPr>
          <p:cNvSpPr>
            <a:spLocks noGrp="1"/>
          </p:cNvSpPr>
          <p:nvPr>
            <p:ph type="ftr" sz="quarter" idx="3"/>
          </p:nvPr>
        </p:nvSpPr>
        <p:spPr>
          <a:xfrm>
            <a:off x="3542190" y="7009643"/>
            <a:ext cx="3609023" cy="402652"/>
          </a:xfrm>
          <a:prstGeom prst="rect">
            <a:avLst/>
          </a:prstGeom>
        </p:spPr>
        <p:txBody>
          <a:bodyPr vert="horz" lIns="91440" tIns="45720" rIns="91440" bIns="45720" rtlCol="0" anchor="ctr"/>
          <a:lstStyle>
            <a:lvl1pPr algn="ctr">
              <a:defRPr sz="993">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7744117A-B45E-496D-9A72-F48890C4CF20}"/>
              </a:ext>
            </a:extLst>
          </p:cNvPr>
          <p:cNvSpPr>
            <a:spLocks noGrp="1"/>
          </p:cNvSpPr>
          <p:nvPr>
            <p:ph type="sldNum" sz="quarter" idx="4"/>
          </p:nvPr>
        </p:nvSpPr>
        <p:spPr>
          <a:xfrm>
            <a:off x="7552215" y="7009643"/>
            <a:ext cx="2406015" cy="402652"/>
          </a:xfrm>
          <a:prstGeom prst="rect">
            <a:avLst/>
          </a:prstGeom>
        </p:spPr>
        <p:txBody>
          <a:bodyPr vert="horz" lIns="91440" tIns="45720" rIns="91440" bIns="45720" rtlCol="0" anchor="ctr"/>
          <a:lstStyle>
            <a:lvl1pPr algn="r">
              <a:defRPr sz="993">
                <a:solidFill>
                  <a:schemeClr val="tx1">
                    <a:tint val="75000"/>
                  </a:schemeClr>
                </a:solidFill>
              </a:defRPr>
            </a:lvl1pPr>
          </a:lstStyle>
          <a:p>
            <a:fld id="{13A6AE2F-0B4C-43B1-B67D-BFA26D8F40EA}" type="slidenum">
              <a:rPr kumimoji="1" lang="ja-JP" altLang="en-US" smtClean="0"/>
              <a:t>‹#›</a:t>
            </a:fld>
            <a:endParaRPr kumimoji="1" lang="ja-JP" altLang="en-US"/>
          </a:p>
        </p:txBody>
      </p:sp>
    </p:spTree>
    <p:extLst>
      <p:ext uri="{BB962C8B-B14F-4D97-AF65-F5344CB8AC3E}">
        <p14:creationId xmlns:p14="http://schemas.microsoft.com/office/powerpoint/2010/main" val="3346336726"/>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Lst>
  <p:hf sldNum="0" hdr="0" ftr="0" dt="0"/>
  <p:txStyles>
    <p:titleStyle>
      <a:lvl1pPr algn="l" defTabSz="756308" rtl="0" eaLnBrk="1" latinLnBrk="0" hangingPunct="1">
        <a:lnSpc>
          <a:spcPct val="90000"/>
        </a:lnSpc>
        <a:spcBef>
          <a:spcPct val="0"/>
        </a:spcBef>
        <a:buNone/>
        <a:defRPr kumimoji="1" sz="3639" kern="1200">
          <a:solidFill>
            <a:schemeClr val="tx1"/>
          </a:solidFill>
          <a:latin typeface="+mj-lt"/>
          <a:ea typeface="+mj-ea"/>
          <a:cs typeface="+mj-cs"/>
        </a:defRPr>
      </a:lvl1pPr>
    </p:titleStyle>
    <p:bodyStyle>
      <a:lvl1pPr marL="189077" indent="-189077" algn="l" defTabSz="756308" rtl="0" eaLnBrk="1" latinLnBrk="0" hangingPunct="1">
        <a:lnSpc>
          <a:spcPct val="90000"/>
        </a:lnSpc>
        <a:spcBef>
          <a:spcPts val="827"/>
        </a:spcBef>
        <a:buFont typeface="Arial" panose="020B0604020202020204" pitchFamily="34" charset="0"/>
        <a:buChar char="•"/>
        <a:defRPr kumimoji="1" sz="2316" kern="1200">
          <a:solidFill>
            <a:schemeClr val="tx1"/>
          </a:solidFill>
          <a:latin typeface="+mn-lt"/>
          <a:ea typeface="+mn-ea"/>
          <a:cs typeface="+mn-cs"/>
        </a:defRPr>
      </a:lvl1pPr>
      <a:lvl2pPr marL="567231" indent="-189077" algn="l" defTabSz="756308" rtl="0" eaLnBrk="1" latinLnBrk="0" hangingPunct="1">
        <a:lnSpc>
          <a:spcPct val="90000"/>
        </a:lnSpc>
        <a:spcBef>
          <a:spcPts val="414"/>
        </a:spcBef>
        <a:buFont typeface="Arial" panose="020B0604020202020204" pitchFamily="34" charset="0"/>
        <a:buChar char="•"/>
        <a:defRPr kumimoji="1" sz="1985" kern="1200">
          <a:solidFill>
            <a:schemeClr val="tx1"/>
          </a:solidFill>
          <a:latin typeface="+mn-lt"/>
          <a:ea typeface="+mn-ea"/>
          <a:cs typeface="+mn-cs"/>
        </a:defRPr>
      </a:lvl2pPr>
      <a:lvl3pPr marL="945385" indent="-189077" algn="l" defTabSz="756308" rtl="0" eaLnBrk="1" latinLnBrk="0" hangingPunct="1">
        <a:lnSpc>
          <a:spcPct val="90000"/>
        </a:lnSpc>
        <a:spcBef>
          <a:spcPts val="414"/>
        </a:spcBef>
        <a:buFont typeface="Arial" panose="020B0604020202020204" pitchFamily="34" charset="0"/>
        <a:buChar char="•"/>
        <a:defRPr kumimoji="1" sz="1654" kern="1200">
          <a:solidFill>
            <a:schemeClr val="tx1"/>
          </a:solidFill>
          <a:latin typeface="+mn-lt"/>
          <a:ea typeface="+mn-ea"/>
          <a:cs typeface="+mn-cs"/>
        </a:defRPr>
      </a:lvl3pPr>
      <a:lvl4pPr marL="1323540" indent="-189077" algn="l" defTabSz="756308" rtl="0" eaLnBrk="1" latinLnBrk="0" hangingPunct="1">
        <a:lnSpc>
          <a:spcPct val="90000"/>
        </a:lnSpc>
        <a:spcBef>
          <a:spcPts val="414"/>
        </a:spcBef>
        <a:buFont typeface="Arial" panose="020B0604020202020204" pitchFamily="34" charset="0"/>
        <a:buChar char="•"/>
        <a:defRPr kumimoji="1" sz="1489" kern="1200">
          <a:solidFill>
            <a:schemeClr val="tx1"/>
          </a:solidFill>
          <a:latin typeface="+mn-lt"/>
          <a:ea typeface="+mn-ea"/>
          <a:cs typeface="+mn-cs"/>
        </a:defRPr>
      </a:lvl4pPr>
      <a:lvl5pPr marL="1701694" indent="-189077" algn="l" defTabSz="756308" rtl="0" eaLnBrk="1" latinLnBrk="0" hangingPunct="1">
        <a:lnSpc>
          <a:spcPct val="90000"/>
        </a:lnSpc>
        <a:spcBef>
          <a:spcPts val="414"/>
        </a:spcBef>
        <a:buFont typeface="Arial" panose="020B0604020202020204" pitchFamily="34" charset="0"/>
        <a:buChar char="•"/>
        <a:defRPr kumimoji="1" sz="1489" kern="1200">
          <a:solidFill>
            <a:schemeClr val="tx1"/>
          </a:solidFill>
          <a:latin typeface="+mn-lt"/>
          <a:ea typeface="+mn-ea"/>
          <a:cs typeface="+mn-cs"/>
        </a:defRPr>
      </a:lvl5pPr>
      <a:lvl6pPr marL="2079849" indent="-189077" algn="l" defTabSz="756308" rtl="0" eaLnBrk="1" latinLnBrk="0" hangingPunct="1">
        <a:lnSpc>
          <a:spcPct val="90000"/>
        </a:lnSpc>
        <a:spcBef>
          <a:spcPts val="414"/>
        </a:spcBef>
        <a:buFont typeface="Arial" panose="020B0604020202020204" pitchFamily="34" charset="0"/>
        <a:buChar char="•"/>
        <a:defRPr kumimoji="1" sz="1489" kern="1200">
          <a:solidFill>
            <a:schemeClr val="tx1"/>
          </a:solidFill>
          <a:latin typeface="+mn-lt"/>
          <a:ea typeface="+mn-ea"/>
          <a:cs typeface="+mn-cs"/>
        </a:defRPr>
      </a:lvl6pPr>
      <a:lvl7pPr marL="2458003" indent="-189077" algn="l" defTabSz="756308" rtl="0" eaLnBrk="1" latinLnBrk="0" hangingPunct="1">
        <a:lnSpc>
          <a:spcPct val="90000"/>
        </a:lnSpc>
        <a:spcBef>
          <a:spcPts val="414"/>
        </a:spcBef>
        <a:buFont typeface="Arial" panose="020B0604020202020204" pitchFamily="34" charset="0"/>
        <a:buChar char="•"/>
        <a:defRPr kumimoji="1" sz="1489" kern="1200">
          <a:solidFill>
            <a:schemeClr val="tx1"/>
          </a:solidFill>
          <a:latin typeface="+mn-lt"/>
          <a:ea typeface="+mn-ea"/>
          <a:cs typeface="+mn-cs"/>
        </a:defRPr>
      </a:lvl7pPr>
      <a:lvl8pPr marL="2836157" indent="-189077" algn="l" defTabSz="756308" rtl="0" eaLnBrk="1" latinLnBrk="0" hangingPunct="1">
        <a:lnSpc>
          <a:spcPct val="90000"/>
        </a:lnSpc>
        <a:spcBef>
          <a:spcPts val="414"/>
        </a:spcBef>
        <a:buFont typeface="Arial" panose="020B0604020202020204" pitchFamily="34" charset="0"/>
        <a:buChar char="•"/>
        <a:defRPr kumimoji="1" sz="1489" kern="1200">
          <a:solidFill>
            <a:schemeClr val="tx1"/>
          </a:solidFill>
          <a:latin typeface="+mn-lt"/>
          <a:ea typeface="+mn-ea"/>
          <a:cs typeface="+mn-cs"/>
        </a:defRPr>
      </a:lvl8pPr>
      <a:lvl9pPr marL="3214311" indent="-189077" algn="l" defTabSz="756308" rtl="0" eaLnBrk="1" latinLnBrk="0" hangingPunct="1">
        <a:lnSpc>
          <a:spcPct val="90000"/>
        </a:lnSpc>
        <a:spcBef>
          <a:spcPts val="414"/>
        </a:spcBef>
        <a:buFont typeface="Arial" panose="020B0604020202020204" pitchFamily="34" charset="0"/>
        <a:buChar char="•"/>
        <a:defRPr kumimoji="1" sz="1489" kern="1200">
          <a:solidFill>
            <a:schemeClr val="tx1"/>
          </a:solidFill>
          <a:latin typeface="+mn-lt"/>
          <a:ea typeface="+mn-ea"/>
          <a:cs typeface="+mn-cs"/>
        </a:defRPr>
      </a:lvl9pPr>
    </p:bodyStyle>
    <p:otherStyle>
      <a:defPPr>
        <a:defRPr lang="ja-JP"/>
      </a:defPPr>
      <a:lvl1pPr marL="0" algn="l" defTabSz="756308" rtl="0" eaLnBrk="1" latinLnBrk="0" hangingPunct="1">
        <a:defRPr kumimoji="1" sz="1489" kern="1200">
          <a:solidFill>
            <a:schemeClr val="tx1"/>
          </a:solidFill>
          <a:latin typeface="+mn-lt"/>
          <a:ea typeface="+mn-ea"/>
          <a:cs typeface="+mn-cs"/>
        </a:defRPr>
      </a:lvl1pPr>
      <a:lvl2pPr marL="378155" algn="l" defTabSz="756308" rtl="0" eaLnBrk="1" latinLnBrk="0" hangingPunct="1">
        <a:defRPr kumimoji="1" sz="1489" kern="1200">
          <a:solidFill>
            <a:schemeClr val="tx1"/>
          </a:solidFill>
          <a:latin typeface="+mn-lt"/>
          <a:ea typeface="+mn-ea"/>
          <a:cs typeface="+mn-cs"/>
        </a:defRPr>
      </a:lvl2pPr>
      <a:lvl3pPr marL="756308" algn="l" defTabSz="756308" rtl="0" eaLnBrk="1" latinLnBrk="0" hangingPunct="1">
        <a:defRPr kumimoji="1" sz="1489" kern="1200">
          <a:solidFill>
            <a:schemeClr val="tx1"/>
          </a:solidFill>
          <a:latin typeface="+mn-lt"/>
          <a:ea typeface="+mn-ea"/>
          <a:cs typeface="+mn-cs"/>
        </a:defRPr>
      </a:lvl3pPr>
      <a:lvl4pPr marL="1134462" algn="l" defTabSz="756308" rtl="0" eaLnBrk="1" latinLnBrk="0" hangingPunct="1">
        <a:defRPr kumimoji="1" sz="1489" kern="1200">
          <a:solidFill>
            <a:schemeClr val="tx1"/>
          </a:solidFill>
          <a:latin typeface="+mn-lt"/>
          <a:ea typeface="+mn-ea"/>
          <a:cs typeface="+mn-cs"/>
        </a:defRPr>
      </a:lvl4pPr>
      <a:lvl5pPr marL="1512617" algn="l" defTabSz="756308" rtl="0" eaLnBrk="1" latinLnBrk="0" hangingPunct="1">
        <a:defRPr kumimoji="1" sz="1489" kern="1200">
          <a:solidFill>
            <a:schemeClr val="tx1"/>
          </a:solidFill>
          <a:latin typeface="+mn-lt"/>
          <a:ea typeface="+mn-ea"/>
          <a:cs typeface="+mn-cs"/>
        </a:defRPr>
      </a:lvl5pPr>
      <a:lvl6pPr marL="1890772" algn="l" defTabSz="756308" rtl="0" eaLnBrk="1" latinLnBrk="0" hangingPunct="1">
        <a:defRPr kumimoji="1" sz="1489" kern="1200">
          <a:solidFill>
            <a:schemeClr val="tx1"/>
          </a:solidFill>
          <a:latin typeface="+mn-lt"/>
          <a:ea typeface="+mn-ea"/>
          <a:cs typeface="+mn-cs"/>
        </a:defRPr>
      </a:lvl6pPr>
      <a:lvl7pPr marL="2268926" algn="l" defTabSz="756308" rtl="0" eaLnBrk="1" latinLnBrk="0" hangingPunct="1">
        <a:defRPr kumimoji="1" sz="1489" kern="1200">
          <a:solidFill>
            <a:schemeClr val="tx1"/>
          </a:solidFill>
          <a:latin typeface="+mn-lt"/>
          <a:ea typeface="+mn-ea"/>
          <a:cs typeface="+mn-cs"/>
        </a:defRPr>
      </a:lvl7pPr>
      <a:lvl8pPr marL="2647080" algn="l" defTabSz="756308" rtl="0" eaLnBrk="1" latinLnBrk="0" hangingPunct="1">
        <a:defRPr kumimoji="1" sz="1489" kern="1200">
          <a:solidFill>
            <a:schemeClr val="tx1"/>
          </a:solidFill>
          <a:latin typeface="+mn-lt"/>
          <a:ea typeface="+mn-ea"/>
          <a:cs typeface="+mn-cs"/>
        </a:defRPr>
      </a:lvl8pPr>
      <a:lvl9pPr marL="3025234" algn="l" defTabSz="756308" rtl="0" eaLnBrk="1" latinLnBrk="0" hangingPunct="1">
        <a:defRPr kumimoji="1" sz="148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636991" y="789365"/>
            <a:ext cx="8512517" cy="6080247"/>
          </a:xfrm>
          <a:prstGeom prst="rect">
            <a:avLst/>
          </a:prstGeom>
          <a:blipFill>
            <a:blip r:embed="rId7" cstate="print"/>
            <a:stretch>
              <a:fillRect/>
            </a:stretch>
          </a:blipFill>
        </p:spPr>
        <p:txBody>
          <a:bodyPr wrap="square" lIns="0" tIns="0" rIns="0" bIns="0" rtlCol="0"/>
          <a:lstStyle/>
          <a:p>
            <a:endParaRPr/>
          </a:p>
        </p:txBody>
      </p:sp>
      <p:sp>
        <p:nvSpPr>
          <p:cNvPr id="17" name="bk object 17"/>
          <p:cNvSpPr/>
          <p:nvPr/>
        </p:nvSpPr>
        <p:spPr>
          <a:xfrm>
            <a:off x="636991" y="1319252"/>
            <a:ext cx="448309" cy="684530"/>
          </a:xfrm>
          <a:custGeom>
            <a:avLst/>
            <a:gdLst/>
            <a:ahLst/>
            <a:cxnLst/>
            <a:rect l="l" t="t" r="r" b="b"/>
            <a:pathLst>
              <a:path w="448309" h="684530">
                <a:moveTo>
                  <a:pt x="0" y="0"/>
                </a:moveTo>
                <a:lnTo>
                  <a:pt x="109721" y="104043"/>
                </a:lnTo>
                <a:lnTo>
                  <a:pt x="329162" y="366149"/>
                </a:lnTo>
                <a:lnTo>
                  <a:pt x="448027" y="451486"/>
                </a:lnTo>
                <a:lnTo>
                  <a:pt x="0" y="684081"/>
                </a:lnTo>
              </a:path>
            </a:pathLst>
          </a:custGeom>
          <a:ln w="18286">
            <a:solidFill>
              <a:srgbClr val="FFFF00"/>
            </a:solidFill>
          </a:ln>
        </p:spPr>
        <p:txBody>
          <a:bodyPr wrap="square" lIns="0" tIns="0" rIns="0" bIns="0" rtlCol="0"/>
          <a:lstStyle/>
          <a:p>
            <a:endParaRPr/>
          </a:p>
        </p:txBody>
      </p:sp>
      <p:sp>
        <p:nvSpPr>
          <p:cNvPr id="18" name="bk object 18"/>
          <p:cNvSpPr/>
          <p:nvPr/>
        </p:nvSpPr>
        <p:spPr>
          <a:xfrm>
            <a:off x="636991" y="2121229"/>
            <a:ext cx="360045" cy="341630"/>
          </a:xfrm>
          <a:custGeom>
            <a:avLst/>
            <a:gdLst/>
            <a:ahLst/>
            <a:cxnLst/>
            <a:rect l="l" t="t" r="r" b="b"/>
            <a:pathLst>
              <a:path w="360044" h="341630">
                <a:moveTo>
                  <a:pt x="359641" y="0"/>
                </a:moveTo>
                <a:lnTo>
                  <a:pt x="170677" y="112766"/>
                </a:lnTo>
                <a:lnTo>
                  <a:pt x="112768" y="15238"/>
                </a:lnTo>
                <a:lnTo>
                  <a:pt x="57908" y="118861"/>
                </a:lnTo>
                <a:lnTo>
                  <a:pt x="103625" y="188959"/>
                </a:lnTo>
                <a:lnTo>
                  <a:pt x="0" y="341516"/>
                </a:lnTo>
              </a:path>
            </a:pathLst>
          </a:custGeom>
          <a:ln w="18286">
            <a:solidFill>
              <a:srgbClr val="FFFF00"/>
            </a:solidFill>
          </a:ln>
        </p:spPr>
        <p:txBody>
          <a:bodyPr wrap="square" lIns="0" tIns="0" rIns="0" bIns="0" rtlCol="0"/>
          <a:lstStyle/>
          <a:p>
            <a:endParaRPr/>
          </a:p>
        </p:txBody>
      </p:sp>
      <p:sp>
        <p:nvSpPr>
          <p:cNvPr id="19" name="bk object 19"/>
          <p:cNvSpPr/>
          <p:nvPr/>
        </p:nvSpPr>
        <p:spPr>
          <a:xfrm>
            <a:off x="636991" y="1770738"/>
            <a:ext cx="448309" cy="350520"/>
          </a:xfrm>
          <a:custGeom>
            <a:avLst/>
            <a:gdLst/>
            <a:ahLst/>
            <a:cxnLst/>
            <a:rect l="l" t="t" r="r" b="b"/>
            <a:pathLst>
              <a:path w="448309" h="350519">
                <a:moveTo>
                  <a:pt x="0" y="232594"/>
                </a:moveTo>
                <a:lnTo>
                  <a:pt x="448027" y="0"/>
                </a:lnTo>
                <a:lnTo>
                  <a:pt x="359641" y="350490"/>
                </a:lnTo>
              </a:path>
            </a:pathLst>
          </a:custGeom>
          <a:ln w="18286">
            <a:solidFill>
              <a:srgbClr val="FFFF00"/>
            </a:solidFill>
          </a:ln>
        </p:spPr>
        <p:txBody>
          <a:bodyPr wrap="square" lIns="0" tIns="0" rIns="0" bIns="0" rtlCol="0"/>
          <a:lstStyle/>
          <a:p>
            <a:endParaRPr/>
          </a:p>
        </p:txBody>
      </p:sp>
      <p:sp>
        <p:nvSpPr>
          <p:cNvPr id="20" name="bk object 20"/>
          <p:cNvSpPr/>
          <p:nvPr/>
        </p:nvSpPr>
        <p:spPr>
          <a:xfrm>
            <a:off x="636991" y="3430921"/>
            <a:ext cx="338455" cy="605155"/>
          </a:xfrm>
          <a:custGeom>
            <a:avLst/>
            <a:gdLst/>
            <a:ahLst/>
            <a:cxnLst/>
            <a:rect l="l" t="t" r="r" b="b"/>
            <a:pathLst>
              <a:path w="338455" h="605154">
                <a:moveTo>
                  <a:pt x="0" y="0"/>
                </a:moveTo>
                <a:lnTo>
                  <a:pt x="76195" y="34361"/>
                </a:lnTo>
                <a:lnTo>
                  <a:pt x="225537" y="43505"/>
                </a:lnTo>
                <a:lnTo>
                  <a:pt x="246872" y="80078"/>
                </a:lnTo>
                <a:lnTo>
                  <a:pt x="338306" y="238560"/>
                </a:lnTo>
                <a:lnTo>
                  <a:pt x="3047" y="601242"/>
                </a:lnTo>
                <a:lnTo>
                  <a:pt x="0" y="604744"/>
                </a:lnTo>
              </a:path>
            </a:pathLst>
          </a:custGeom>
          <a:ln w="18286">
            <a:solidFill>
              <a:srgbClr val="FFFF00"/>
            </a:solidFill>
          </a:ln>
        </p:spPr>
        <p:txBody>
          <a:bodyPr wrap="square" lIns="0" tIns="0" rIns="0" bIns="0" rtlCol="0"/>
          <a:lstStyle/>
          <a:p>
            <a:endParaRPr/>
          </a:p>
        </p:txBody>
      </p:sp>
      <p:sp>
        <p:nvSpPr>
          <p:cNvPr id="21" name="bk object 21"/>
          <p:cNvSpPr/>
          <p:nvPr/>
        </p:nvSpPr>
        <p:spPr>
          <a:xfrm>
            <a:off x="926532" y="3468331"/>
            <a:ext cx="121920" cy="182880"/>
          </a:xfrm>
          <a:custGeom>
            <a:avLst/>
            <a:gdLst/>
            <a:ahLst/>
            <a:cxnLst/>
            <a:rect l="l" t="t" r="r" b="b"/>
            <a:pathLst>
              <a:path w="121919" h="182879">
                <a:moveTo>
                  <a:pt x="121912" y="137148"/>
                </a:moveTo>
                <a:lnTo>
                  <a:pt x="67051" y="182864"/>
                </a:lnTo>
                <a:lnTo>
                  <a:pt x="15238" y="42668"/>
                </a:lnTo>
                <a:lnTo>
                  <a:pt x="0" y="0"/>
                </a:lnTo>
                <a:lnTo>
                  <a:pt x="36573" y="42668"/>
                </a:lnTo>
                <a:lnTo>
                  <a:pt x="121912" y="137148"/>
                </a:lnTo>
              </a:path>
            </a:pathLst>
          </a:custGeom>
          <a:ln w="18286">
            <a:solidFill>
              <a:srgbClr val="FFFF00"/>
            </a:solidFill>
          </a:ln>
        </p:spPr>
        <p:txBody>
          <a:bodyPr wrap="square" lIns="0" tIns="0" rIns="0" bIns="0" rtlCol="0"/>
          <a:lstStyle/>
          <a:p>
            <a:endParaRPr/>
          </a:p>
        </p:txBody>
      </p:sp>
      <p:sp>
        <p:nvSpPr>
          <p:cNvPr id="22" name="bk object 22"/>
          <p:cNvSpPr/>
          <p:nvPr/>
        </p:nvSpPr>
        <p:spPr>
          <a:xfrm>
            <a:off x="636991" y="3403258"/>
            <a:ext cx="271780" cy="46990"/>
          </a:xfrm>
          <a:custGeom>
            <a:avLst/>
            <a:gdLst/>
            <a:ahLst/>
            <a:cxnLst/>
            <a:rect l="l" t="t" r="r" b="b"/>
            <a:pathLst>
              <a:path w="271780" h="46989">
                <a:moveTo>
                  <a:pt x="271254" y="46786"/>
                </a:moveTo>
                <a:lnTo>
                  <a:pt x="216394" y="46786"/>
                </a:lnTo>
                <a:lnTo>
                  <a:pt x="82290" y="37642"/>
                </a:lnTo>
                <a:lnTo>
                  <a:pt x="0" y="0"/>
                </a:lnTo>
              </a:path>
            </a:pathLst>
          </a:custGeom>
          <a:ln w="18286">
            <a:solidFill>
              <a:srgbClr val="FFFF00"/>
            </a:solidFill>
          </a:ln>
        </p:spPr>
        <p:txBody>
          <a:bodyPr wrap="square" lIns="0" tIns="0" rIns="0" bIns="0" rtlCol="0"/>
          <a:lstStyle/>
          <a:p>
            <a:endParaRPr/>
          </a:p>
        </p:txBody>
      </p:sp>
      <p:sp>
        <p:nvSpPr>
          <p:cNvPr id="23" name="bk object 23"/>
          <p:cNvSpPr/>
          <p:nvPr/>
        </p:nvSpPr>
        <p:spPr>
          <a:xfrm>
            <a:off x="636991" y="3120819"/>
            <a:ext cx="271780" cy="329565"/>
          </a:xfrm>
          <a:custGeom>
            <a:avLst/>
            <a:gdLst/>
            <a:ahLst/>
            <a:cxnLst/>
            <a:rect l="l" t="t" r="r" b="b"/>
            <a:pathLst>
              <a:path w="271780" h="329564">
                <a:moveTo>
                  <a:pt x="0" y="0"/>
                </a:moveTo>
                <a:lnTo>
                  <a:pt x="271254" y="329226"/>
                </a:lnTo>
              </a:path>
            </a:pathLst>
          </a:custGeom>
          <a:ln w="18286">
            <a:solidFill>
              <a:srgbClr val="FFFF00"/>
            </a:solidFill>
          </a:ln>
        </p:spPr>
        <p:txBody>
          <a:bodyPr wrap="square" lIns="0" tIns="0" rIns="0" bIns="0" rtlCol="0"/>
          <a:lstStyle/>
          <a:p>
            <a:endParaRPr/>
          </a:p>
        </p:txBody>
      </p:sp>
      <p:sp>
        <p:nvSpPr>
          <p:cNvPr id="24" name="bk object 24"/>
          <p:cNvSpPr/>
          <p:nvPr/>
        </p:nvSpPr>
        <p:spPr>
          <a:xfrm>
            <a:off x="636991" y="3120819"/>
            <a:ext cx="1283335" cy="1161415"/>
          </a:xfrm>
          <a:custGeom>
            <a:avLst/>
            <a:gdLst/>
            <a:ahLst/>
            <a:cxnLst/>
            <a:rect l="l" t="t" r="r" b="b"/>
            <a:pathLst>
              <a:path w="1283335" h="1161414">
                <a:moveTo>
                  <a:pt x="636991" y="164648"/>
                </a:moveTo>
                <a:lnTo>
                  <a:pt x="859480" y="390180"/>
                </a:lnTo>
                <a:lnTo>
                  <a:pt x="1124639" y="658382"/>
                </a:lnTo>
                <a:lnTo>
                  <a:pt x="1283125" y="1149068"/>
                </a:lnTo>
                <a:lnTo>
                  <a:pt x="1185595" y="1115543"/>
                </a:lnTo>
                <a:lnTo>
                  <a:pt x="1075875" y="1161259"/>
                </a:lnTo>
                <a:lnTo>
                  <a:pt x="987488" y="1106400"/>
                </a:lnTo>
                <a:lnTo>
                  <a:pt x="768046" y="798578"/>
                </a:lnTo>
                <a:lnTo>
                  <a:pt x="737568" y="658382"/>
                </a:lnTo>
                <a:lnTo>
                  <a:pt x="545557" y="411515"/>
                </a:lnTo>
                <a:lnTo>
                  <a:pt x="478505" y="390180"/>
                </a:lnTo>
                <a:lnTo>
                  <a:pt x="295637" y="326178"/>
                </a:lnTo>
                <a:lnTo>
                  <a:pt x="271254" y="329226"/>
                </a:lnTo>
                <a:lnTo>
                  <a:pt x="0" y="0"/>
                </a:lnTo>
              </a:path>
            </a:pathLst>
          </a:custGeom>
          <a:ln w="18286">
            <a:solidFill>
              <a:srgbClr val="FFFF00"/>
            </a:solidFill>
          </a:ln>
        </p:spPr>
        <p:txBody>
          <a:bodyPr wrap="square" lIns="0" tIns="0" rIns="0" bIns="0" rtlCol="0"/>
          <a:lstStyle/>
          <a:p>
            <a:endParaRPr/>
          </a:p>
        </p:txBody>
      </p:sp>
      <p:sp>
        <p:nvSpPr>
          <p:cNvPr id="25" name="bk object 25"/>
          <p:cNvSpPr/>
          <p:nvPr/>
        </p:nvSpPr>
        <p:spPr>
          <a:xfrm>
            <a:off x="636991" y="2641550"/>
            <a:ext cx="637540" cy="644525"/>
          </a:xfrm>
          <a:custGeom>
            <a:avLst/>
            <a:gdLst/>
            <a:ahLst/>
            <a:cxnLst/>
            <a:rect l="l" t="t" r="r" b="b"/>
            <a:pathLst>
              <a:path w="637540" h="644525">
                <a:moveTo>
                  <a:pt x="0" y="0"/>
                </a:moveTo>
                <a:lnTo>
                  <a:pt x="274302" y="278187"/>
                </a:lnTo>
                <a:lnTo>
                  <a:pt x="280398" y="281235"/>
                </a:lnTo>
                <a:lnTo>
                  <a:pt x="636991" y="643916"/>
                </a:lnTo>
              </a:path>
            </a:pathLst>
          </a:custGeom>
          <a:ln w="18286">
            <a:solidFill>
              <a:srgbClr val="FFFF00"/>
            </a:solidFill>
          </a:ln>
        </p:spPr>
        <p:txBody>
          <a:bodyPr wrap="square" lIns="0" tIns="0" rIns="0" bIns="0" rtlCol="0"/>
          <a:lstStyle/>
          <a:p>
            <a:endParaRPr/>
          </a:p>
        </p:txBody>
      </p:sp>
      <p:sp>
        <p:nvSpPr>
          <p:cNvPr id="26" name="bk object 26"/>
          <p:cNvSpPr/>
          <p:nvPr/>
        </p:nvSpPr>
        <p:spPr>
          <a:xfrm>
            <a:off x="636991" y="2264473"/>
            <a:ext cx="280670" cy="658495"/>
          </a:xfrm>
          <a:custGeom>
            <a:avLst/>
            <a:gdLst/>
            <a:ahLst/>
            <a:cxnLst/>
            <a:rect l="l" t="t" r="r" b="b"/>
            <a:pathLst>
              <a:path w="280669" h="658494">
                <a:moveTo>
                  <a:pt x="173724" y="0"/>
                </a:moveTo>
                <a:lnTo>
                  <a:pt x="280398" y="658312"/>
                </a:lnTo>
                <a:lnTo>
                  <a:pt x="274302" y="655264"/>
                </a:lnTo>
                <a:lnTo>
                  <a:pt x="0" y="377077"/>
                </a:lnTo>
              </a:path>
            </a:pathLst>
          </a:custGeom>
          <a:ln w="18286">
            <a:solidFill>
              <a:srgbClr val="FFFF00"/>
            </a:solidFill>
          </a:ln>
        </p:spPr>
        <p:txBody>
          <a:bodyPr wrap="square" lIns="0" tIns="0" rIns="0" bIns="0" rtlCol="0"/>
          <a:lstStyle/>
          <a:p>
            <a:endParaRPr/>
          </a:p>
        </p:txBody>
      </p:sp>
      <p:sp>
        <p:nvSpPr>
          <p:cNvPr id="27" name="bk object 27"/>
          <p:cNvSpPr/>
          <p:nvPr/>
        </p:nvSpPr>
        <p:spPr>
          <a:xfrm>
            <a:off x="636991" y="2264473"/>
            <a:ext cx="173990" cy="198755"/>
          </a:xfrm>
          <a:custGeom>
            <a:avLst/>
            <a:gdLst/>
            <a:ahLst/>
            <a:cxnLst/>
            <a:rect l="l" t="t" r="r" b="b"/>
            <a:pathLst>
              <a:path w="173990" h="198755">
                <a:moveTo>
                  <a:pt x="0" y="198272"/>
                </a:moveTo>
                <a:lnTo>
                  <a:pt x="103625" y="45716"/>
                </a:lnTo>
                <a:lnTo>
                  <a:pt x="106673" y="39620"/>
                </a:lnTo>
                <a:lnTo>
                  <a:pt x="173724" y="0"/>
                </a:lnTo>
              </a:path>
            </a:pathLst>
          </a:custGeom>
          <a:ln w="18286">
            <a:solidFill>
              <a:srgbClr val="FFFF00"/>
            </a:solidFill>
          </a:ln>
        </p:spPr>
        <p:txBody>
          <a:bodyPr wrap="square" lIns="0" tIns="0" rIns="0" bIns="0" rtlCol="0"/>
          <a:lstStyle/>
          <a:p>
            <a:endParaRPr/>
          </a:p>
        </p:txBody>
      </p:sp>
      <p:sp>
        <p:nvSpPr>
          <p:cNvPr id="28" name="bk object 28"/>
          <p:cNvSpPr/>
          <p:nvPr/>
        </p:nvSpPr>
        <p:spPr>
          <a:xfrm>
            <a:off x="694899" y="2121229"/>
            <a:ext cx="436245" cy="802005"/>
          </a:xfrm>
          <a:custGeom>
            <a:avLst/>
            <a:gdLst/>
            <a:ahLst/>
            <a:cxnLst/>
            <a:rect l="l" t="t" r="r" b="b"/>
            <a:pathLst>
              <a:path w="436244" h="802005">
                <a:moveTo>
                  <a:pt x="301732" y="0"/>
                </a:moveTo>
                <a:lnTo>
                  <a:pt x="435836" y="329156"/>
                </a:lnTo>
                <a:lnTo>
                  <a:pt x="222489" y="801556"/>
                </a:lnTo>
                <a:lnTo>
                  <a:pt x="115816" y="143243"/>
                </a:lnTo>
                <a:lnTo>
                  <a:pt x="48764" y="182864"/>
                </a:lnTo>
                <a:lnTo>
                  <a:pt x="45717" y="188959"/>
                </a:lnTo>
                <a:lnTo>
                  <a:pt x="0" y="118861"/>
                </a:lnTo>
                <a:lnTo>
                  <a:pt x="54860" y="15238"/>
                </a:lnTo>
                <a:lnTo>
                  <a:pt x="112768" y="112766"/>
                </a:lnTo>
                <a:lnTo>
                  <a:pt x="301732" y="0"/>
                </a:lnTo>
              </a:path>
            </a:pathLst>
          </a:custGeom>
          <a:ln w="18286">
            <a:solidFill>
              <a:srgbClr val="FFFF00"/>
            </a:solidFill>
          </a:ln>
        </p:spPr>
        <p:txBody>
          <a:bodyPr wrap="square" lIns="0" tIns="0" rIns="0" bIns="0" rtlCol="0"/>
          <a:lstStyle/>
          <a:p>
            <a:endParaRPr/>
          </a:p>
        </p:txBody>
      </p:sp>
      <p:sp>
        <p:nvSpPr>
          <p:cNvPr id="29" name="bk object 29"/>
          <p:cNvSpPr/>
          <p:nvPr/>
        </p:nvSpPr>
        <p:spPr>
          <a:xfrm>
            <a:off x="917389" y="1316625"/>
            <a:ext cx="1130935" cy="2463165"/>
          </a:xfrm>
          <a:custGeom>
            <a:avLst/>
            <a:gdLst/>
            <a:ahLst/>
            <a:cxnLst/>
            <a:rect l="l" t="t" r="r" b="b"/>
            <a:pathLst>
              <a:path w="1130935" h="2463165">
                <a:moveTo>
                  <a:pt x="883863" y="2426003"/>
                </a:moveTo>
                <a:lnTo>
                  <a:pt x="844241" y="2462576"/>
                </a:lnTo>
                <a:lnTo>
                  <a:pt x="579082" y="2194374"/>
                </a:lnTo>
                <a:lnTo>
                  <a:pt x="356593" y="1968842"/>
                </a:lnTo>
                <a:lnTo>
                  <a:pt x="0" y="1606160"/>
                </a:lnTo>
                <a:lnTo>
                  <a:pt x="213346" y="1133760"/>
                </a:lnTo>
                <a:lnTo>
                  <a:pt x="79242" y="804604"/>
                </a:lnTo>
                <a:lnTo>
                  <a:pt x="167629" y="454113"/>
                </a:lnTo>
                <a:lnTo>
                  <a:pt x="502887" y="301726"/>
                </a:lnTo>
                <a:lnTo>
                  <a:pt x="1130735" y="0"/>
                </a:lnTo>
                <a:lnTo>
                  <a:pt x="1039301" y="225532"/>
                </a:lnTo>
                <a:lnTo>
                  <a:pt x="819859" y="1008802"/>
                </a:lnTo>
                <a:lnTo>
                  <a:pt x="810715" y="1206906"/>
                </a:lnTo>
                <a:lnTo>
                  <a:pt x="871671" y="2194374"/>
                </a:lnTo>
                <a:lnTo>
                  <a:pt x="883863" y="2426003"/>
                </a:lnTo>
              </a:path>
            </a:pathLst>
          </a:custGeom>
          <a:ln w="18286">
            <a:solidFill>
              <a:srgbClr val="FFFF00"/>
            </a:solidFill>
          </a:ln>
        </p:spPr>
        <p:txBody>
          <a:bodyPr wrap="square" lIns="0" tIns="0" rIns="0" bIns="0" rtlCol="0"/>
          <a:lstStyle/>
          <a:p>
            <a:endParaRPr/>
          </a:p>
        </p:txBody>
      </p:sp>
      <p:sp>
        <p:nvSpPr>
          <p:cNvPr id="30" name="bk object 30"/>
          <p:cNvSpPr/>
          <p:nvPr/>
        </p:nvSpPr>
        <p:spPr>
          <a:xfrm>
            <a:off x="1728105" y="1225192"/>
            <a:ext cx="542925" cy="2517775"/>
          </a:xfrm>
          <a:custGeom>
            <a:avLst/>
            <a:gdLst/>
            <a:ahLst/>
            <a:cxnLst/>
            <a:rect l="l" t="t" r="r" b="b"/>
            <a:pathLst>
              <a:path w="542925" h="2517775">
                <a:moveTo>
                  <a:pt x="131055" y="2459528"/>
                </a:moveTo>
                <a:lnTo>
                  <a:pt x="73147" y="2517435"/>
                </a:lnTo>
                <a:lnTo>
                  <a:pt x="60956" y="2285807"/>
                </a:lnTo>
                <a:lnTo>
                  <a:pt x="0" y="1298338"/>
                </a:lnTo>
                <a:lnTo>
                  <a:pt x="9143" y="1100235"/>
                </a:lnTo>
                <a:lnTo>
                  <a:pt x="228585" y="316965"/>
                </a:lnTo>
                <a:lnTo>
                  <a:pt x="320019" y="91432"/>
                </a:lnTo>
                <a:lnTo>
                  <a:pt x="542509" y="0"/>
                </a:lnTo>
                <a:lnTo>
                  <a:pt x="527270" y="140196"/>
                </a:lnTo>
                <a:lnTo>
                  <a:pt x="432788" y="170673"/>
                </a:lnTo>
                <a:lnTo>
                  <a:pt x="408405" y="188959"/>
                </a:lnTo>
                <a:lnTo>
                  <a:pt x="332210" y="280392"/>
                </a:lnTo>
                <a:lnTo>
                  <a:pt x="262111" y="469352"/>
                </a:lnTo>
                <a:lnTo>
                  <a:pt x="70099" y="1167285"/>
                </a:lnTo>
                <a:lnTo>
                  <a:pt x="70099" y="1286147"/>
                </a:lnTo>
                <a:lnTo>
                  <a:pt x="85338" y="1432439"/>
                </a:lnTo>
                <a:lnTo>
                  <a:pt x="124959" y="2285807"/>
                </a:lnTo>
                <a:lnTo>
                  <a:pt x="131055" y="2459528"/>
                </a:lnTo>
              </a:path>
            </a:pathLst>
          </a:custGeom>
          <a:ln w="18286">
            <a:solidFill>
              <a:srgbClr val="FFFF00"/>
            </a:solidFill>
          </a:ln>
        </p:spPr>
        <p:txBody>
          <a:bodyPr wrap="square" lIns="0" tIns="0" rIns="0" bIns="0" rtlCol="0"/>
          <a:lstStyle/>
          <a:p>
            <a:endParaRPr/>
          </a:p>
        </p:txBody>
      </p:sp>
      <p:sp>
        <p:nvSpPr>
          <p:cNvPr id="31" name="bk object 31"/>
          <p:cNvSpPr/>
          <p:nvPr/>
        </p:nvSpPr>
        <p:spPr>
          <a:xfrm>
            <a:off x="1801252" y="3684721"/>
            <a:ext cx="335280" cy="624840"/>
          </a:xfrm>
          <a:custGeom>
            <a:avLst/>
            <a:gdLst/>
            <a:ahLst/>
            <a:cxnLst/>
            <a:rect l="l" t="t" r="r" b="b"/>
            <a:pathLst>
              <a:path w="335280" h="624839">
                <a:moveTo>
                  <a:pt x="335258" y="502877"/>
                </a:moveTo>
                <a:lnTo>
                  <a:pt x="320019" y="624787"/>
                </a:lnTo>
                <a:lnTo>
                  <a:pt x="100577" y="259058"/>
                </a:lnTo>
                <a:lnTo>
                  <a:pt x="0" y="57907"/>
                </a:lnTo>
                <a:lnTo>
                  <a:pt x="57908" y="0"/>
                </a:lnTo>
                <a:lnTo>
                  <a:pt x="155437" y="213341"/>
                </a:lnTo>
                <a:lnTo>
                  <a:pt x="335258" y="502877"/>
                </a:lnTo>
              </a:path>
            </a:pathLst>
          </a:custGeom>
          <a:ln w="18286">
            <a:solidFill>
              <a:srgbClr val="FFFF00"/>
            </a:solidFill>
          </a:ln>
        </p:spPr>
        <p:txBody>
          <a:bodyPr wrap="square" lIns="0" tIns="0" rIns="0" bIns="0" rtlCol="0"/>
          <a:lstStyle/>
          <a:p>
            <a:endParaRPr/>
          </a:p>
        </p:txBody>
      </p:sp>
      <p:sp>
        <p:nvSpPr>
          <p:cNvPr id="32" name="bk object 32"/>
          <p:cNvSpPr/>
          <p:nvPr/>
        </p:nvSpPr>
        <p:spPr>
          <a:xfrm>
            <a:off x="1761631" y="3742628"/>
            <a:ext cx="378460" cy="600710"/>
          </a:xfrm>
          <a:custGeom>
            <a:avLst/>
            <a:gdLst/>
            <a:ahLst/>
            <a:cxnLst/>
            <a:rect l="l" t="t" r="r" b="b"/>
            <a:pathLst>
              <a:path w="378460" h="600710">
                <a:moveTo>
                  <a:pt x="359640" y="566880"/>
                </a:moveTo>
                <a:lnTo>
                  <a:pt x="353545" y="594309"/>
                </a:lnTo>
                <a:lnTo>
                  <a:pt x="158485" y="527259"/>
                </a:lnTo>
                <a:lnTo>
                  <a:pt x="0" y="36572"/>
                </a:lnTo>
                <a:lnTo>
                  <a:pt x="39621" y="0"/>
                </a:lnTo>
                <a:lnTo>
                  <a:pt x="140198" y="201151"/>
                </a:lnTo>
                <a:lnTo>
                  <a:pt x="359640" y="566880"/>
                </a:lnTo>
                <a:lnTo>
                  <a:pt x="377927" y="600405"/>
                </a:lnTo>
                <a:lnTo>
                  <a:pt x="353545" y="594309"/>
                </a:lnTo>
                <a:lnTo>
                  <a:pt x="359640" y="566880"/>
                </a:lnTo>
              </a:path>
            </a:pathLst>
          </a:custGeom>
          <a:ln w="18286">
            <a:solidFill>
              <a:srgbClr val="FFFF00"/>
            </a:solidFill>
          </a:ln>
        </p:spPr>
        <p:txBody>
          <a:bodyPr wrap="square" lIns="0" tIns="0" rIns="0" bIns="0" rtlCol="0"/>
          <a:lstStyle/>
          <a:p>
            <a:endParaRPr/>
          </a:p>
        </p:txBody>
      </p:sp>
      <p:sp>
        <p:nvSpPr>
          <p:cNvPr id="33" name="bk object 33"/>
          <p:cNvSpPr/>
          <p:nvPr/>
        </p:nvSpPr>
        <p:spPr>
          <a:xfrm>
            <a:off x="1932308" y="4300365"/>
            <a:ext cx="180340" cy="262255"/>
          </a:xfrm>
          <a:custGeom>
            <a:avLst/>
            <a:gdLst/>
            <a:ahLst/>
            <a:cxnLst/>
            <a:rect l="l" t="t" r="r" b="b"/>
            <a:pathLst>
              <a:path w="180339" h="262254">
                <a:moveTo>
                  <a:pt x="152390" y="259058"/>
                </a:moveTo>
                <a:lnTo>
                  <a:pt x="85338" y="262105"/>
                </a:lnTo>
                <a:lnTo>
                  <a:pt x="0" y="0"/>
                </a:lnTo>
                <a:lnTo>
                  <a:pt x="179820" y="60954"/>
                </a:lnTo>
                <a:lnTo>
                  <a:pt x="152390" y="259058"/>
                </a:lnTo>
              </a:path>
            </a:pathLst>
          </a:custGeom>
          <a:ln w="18286">
            <a:solidFill>
              <a:srgbClr val="FFFF00"/>
            </a:solidFill>
          </a:ln>
        </p:spPr>
        <p:txBody>
          <a:bodyPr wrap="square" lIns="0" tIns="0" rIns="0" bIns="0" rtlCol="0"/>
          <a:lstStyle/>
          <a:p>
            <a:endParaRPr/>
          </a:p>
        </p:txBody>
      </p:sp>
      <p:sp>
        <p:nvSpPr>
          <p:cNvPr id="34" name="bk object 34"/>
          <p:cNvSpPr/>
          <p:nvPr/>
        </p:nvSpPr>
        <p:spPr>
          <a:xfrm>
            <a:off x="2084698" y="4361320"/>
            <a:ext cx="247015" cy="451484"/>
          </a:xfrm>
          <a:custGeom>
            <a:avLst/>
            <a:gdLst/>
            <a:ahLst/>
            <a:cxnLst/>
            <a:rect l="l" t="t" r="r" b="b"/>
            <a:pathLst>
              <a:path w="247014" h="451485">
                <a:moveTo>
                  <a:pt x="243824" y="332204"/>
                </a:moveTo>
                <a:lnTo>
                  <a:pt x="246872" y="451066"/>
                </a:lnTo>
                <a:lnTo>
                  <a:pt x="0" y="198103"/>
                </a:lnTo>
                <a:lnTo>
                  <a:pt x="27430" y="0"/>
                </a:lnTo>
                <a:lnTo>
                  <a:pt x="33525" y="3047"/>
                </a:lnTo>
                <a:lnTo>
                  <a:pt x="79242" y="27429"/>
                </a:lnTo>
                <a:lnTo>
                  <a:pt x="243824" y="332204"/>
                </a:lnTo>
              </a:path>
            </a:pathLst>
          </a:custGeom>
          <a:ln w="18286">
            <a:solidFill>
              <a:srgbClr val="FFFF00"/>
            </a:solidFill>
          </a:ln>
        </p:spPr>
        <p:txBody>
          <a:bodyPr wrap="square" lIns="0" tIns="0" rIns="0" bIns="0" rtlCol="0"/>
          <a:lstStyle/>
          <a:p>
            <a:endParaRPr/>
          </a:p>
        </p:txBody>
      </p:sp>
      <p:sp>
        <p:nvSpPr>
          <p:cNvPr id="35" name="bk object 35"/>
          <p:cNvSpPr/>
          <p:nvPr/>
        </p:nvSpPr>
        <p:spPr>
          <a:xfrm>
            <a:off x="2121271" y="4187599"/>
            <a:ext cx="311150" cy="695325"/>
          </a:xfrm>
          <a:custGeom>
            <a:avLst/>
            <a:gdLst/>
            <a:ahLst/>
            <a:cxnLst/>
            <a:rect l="l" t="t" r="r" b="b"/>
            <a:pathLst>
              <a:path w="311150" h="695325">
                <a:moveTo>
                  <a:pt x="310876" y="636978"/>
                </a:moveTo>
                <a:lnTo>
                  <a:pt x="283445" y="694885"/>
                </a:lnTo>
                <a:lnTo>
                  <a:pt x="210298" y="624787"/>
                </a:lnTo>
                <a:lnTo>
                  <a:pt x="207250" y="505925"/>
                </a:lnTo>
                <a:lnTo>
                  <a:pt x="42669" y="201150"/>
                </a:lnTo>
                <a:lnTo>
                  <a:pt x="18286" y="155434"/>
                </a:lnTo>
                <a:lnTo>
                  <a:pt x="0" y="121909"/>
                </a:lnTo>
                <a:lnTo>
                  <a:pt x="15239" y="0"/>
                </a:lnTo>
                <a:lnTo>
                  <a:pt x="289541" y="469352"/>
                </a:lnTo>
                <a:lnTo>
                  <a:pt x="310876" y="636978"/>
                </a:lnTo>
              </a:path>
            </a:pathLst>
          </a:custGeom>
          <a:ln w="18286">
            <a:solidFill>
              <a:srgbClr val="FFFF00"/>
            </a:solidFill>
          </a:ln>
        </p:spPr>
        <p:txBody>
          <a:bodyPr wrap="square" lIns="0" tIns="0" rIns="0" bIns="0" rtlCol="0"/>
          <a:lstStyle/>
          <a:p>
            <a:endParaRPr/>
          </a:p>
        </p:txBody>
      </p:sp>
      <p:sp>
        <p:nvSpPr>
          <p:cNvPr id="36" name="bk object 36"/>
          <p:cNvSpPr/>
          <p:nvPr/>
        </p:nvSpPr>
        <p:spPr>
          <a:xfrm>
            <a:off x="2045076" y="4812386"/>
            <a:ext cx="360045" cy="612775"/>
          </a:xfrm>
          <a:custGeom>
            <a:avLst/>
            <a:gdLst/>
            <a:ahLst/>
            <a:cxnLst/>
            <a:rect l="l" t="t" r="r" b="b"/>
            <a:pathLst>
              <a:path w="360044" h="612775">
                <a:moveTo>
                  <a:pt x="118864" y="582118"/>
                </a:moveTo>
                <a:lnTo>
                  <a:pt x="100577" y="612596"/>
                </a:lnTo>
                <a:lnTo>
                  <a:pt x="0" y="545546"/>
                </a:lnTo>
                <a:lnTo>
                  <a:pt x="21334" y="527259"/>
                </a:lnTo>
                <a:lnTo>
                  <a:pt x="225537" y="176769"/>
                </a:lnTo>
                <a:lnTo>
                  <a:pt x="286493" y="0"/>
                </a:lnTo>
                <a:lnTo>
                  <a:pt x="359640" y="70098"/>
                </a:lnTo>
                <a:lnTo>
                  <a:pt x="292589" y="207246"/>
                </a:lnTo>
                <a:lnTo>
                  <a:pt x="109720" y="521164"/>
                </a:lnTo>
                <a:lnTo>
                  <a:pt x="118864" y="582118"/>
                </a:lnTo>
              </a:path>
            </a:pathLst>
          </a:custGeom>
          <a:ln w="18286">
            <a:solidFill>
              <a:srgbClr val="FFFF00"/>
            </a:solidFill>
          </a:ln>
        </p:spPr>
        <p:txBody>
          <a:bodyPr wrap="square" lIns="0" tIns="0" rIns="0" bIns="0" rtlCol="0"/>
          <a:lstStyle/>
          <a:p>
            <a:endParaRPr/>
          </a:p>
        </p:txBody>
      </p:sp>
      <p:sp>
        <p:nvSpPr>
          <p:cNvPr id="37" name="bk object 37"/>
          <p:cNvSpPr/>
          <p:nvPr/>
        </p:nvSpPr>
        <p:spPr>
          <a:xfrm>
            <a:off x="2017646" y="4559423"/>
            <a:ext cx="314325" cy="780415"/>
          </a:xfrm>
          <a:custGeom>
            <a:avLst/>
            <a:gdLst/>
            <a:ahLst/>
            <a:cxnLst/>
            <a:rect l="l" t="t" r="r" b="b"/>
            <a:pathLst>
              <a:path w="314325" h="780414">
                <a:moveTo>
                  <a:pt x="252967" y="429731"/>
                </a:moveTo>
                <a:lnTo>
                  <a:pt x="48764" y="780222"/>
                </a:lnTo>
                <a:lnTo>
                  <a:pt x="70099" y="582118"/>
                </a:lnTo>
                <a:lnTo>
                  <a:pt x="109720" y="371824"/>
                </a:lnTo>
                <a:lnTo>
                  <a:pt x="0" y="3047"/>
                </a:lnTo>
                <a:lnTo>
                  <a:pt x="67051" y="0"/>
                </a:lnTo>
                <a:lnTo>
                  <a:pt x="313923" y="252962"/>
                </a:lnTo>
                <a:lnTo>
                  <a:pt x="252967" y="429731"/>
                </a:lnTo>
              </a:path>
            </a:pathLst>
          </a:custGeom>
          <a:ln w="18286">
            <a:solidFill>
              <a:srgbClr val="FFFF00"/>
            </a:solidFill>
          </a:ln>
        </p:spPr>
        <p:txBody>
          <a:bodyPr wrap="square" lIns="0" tIns="0" rIns="0" bIns="0" rtlCol="0"/>
          <a:lstStyle/>
          <a:p>
            <a:endParaRPr/>
          </a:p>
        </p:txBody>
      </p:sp>
      <p:sp>
        <p:nvSpPr>
          <p:cNvPr id="38" name="bk object 38"/>
          <p:cNvSpPr/>
          <p:nvPr/>
        </p:nvSpPr>
        <p:spPr>
          <a:xfrm>
            <a:off x="926532" y="3468331"/>
            <a:ext cx="1201420" cy="1673225"/>
          </a:xfrm>
          <a:custGeom>
            <a:avLst/>
            <a:gdLst/>
            <a:ahLst/>
            <a:cxnLst/>
            <a:rect l="l" t="t" r="r" b="b"/>
            <a:pathLst>
              <a:path w="1201420" h="1673225">
                <a:moveTo>
                  <a:pt x="679660" y="774126"/>
                </a:moveTo>
                <a:lnTo>
                  <a:pt x="786333" y="841177"/>
                </a:lnTo>
                <a:lnTo>
                  <a:pt x="899102" y="795460"/>
                </a:lnTo>
                <a:lnTo>
                  <a:pt x="1005775" y="832033"/>
                </a:lnTo>
                <a:lnTo>
                  <a:pt x="1091114" y="1094139"/>
                </a:lnTo>
                <a:lnTo>
                  <a:pt x="1200834" y="1462916"/>
                </a:lnTo>
                <a:lnTo>
                  <a:pt x="1161213" y="1673210"/>
                </a:lnTo>
                <a:lnTo>
                  <a:pt x="889958" y="1465964"/>
                </a:lnTo>
                <a:lnTo>
                  <a:pt x="822907" y="1258717"/>
                </a:lnTo>
                <a:lnTo>
                  <a:pt x="673564" y="1063662"/>
                </a:lnTo>
                <a:lnTo>
                  <a:pt x="502887" y="789365"/>
                </a:lnTo>
                <a:lnTo>
                  <a:pt x="515078" y="591262"/>
                </a:lnTo>
                <a:lnTo>
                  <a:pt x="390118" y="545546"/>
                </a:lnTo>
                <a:lnTo>
                  <a:pt x="67051" y="182864"/>
                </a:lnTo>
                <a:lnTo>
                  <a:pt x="121912" y="137148"/>
                </a:lnTo>
                <a:lnTo>
                  <a:pt x="36573" y="42668"/>
                </a:lnTo>
                <a:lnTo>
                  <a:pt x="0" y="0"/>
                </a:lnTo>
                <a:lnTo>
                  <a:pt x="115816" y="42668"/>
                </a:lnTo>
                <a:lnTo>
                  <a:pt x="240776" y="85336"/>
                </a:lnTo>
                <a:lnTo>
                  <a:pt x="429740" y="326108"/>
                </a:lnTo>
                <a:lnTo>
                  <a:pt x="463266" y="466304"/>
                </a:lnTo>
                <a:lnTo>
                  <a:pt x="679660" y="774126"/>
                </a:lnTo>
              </a:path>
            </a:pathLst>
          </a:custGeom>
          <a:ln w="18286">
            <a:solidFill>
              <a:srgbClr val="FFFF00"/>
            </a:solidFill>
          </a:ln>
        </p:spPr>
        <p:txBody>
          <a:bodyPr wrap="square" lIns="0" tIns="0" rIns="0" bIns="0" rtlCol="0"/>
          <a:lstStyle/>
          <a:p>
            <a:endParaRPr/>
          </a:p>
        </p:txBody>
      </p:sp>
      <p:sp>
        <p:nvSpPr>
          <p:cNvPr id="39" name="bk object 39"/>
          <p:cNvSpPr/>
          <p:nvPr/>
        </p:nvSpPr>
        <p:spPr>
          <a:xfrm>
            <a:off x="636991" y="5156781"/>
            <a:ext cx="1411605" cy="1450975"/>
          </a:xfrm>
          <a:custGeom>
            <a:avLst/>
            <a:gdLst/>
            <a:ahLst/>
            <a:cxnLst/>
            <a:rect l="l" t="t" r="r" b="b"/>
            <a:pathLst>
              <a:path w="1411605" h="1450975">
                <a:moveTo>
                  <a:pt x="1411133" y="0"/>
                </a:moveTo>
                <a:lnTo>
                  <a:pt x="1398942" y="210294"/>
                </a:lnTo>
                <a:lnTo>
                  <a:pt x="1200835" y="359633"/>
                </a:lnTo>
                <a:lnTo>
                  <a:pt x="1030157" y="777174"/>
                </a:lnTo>
                <a:lnTo>
                  <a:pt x="932628" y="969182"/>
                </a:lnTo>
                <a:lnTo>
                  <a:pt x="1011871" y="1426343"/>
                </a:lnTo>
                <a:lnTo>
                  <a:pt x="996632" y="1450725"/>
                </a:lnTo>
                <a:lnTo>
                  <a:pt x="606513" y="1039280"/>
                </a:lnTo>
                <a:lnTo>
                  <a:pt x="990536" y="673551"/>
                </a:lnTo>
                <a:lnTo>
                  <a:pt x="969201" y="576023"/>
                </a:lnTo>
                <a:lnTo>
                  <a:pt x="91434" y="42668"/>
                </a:lnTo>
                <a:lnTo>
                  <a:pt x="0" y="53425"/>
                </a:lnTo>
              </a:path>
            </a:pathLst>
          </a:custGeom>
          <a:ln w="18286">
            <a:solidFill>
              <a:srgbClr val="FFFF00"/>
            </a:solidFill>
          </a:ln>
        </p:spPr>
        <p:txBody>
          <a:bodyPr wrap="square" lIns="0" tIns="0" rIns="0" bIns="0" rtlCol="0"/>
          <a:lstStyle/>
          <a:p>
            <a:endParaRPr/>
          </a:p>
        </p:txBody>
      </p:sp>
      <p:sp>
        <p:nvSpPr>
          <p:cNvPr id="40" name="bk object 40"/>
          <p:cNvSpPr/>
          <p:nvPr/>
        </p:nvSpPr>
        <p:spPr>
          <a:xfrm>
            <a:off x="636991" y="3669482"/>
            <a:ext cx="1411605" cy="1487805"/>
          </a:xfrm>
          <a:custGeom>
            <a:avLst/>
            <a:gdLst/>
            <a:ahLst/>
            <a:cxnLst/>
            <a:rect l="l" t="t" r="r" b="b"/>
            <a:pathLst>
              <a:path w="1411605" h="1487804">
                <a:moveTo>
                  <a:pt x="0" y="366183"/>
                </a:moveTo>
                <a:lnTo>
                  <a:pt x="3047" y="362681"/>
                </a:lnTo>
                <a:lnTo>
                  <a:pt x="338306" y="0"/>
                </a:lnTo>
                <a:lnTo>
                  <a:pt x="667469" y="374872"/>
                </a:lnTo>
                <a:lnTo>
                  <a:pt x="771094" y="414492"/>
                </a:lnTo>
                <a:lnTo>
                  <a:pt x="761951" y="591262"/>
                </a:lnTo>
                <a:lnTo>
                  <a:pt x="929580" y="865558"/>
                </a:lnTo>
                <a:lnTo>
                  <a:pt x="1091114" y="1072805"/>
                </a:lnTo>
                <a:lnTo>
                  <a:pt x="1164261" y="1295290"/>
                </a:lnTo>
                <a:lnTo>
                  <a:pt x="1411133" y="1487298"/>
                </a:lnTo>
              </a:path>
            </a:pathLst>
          </a:custGeom>
          <a:ln w="18286">
            <a:solidFill>
              <a:srgbClr val="FFFF00"/>
            </a:solidFill>
          </a:ln>
        </p:spPr>
        <p:txBody>
          <a:bodyPr wrap="square" lIns="0" tIns="0" rIns="0" bIns="0" rtlCol="0"/>
          <a:lstStyle/>
          <a:p>
            <a:endParaRPr/>
          </a:p>
        </p:txBody>
      </p:sp>
      <p:sp>
        <p:nvSpPr>
          <p:cNvPr id="41" name="bk object 41"/>
          <p:cNvSpPr/>
          <p:nvPr/>
        </p:nvSpPr>
        <p:spPr>
          <a:xfrm>
            <a:off x="636991" y="5199449"/>
            <a:ext cx="969644" cy="1183005"/>
          </a:xfrm>
          <a:custGeom>
            <a:avLst/>
            <a:gdLst/>
            <a:ahLst/>
            <a:cxnLst/>
            <a:rect l="l" t="t" r="r" b="b"/>
            <a:pathLst>
              <a:path w="969644" h="1183004">
                <a:moveTo>
                  <a:pt x="0" y="10756"/>
                </a:moveTo>
                <a:lnTo>
                  <a:pt x="91434" y="0"/>
                </a:lnTo>
                <a:lnTo>
                  <a:pt x="969201" y="533355"/>
                </a:lnTo>
                <a:lnTo>
                  <a:pt x="545557" y="932609"/>
                </a:lnTo>
                <a:lnTo>
                  <a:pt x="225537" y="1088044"/>
                </a:lnTo>
                <a:lnTo>
                  <a:pt x="67051" y="1182524"/>
                </a:lnTo>
                <a:lnTo>
                  <a:pt x="0" y="1089812"/>
                </a:lnTo>
              </a:path>
            </a:pathLst>
          </a:custGeom>
          <a:ln w="18286">
            <a:solidFill>
              <a:srgbClr val="FFFF00"/>
            </a:solidFill>
          </a:ln>
        </p:spPr>
        <p:txBody>
          <a:bodyPr wrap="square" lIns="0" tIns="0" rIns="0" bIns="0" rtlCol="0"/>
          <a:lstStyle/>
          <a:p>
            <a:endParaRPr/>
          </a:p>
        </p:txBody>
      </p:sp>
      <p:sp>
        <p:nvSpPr>
          <p:cNvPr id="42" name="bk object 42"/>
          <p:cNvSpPr/>
          <p:nvPr/>
        </p:nvSpPr>
        <p:spPr>
          <a:xfrm>
            <a:off x="636991" y="6289262"/>
            <a:ext cx="67310" cy="198120"/>
          </a:xfrm>
          <a:custGeom>
            <a:avLst/>
            <a:gdLst/>
            <a:ahLst/>
            <a:cxnLst/>
            <a:rect l="l" t="t" r="r" b="b"/>
            <a:pathLst>
              <a:path w="67309" h="198120">
                <a:moveTo>
                  <a:pt x="0" y="0"/>
                </a:moveTo>
                <a:lnTo>
                  <a:pt x="67051" y="92711"/>
                </a:lnTo>
                <a:lnTo>
                  <a:pt x="0" y="197858"/>
                </a:lnTo>
              </a:path>
            </a:pathLst>
          </a:custGeom>
          <a:ln w="18286">
            <a:solidFill>
              <a:srgbClr val="FFFF00"/>
            </a:solidFill>
          </a:ln>
        </p:spPr>
        <p:txBody>
          <a:bodyPr wrap="square" lIns="0" tIns="0" rIns="0" bIns="0" rtlCol="0"/>
          <a:lstStyle/>
          <a:p>
            <a:endParaRPr/>
          </a:p>
        </p:txBody>
      </p:sp>
      <p:sp>
        <p:nvSpPr>
          <p:cNvPr id="43" name="bk object 43"/>
          <p:cNvSpPr/>
          <p:nvPr/>
        </p:nvSpPr>
        <p:spPr>
          <a:xfrm>
            <a:off x="1182548" y="5732804"/>
            <a:ext cx="445134" cy="463550"/>
          </a:xfrm>
          <a:custGeom>
            <a:avLst/>
            <a:gdLst/>
            <a:ahLst/>
            <a:cxnLst/>
            <a:rect l="l" t="t" r="r" b="b"/>
            <a:pathLst>
              <a:path w="445135" h="463550">
                <a:moveTo>
                  <a:pt x="444979" y="97527"/>
                </a:moveTo>
                <a:lnTo>
                  <a:pt x="60956" y="463256"/>
                </a:lnTo>
                <a:lnTo>
                  <a:pt x="0" y="399254"/>
                </a:lnTo>
                <a:lnTo>
                  <a:pt x="423644" y="0"/>
                </a:lnTo>
                <a:lnTo>
                  <a:pt x="444979" y="97527"/>
                </a:lnTo>
              </a:path>
            </a:pathLst>
          </a:custGeom>
          <a:ln w="18286">
            <a:solidFill>
              <a:srgbClr val="FFFF00"/>
            </a:solidFill>
          </a:ln>
        </p:spPr>
        <p:txBody>
          <a:bodyPr wrap="square" lIns="0" tIns="0" rIns="0" bIns="0" rtlCol="0"/>
          <a:lstStyle/>
          <a:p>
            <a:endParaRPr/>
          </a:p>
        </p:txBody>
      </p:sp>
      <p:sp>
        <p:nvSpPr>
          <p:cNvPr id="44" name="bk object 44"/>
          <p:cNvSpPr/>
          <p:nvPr/>
        </p:nvSpPr>
        <p:spPr>
          <a:xfrm>
            <a:off x="1569619" y="5357932"/>
            <a:ext cx="576580" cy="1381125"/>
          </a:xfrm>
          <a:custGeom>
            <a:avLst/>
            <a:gdLst/>
            <a:ahLst/>
            <a:cxnLst/>
            <a:rect l="l" t="t" r="r" b="b"/>
            <a:pathLst>
              <a:path w="576580" h="1381125">
                <a:moveTo>
                  <a:pt x="210298" y="1328815"/>
                </a:moveTo>
                <a:lnTo>
                  <a:pt x="195059" y="1380627"/>
                </a:lnTo>
                <a:lnTo>
                  <a:pt x="64003" y="1249574"/>
                </a:lnTo>
                <a:lnTo>
                  <a:pt x="79242" y="1225192"/>
                </a:lnTo>
                <a:lnTo>
                  <a:pt x="0" y="768031"/>
                </a:lnTo>
                <a:lnTo>
                  <a:pt x="97529" y="576023"/>
                </a:lnTo>
                <a:lnTo>
                  <a:pt x="268206" y="158482"/>
                </a:lnTo>
                <a:lnTo>
                  <a:pt x="466314" y="9143"/>
                </a:lnTo>
                <a:lnTo>
                  <a:pt x="475457" y="0"/>
                </a:lnTo>
                <a:lnTo>
                  <a:pt x="576035" y="67050"/>
                </a:lnTo>
                <a:lnTo>
                  <a:pt x="228585" y="643073"/>
                </a:lnTo>
                <a:lnTo>
                  <a:pt x="170677" y="792413"/>
                </a:lnTo>
                <a:lnTo>
                  <a:pt x="176772" y="917370"/>
                </a:lnTo>
                <a:lnTo>
                  <a:pt x="243824" y="1234335"/>
                </a:lnTo>
                <a:lnTo>
                  <a:pt x="210298" y="1328815"/>
                </a:lnTo>
              </a:path>
            </a:pathLst>
          </a:custGeom>
          <a:ln w="18286">
            <a:solidFill>
              <a:srgbClr val="FFFF00"/>
            </a:solidFill>
          </a:ln>
        </p:spPr>
        <p:txBody>
          <a:bodyPr wrap="square" lIns="0" tIns="0" rIns="0" bIns="0" rtlCol="0"/>
          <a:lstStyle/>
          <a:p>
            <a:endParaRPr/>
          </a:p>
        </p:txBody>
      </p:sp>
      <p:sp>
        <p:nvSpPr>
          <p:cNvPr id="45" name="bk object 45"/>
          <p:cNvSpPr/>
          <p:nvPr/>
        </p:nvSpPr>
        <p:spPr>
          <a:xfrm>
            <a:off x="636991" y="792413"/>
            <a:ext cx="4057650" cy="978535"/>
          </a:xfrm>
          <a:custGeom>
            <a:avLst/>
            <a:gdLst/>
            <a:ahLst/>
            <a:cxnLst/>
            <a:rect l="l" t="t" r="r" b="b"/>
            <a:pathLst>
              <a:path w="4057650" h="978535">
                <a:moveTo>
                  <a:pt x="4057612" y="0"/>
                </a:moveTo>
                <a:lnTo>
                  <a:pt x="3882902" y="164578"/>
                </a:lnTo>
                <a:lnTo>
                  <a:pt x="3450114" y="341347"/>
                </a:lnTo>
                <a:lnTo>
                  <a:pt x="3053900" y="423636"/>
                </a:lnTo>
                <a:lnTo>
                  <a:pt x="2474817" y="432779"/>
                </a:lnTo>
                <a:lnTo>
                  <a:pt x="2093841" y="469352"/>
                </a:lnTo>
                <a:lnTo>
                  <a:pt x="1953642" y="481543"/>
                </a:lnTo>
                <a:lnTo>
                  <a:pt x="1947547" y="499829"/>
                </a:lnTo>
                <a:lnTo>
                  <a:pt x="1834778" y="451065"/>
                </a:lnTo>
                <a:lnTo>
                  <a:pt x="1633623" y="432779"/>
                </a:lnTo>
                <a:lnTo>
                  <a:pt x="1411133" y="524211"/>
                </a:lnTo>
                <a:lnTo>
                  <a:pt x="783285" y="825938"/>
                </a:lnTo>
                <a:lnTo>
                  <a:pt x="448027" y="978325"/>
                </a:lnTo>
                <a:lnTo>
                  <a:pt x="329162" y="892988"/>
                </a:lnTo>
                <a:lnTo>
                  <a:pt x="109721" y="630882"/>
                </a:lnTo>
                <a:lnTo>
                  <a:pt x="0" y="526839"/>
                </a:lnTo>
              </a:path>
            </a:pathLst>
          </a:custGeom>
          <a:ln w="18286">
            <a:solidFill>
              <a:srgbClr val="FFFF00"/>
            </a:solidFill>
          </a:ln>
        </p:spPr>
        <p:txBody>
          <a:bodyPr wrap="square" lIns="0" tIns="0" rIns="0" bIns="0" rtlCol="0"/>
          <a:lstStyle/>
          <a:p>
            <a:endParaRPr/>
          </a:p>
        </p:txBody>
      </p:sp>
      <p:sp>
        <p:nvSpPr>
          <p:cNvPr id="46" name="bk object 46"/>
          <p:cNvSpPr/>
          <p:nvPr/>
        </p:nvSpPr>
        <p:spPr>
          <a:xfrm>
            <a:off x="2078602" y="792413"/>
            <a:ext cx="207010" cy="268605"/>
          </a:xfrm>
          <a:custGeom>
            <a:avLst/>
            <a:gdLst/>
            <a:ahLst/>
            <a:cxnLst/>
            <a:rect l="l" t="t" r="r" b="b"/>
            <a:pathLst>
              <a:path w="207010" h="268605">
                <a:moveTo>
                  <a:pt x="0" y="246867"/>
                </a:moveTo>
                <a:lnTo>
                  <a:pt x="137151" y="268201"/>
                </a:lnTo>
                <a:lnTo>
                  <a:pt x="206884" y="0"/>
                </a:lnTo>
              </a:path>
            </a:pathLst>
          </a:custGeom>
          <a:ln w="18286">
            <a:solidFill>
              <a:srgbClr val="FFFF00"/>
            </a:solidFill>
          </a:ln>
        </p:spPr>
        <p:txBody>
          <a:bodyPr wrap="square" lIns="0" tIns="0" rIns="0" bIns="0" rtlCol="0"/>
          <a:lstStyle/>
          <a:p>
            <a:endParaRPr/>
          </a:p>
        </p:txBody>
      </p:sp>
      <p:sp>
        <p:nvSpPr>
          <p:cNvPr id="47" name="bk object 47"/>
          <p:cNvSpPr/>
          <p:nvPr/>
        </p:nvSpPr>
        <p:spPr>
          <a:xfrm>
            <a:off x="2078602" y="792413"/>
            <a:ext cx="9525" cy="247015"/>
          </a:xfrm>
          <a:custGeom>
            <a:avLst/>
            <a:gdLst/>
            <a:ahLst/>
            <a:cxnLst/>
            <a:rect l="l" t="t" r="r" b="b"/>
            <a:pathLst>
              <a:path w="9525" h="247015">
                <a:moveTo>
                  <a:pt x="9435" y="0"/>
                </a:moveTo>
                <a:lnTo>
                  <a:pt x="6095" y="12190"/>
                </a:lnTo>
                <a:lnTo>
                  <a:pt x="0" y="246867"/>
                </a:lnTo>
              </a:path>
            </a:pathLst>
          </a:custGeom>
          <a:ln w="18286">
            <a:solidFill>
              <a:srgbClr val="FFFF00"/>
            </a:solidFill>
          </a:ln>
        </p:spPr>
        <p:txBody>
          <a:bodyPr wrap="square" lIns="0" tIns="0" rIns="0" bIns="0" rtlCol="0"/>
          <a:lstStyle/>
          <a:p>
            <a:endParaRPr/>
          </a:p>
        </p:txBody>
      </p:sp>
      <p:sp>
        <p:nvSpPr>
          <p:cNvPr id="48" name="bk object 48"/>
          <p:cNvSpPr/>
          <p:nvPr/>
        </p:nvSpPr>
        <p:spPr>
          <a:xfrm>
            <a:off x="2078602" y="792413"/>
            <a:ext cx="207010" cy="268605"/>
          </a:xfrm>
          <a:custGeom>
            <a:avLst/>
            <a:gdLst/>
            <a:ahLst/>
            <a:cxnLst/>
            <a:rect l="l" t="t" r="r" b="b"/>
            <a:pathLst>
              <a:path w="207010" h="268605">
                <a:moveTo>
                  <a:pt x="206884" y="0"/>
                </a:moveTo>
                <a:lnTo>
                  <a:pt x="137151" y="268201"/>
                </a:lnTo>
                <a:lnTo>
                  <a:pt x="0" y="246867"/>
                </a:lnTo>
                <a:lnTo>
                  <a:pt x="6095" y="12190"/>
                </a:lnTo>
                <a:lnTo>
                  <a:pt x="9435" y="0"/>
                </a:lnTo>
              </a:path>
            </a:pathLst>
          </a:custGeom>
          <a:ln w="18286">
            <a:solidFill>
              <a:srgbClr val="FFFF00"/>
            </a:solidFill>
          </a:ln>
        </p:spPr>
        <p:txBody>
          <a:bodyPr wrap="square" lIns="0" tIns="0" rIns="0" bIns="0" rtlCol="0"/>
          <a:lstStyle/>
          <a:p>
            <a:endParaRPr/>
          </a:p>
        </p:txBody>
      </p:sp>
      <p:sp>
        <p:nvSpPr>
          <p:cNvPr id="49" name="bk object 49"/>
          <p:cNvSpPr/>
          <p:nvPr/>
        </p:nvSpPr>
        <p:spPr>
          <a:xfrm>
            <a:off x="2255375" y="1225192"/>
            <a:ext cx="329565" cy="195580"/>
          </a:xfrm>
          <a:custGeom>
            <a:avLst/>
            <a:gdLst/>
            <a:ahLst/>
            <a:cxnLst/>
            <a:rect l="l" t="t" r="r" b="b"/>
            <a:pathLst>
              <a:path w="329564" h="195580">
                <a:moveTo>
                  <a:pt x="329162" y="67050"/>
                </a:moveTo>
                <a:lnTo>
                  <a:pt x="295636" y="195055"/>
                </a:lnTo>
                <a:lnTo>
                  <a:pt x="207250" y="176769"/>
                </a:lnTo>
                <a:lnTo>
                  <a:pt x="0" y="140196"/>
                </a:lnTo>
                <a:lnTo>
                  <a:pt x="15238" y="0"/>
                </a:lnTo>
                <a:lnTo>
                  <a:pt x="216394" y="18286"/>
                </a:lnTo>
                <a:lnTo>
                  <a:pt x="329162" y="67050"/>
                </a:lnTo>
              </a:path>
            </a:pathLst>
          </a:custGeom>
          <a:ln w="18286">
            <a:solidFill>
              <a:srgbClr val="FFFF00"/>
            </a:solidFill>
          </a:ln>
        </p:spPr>
        <p:txBody>
          <a:bodyPr wrap="square" lIns="0" tIns="0" rIns="0" bIns="0" rtlCol="0"/>
          <a:lstStyle/>
          <a:p>
            <a:endParaRPr/>
          </a:p>
        </p:txBody>
      </p:sp>
      <p:sp>
        <p:nvSpPr>
          <p:cNvPr id="50" name="bk object 50"/>
          <p:cNvSpPr/>
          <p:nvPr/>
        </p:nvSpPr>
        <p:spPr>
          <a:xfrm>
            <a:off x="2584538" y="1225192"/>
            <a:ext cx="576580" cy="167640"/>
          </a:xfrm>
          <a:custGeom>
            <a:avLst/>
            <a:gdLst/>
            <a:ahLst/>
            <a:cxnLst/>
            <a:rect l="l" t="t" r="r" b="b"/>
            <a:pathLst>
              <a:path w="576580" h="167640">
                <a:moveTo>
                  <a:pt x="493744" y="73145"/>
                </a:moveTo>
                <a:lnTo>
                  <a:pt x="237728" y="167625"/>
                </a:lnTo>
                <a:lnTo>
                  <a:pt x="146294" y="131052"/>
                </a:lnTo>
                <a:lnTo>
                  <a:pt x="0" y="67050"/>
                </a:lnTo>
                <a:lnTo>
                  <a:pt x="6095" y="48763"/>
                </a:lnTo>
                <a:lnTo>
                  <a:pt x="146294" y="36572"/>
                </a:lnTo>
                <a:lnTo>
                  <a:pt x="527270" y="0"/>
                </a:lnTo>
                <a:lnTo>
                  <a:pt x="576035" y="64002"/>
                </a:lnTo>
                <a:lnTo>
                  <a:pt x="493744" y="73145"/>
                </a:lnTo>
              </a:path>
            </a:pathLst>
          </a:custGeom>
          <a:ln w="18286">
            <a:solidFill>
              <a:srgbClr val="FFFF00"/>
            </a:solidFill>
          </a:ln>
        </p:spPr>
        <p:txBody>
          <a:bodyPr wrap="square" lIns="0" tIns="0" rIns="0" bIns="0" rtlCol="0"/>
          <a:lstStyle/>
          <a:p>
            <a:endParaRPr/>
          </a:p>
        </p:txBody>
      </p:sp>
      <p:sp>
        <p:nvSpPr>
          <p:cNvPr id="51" name="bk object 51"/>
          <p:cNvSpPr/>
          <p:nvPr/>
        </p:nvSpPr>
        <p:spPr>
          <a:xfrm>
            <a:off x="2551012" y="1289195"/>
            <a:ext cx="676910" cy="180340"/>
          </a:xfrm>
          <a:custGeom>
            <a:avLst/>
            <a:gdLst/>
            <a:ahLst/>
            <a:cxnLst/>
            <a:rect l="l" t="t" r="r" b="b"/>
            <a:pathLst>
              <a:path w="676910" h="180340">
                <a:moveTo>
                  <a:pt x="676612" y="91432"/>
                </a:moveTo>
                <a:lnTo>
                  <a:pt x="277350" y="179816"/>
                </a:lnTo>
                <a:lnTo>
                  <a:pt x="179820" y="173721"/>
                </a:lnTo>
                <a:lnTo>
                  <a:pt x="158485" y="170673"/>
                </a:lnTo>
                <a:lnTo>
                  <a:pt x="118864" y="167625"/>
                </a:lnTo>
                <a:lnTo>
                  <a:pt x="0" y="131052"/>
                </a:lnTo>
                <a:lnTo>
                  <a:pt x="33525" y="3047"/>
                </a:lnTo>
                <a:lnTo>
                  <a:pt x="179820" y="67050"/>
                </a:lnTo>
                <a:lnTo>
                  <a:pt x="271254" y="103623"/>
                </a:lnTo>
                <a:lnTo>
                  <a:pt x="527270" y="9143"/>
                </a:lnTo>
                <a:lnTo>
                  <a:pt x="609560" y="0"/>
                </a:lnTo>
                <a:lnTo>
                  <a:pt x="676612" y="91432"/>
                </a:lnTo>
              </a:path>
            </a:pathLst>
          </a:custGeom>
          <a:ln w="18286">
            <a:solidFill>
              <a:srgbClr val="FFFF00"/>
            </a:solidFill>
          </a:ln>
        </p:spPr>
        <p:txBody>
          <a:bodyPr wrap="square" lIns="0" tIns="0" rIns="0" bIns="0" rtlCol="0"/>
          <a:lstStyle/>
          <a:p>
            <a:endParaRPr/>
          </a:p>
        </p:txBody>
      </p:sp>
      <p:sp>
        <p:nvSpPr>
          <p:cNvPr id="52" name="bk object 52"/>
          <p:cNvSpPr/>
          <p:nvPr/>
        </p:nvSpPr>
        <p:spPr>
          <a:xfrm>
            <a:off x="3111808" y="792413"/>
            <a:ext cx="2338070" cy="497205"/>
          </a:xfrm>
          <a:custGeom>
            <a:avLst/>
            <a:gdLst/>
            <a:ahLst/>
            <a:cxnLst/>
            <a:rect l="l" t="t" r="r" b="b"/>
            <a:pathLst>
              <a:path w="2338070" h="497205">
                <a:moveTo>
                  <a:pt x="1904129" y="0"/>
                </a:moveTo>
                <a:lnTo>
                  <a:pt x="2334618" y="435827"/>
                </a:lnTo>
                <a:lnTo>
                  <a:pt x="2337666" y="438875"/>
                </a:lnTo>
                <a:lnTo>
                  <a:pt x="2118224" y="451065"/>
                </a:lnTo>
                <a:lnTo>
                  <a:pt x="1889638" y="295631"/>
                </a:lnTo>
                <a:lnTo>
                  <a:pt x="1667149" y="259058"/>
                </a:lnTo>
                <a:lnTo>
                  <a:pt x="1292269" y="402302"/>
                </a:lnTo>
                <a:lnTo>
                  <a:pt x="938723" y="472400"/>
                </a:lnTo>
                <a:lnTo>
                  <a:pt x="630895" y="441922"/>
                </a:lnTo>
                <a:lnTo>
                  <a:pt x="316971" y="466304"/>
                </a:lnTo>
                <a:lnTo>
                  <a:pt x="48764" y="496782"/>
                </a:lnTo>
                <a:lnTo>
                  <a:pt x="0" y="432779"/>
                </a:lnTo>
                <a:lnTo>
                  <a:pt x="579082" y="423636"/>
                </a:lnTo>
                <a:lnTo>
                  <a:pt x="975297" y="341347"/>
                </a:lnTo>
                <a:lnTo>
                  <a:pt x="1408085" y="164578"/>
                </a:lnTo>
                <a:lnTo>
                  <a:pt x="1582795" y="0"/>
                </a:lnTo>
              </a:path>
            </a:pathLst>
          </a:custGeom>
          <a:ln w="18286">
            <a:solidFill>
              <a:srgbClr val="FFFF00"/>
            </a:solidFill>
          </a:ln>
        </p:spPr>
        <p:txBody>
          <a:bodyPr wrap="square" lIns="0" tIns="0" rIns="0" bIns="0" rtlCol="0"/>
          <a:lstStyle/>
          <a:p>
            <a:endParaRPr/>
          </a:p>
        </p:txBody>
      </p:sp>
      <p:sp>
        <p:nvSpPr>
          <p:cNvPr id="53" name="bk object 53"/>
          <p:cNvSpPr/>
          <p:nvPr/>
        </p:nvSpPr>
        <p:spPr>
          <a:xfrm>
            <a:off x="3160573" y="1051471"/>
            <a:ext cx="2289175" cy="329565"/>
          </a:xfrm>
          <a:custGeom>
            <a:avLst/>
            <a:gdLst/>
            <a:ahLst/>
            <a:cxnLst/>
            <a:rect l="l" t="t" r="r" b="b"/>
            <a:pathLst>
              <a:path w="2289175" h="329565">
                <a:moveTo>
                  <a:pt x="1840873" y="36572"/>
                </a:moveTo>
                <a:lnTo>
                  <a:pt x="2069459" y="192007"/>
                </a:lnTo>
                <a:lnTo>
                  <a:pt x="2288901" y="179816"/>
                </a:lnTo>
                <a:lnTo>
                  <a:pt x="2145654" y="301726"/>
                </a:lnTo>
                <a:lnTo>
                  <a:pt x="1981072" y="240771"/>
                </a:lnTo>
                <a:lnTo>
                  <a:pt x="1789061" y="115814"/>
                </a:lnTo>
                <a:lnTo>
                  <a:pt x="1630575" y="85336"/>
                </a:lnTo>
                <a:lnTo>
                  <a:pt x="1496471" y="124957"/>
                </a:lnTo>
                <a:lnTo>
                  <a:pt x="1225217" y="316965"/>
                </a:lnTo>
                <a:lnTo>
                  <a:pt x="1118544" y="310869"/>
                </a:lnTo>
                <a:lnTo>
                  <a:pt x="1002727" y="292583"/>
                </a:lnTo>
                <a:lnTo>
                  <a:pt x="350497" y="289535"/>
                </a:lnTo>
                <a:lnTo>
                  <a:pt x="67051" y="329156"/>
                </a:lnTo>
                <a:lnTo>
                  <a:pt x="0" y="237723"/>
                </a:lnTo>
                <a:lnTo>
                  <a:pt x="268206" y="207246"/>
                </a:lnTo>
                <a:lnTo>
                  <a:pt x="582130" y="182864"/>
                </a:lnTo>
                <a:lnTo>
                  <a:pt x="889958" y="213341"/>
                </a:lnTo>
                <a:lnTo>
                  <a:pt x="1243504" y="143243"/>
                </a:lnTo>
                <a:lnTo>
                  <a:pt x="1618384" y="0"/>
                </a:lnTo>
                <a:lnTo>
                  <a:pt x="1840873" y="36572"/>
                </a:lnTo>
              </a:path>
            </a:pathLst>
          </a:custGeom>
          <a:ln w="18286">
            <a:solidFill>
              <a:srgbClr val="FFFF00"/>
            </a:solidFill>
          </a:ln>
        </p:spPr>
        <p:txBody>
          <a:bodyPr wrap="square" lIns="0" tIns="0" rIns="0" bIns="0" rtlCol="0"/>
          <a:lstStyle/>
          <a:p>
            <a:endParaRPr/>
          </a:p>
        </p:txBody>
      </p:sp>
      <p:sp>
        <p:nvSpPr>
          <p:cNvPr id="54" name="bk object 54"/>
          <p:cNvSpPr/>
          <p:nvPr/>
        </p:nvSpPr>
        <p:spPr>
          <a:xfrm>
            <a:off x="5015938" y="792413"/>
            <a:ext cx="1000760" cy="439420"/>
          </a:xfrm>
          <a:custGeom>
            <a:avLst/>
            <a:gdLst/>
            <a:ahLst/>
            <a:cxnLst/>
            <a:rect l="l" t="t" r="r" b="b"/>
            <a:pathLst>
              <a:path w="1000760" h="439419">
                <a:moveTo>
                  <a:pt x="1000427" y="231628"/>
                </a:moveTo>
                <a:lnTo>
                  <a:pt x="433536" y="438875"/>
                </a:lnTo>
                <a:lnTo>
                  <a:pt x="430488" y="435827"/>
                </a:lnTo>
                <a:lnTo>
                  <a:pt x="0" y="0"/>
                </a:lnTo>
              </a:path>
            </a:pathLst>
          </a:custGeom>
          <a:ln w="18286">
            <a:solidFill>
              <a:srgbClr val="FFFF00"/>
            </a:solidFill>
          </a:ln>
        </p:spPr>
        <p:txBody>
          <a:bodyPr wrap="square" lIns="0" tIns="0" rIns="0" bIns="0" rtlCol="0"/>
          <a:lstStyle/>
          <a:p>
            <a:endParaRPr/>
          </a:p>
        </p:txBody>
      </p:sp>
      <p:sp>
        <p:nvSpPr>
          <p:cNvPr id="55" name="bk object 55"/>
          <p:cNvSpPr/>
          <p:nvPr/>
        </p:nvSpPr>
        <p:spPr>
          <a:xfrm>
            <a:off x="6016366" y="792413"/>
            <a:ext cx="295910" cy="231775"/>
          </a:xfrm>
          <a:custGeom>
            <a:avLst/>
            <a:gdLst/>
            <a:ahLst/>
            <a:cxnLst/>
            <a:rect l="l" t="t" r="r" b="b"/>
            <a:pathLst>
              <a:path w="295910" h="231775">
                <a:moveTo>
                  <a:pt x="279178" y="0"/>
                </a:moveTo>
                <a:lnTo>
                  <a:pt x="295637" y="27429"/>
                </a:lnTo>
                <a:lnTo>
                  <a:pt x="0" y="231628"/>
                </a:lnTo>
              </a:path>
            </a:pathLst>
          </a:custGeom>
          <a:ln w="18286">
            <a:solidFill>
              <a:srgbClr val="FFFF00"/>
            </a:solidFill>
          </a:ln>
        </p:spPr>
        <p:txBody>
          <a:bodyPr wrap="square" lIns="0" tIns="0" rIns="0" bIns="0" rtlCol="0"/>
          <a:lstStyle/>
          <a:p>
            <a:endParaRPr/>
          </a:p>
        </p:txBody>
      </p:sp>
      <p:sp>
        <p:nvSpPr>
          <p:cNvPr id="56" name="bk object 56"/>
          <p:cNvSpPr/>
          <p:nvPr/>
        </p:nvSpPr>
        <p:spPr>
          <a:xfrm>
            <a:off x="5306227" y="819842"/>
            <a:ext cx="1076325" cy="533400"/>
          </a:xfrm>
          <a:custGeom>
            <a:avLst/>
            <a:gdLst/>
            <a:ahLst/>
            <a:cxnLst/>
            <a:rect l="l" t="t" r="r" b="b"/>
            <a:pathLst>
              <a:path w="1076325" h="533400">
                <a:moveTo>
                  <a:pt x="134103" y="524211"/>
                </a:moveTo>
                <a:lnTo>
                  <a:pt x="0" y="533355"/>
                </a:lnTo>
                <a:lnTo>
                  <a:pt x="143246" y="411445"/>
                </a:lnTo>
                <a:lnTo>
                  <a:pt x="710138" y="204198"/>
                </a:lnTo>
                <a:lnTo>
                  <a:pt x="1005775" y="0"/>
                </a:lnTo>
                <a:lnTo>
                  <a:pt x="1075875" y="170673"/>
                </a:lnTo>
                <a:lnTo>
                  <a:pt x="783285" y="316965"/>
                </a:lnTo>
                <a:lnTo>
                  <a:pt x="134103" y="524211"/>
                </a:lnTo>
              </a:path>
            </a:pathLst>
          </a:custGeom>
          <a:ln w="18286">
            <a:solidFill>
              <a:srgbClr val="FFFF00"/>
            </a:solidFill>
          </a:ln>
        </p:spPr>
        <p:txBody>
          <a:bodyPr wrap="square" lIns="0" tIns="0" rIns="0" bIns="0" rtlCol="0"/>
          <a:lstStyle/>
          <a:p>
            <a:endParaRPr/>
          </a:p>
        </p:txBody>
      </p:sp>
      <p:sp>
        <p:nvSpPr>
          <p:cNvPr id="57" name="bk object 57"/>
          <p:cNvSpPr/>
          <p:nvPr/>
        </p:nvSpPr>
        <p:spPr>
          <a:xfrm>
            <a:off x="8622238" y="792413"/>
            <a:ext cx="207645" cy="658495"/>
          </a:xfrm>
          <a:custGeom>
            <a:avLst/>
            <a:gdLst/>
            <a:ahLst/>
            <a:cxnLst/>
            <a:rect l="l" t="t" r="r" b="b"/>
            <a:pathLst>
              <a:path w="207645" h="658494">
                <a:moveTo>
                  <a:pt x="207250" y="390111"/>
                </a:moveTo>
                <a:lnTo>
                  <a:pt x="173724" y="658312"/>
                </a:lnTo>
                <a:lnTo>
                  <a:pt x="155437" y="643073"/>
                </a:lnTo>
                <a:lnTo>
                  <a:pt x="152390" y="618691"/>
                </a:lnTo>
                <a:lnTo>
                  <a:pt x="21334" y="554689"/>
                </a:lnTo>
                <a:lnTo>
                  <a:pt x="0" y="231628"/>
                </a:lnTo>
                <a:lnTo>
                  <a:pt x="117246" y="0"/>
                </a:lnTo>
              </a:path>
            </a:pathLst>
          </a:custGeom>
          <a:ln w="18286">
            <a:solidFill>
              <a:srgbClr val="FFFF00"/>
            </a:solidFill>
          </a:ln>
        </p:spPr>
        <p:txBody>
          <a:bodyPr wrap="square" lIns="0" tIns="0" rIns="0" bIns="0" rtlCol="0"/>
          <a:lstStyle/>
          <a:p>
            <a:endParaRPr/>
          </a:p>
        </p:txBody>
      </p:sp>
      <p:sp>
        <p:nvSpPr>
          <p:cNvPr id="58" name="bk object 58"/>
          <p:cNvSpPr/>
          <p:nvPr/>
        </p:nvSpPr>
        <p:spPr>
          <a:xfrm>
            <a:off x="8829489" y="792413"/>
            <a:ext cx="193675" cy="390525"/>
          </a:xfrm>
          <a:custGeom>
            <a:avLst/>
            <a:gdLst/>
            <a:ahLst/>
            <a:cxnLst/>
            <a:rect l="l" t="t" r="r" b="b"/>
            <a:pathLst>
              <a:path w="193675" h="390525">
                <a:moveTo>
                  <a:pt x="193110" y="0"/>
                </a:moveTo>
                <a:lnTo>
                  <a:pt x="85338" y="140196"/>
                </a:lnTo>
                <a:lnTo>
                  <a:pt x="0" y="390111"/>
                </a:lnTo>
              </a:path>
            </a:pathLst>
          </a:custGeom>
          <a:ln w="18286">
            <a:solidFill>
              <a:srgbClr val="FFFF00"/>
            </a:solidFill>
          </a:ln>
        </p:spPr>
        <p:txBody>
          <a:bodyPr wrap="square" lIns="0" tIns="0" rIns="0" bIns="0" rtlCol="0"/>
          <a:lstStyle/>
          <a:p>
            <a:endParaRPr/>
          </a:p>
        </p:txBody>
      </p:sp>
      <p:sp>
        <p:nvSpPr>
          <p:cNvPr id="59" name="bk object 59"/>
          <p:cNvSpPr/>
          <p:nvPr/>
        </p:nvSpPr>
        <p:spPr>
          <a:xfrm>
            <a:off x="7526634" y="792413"/>
            <a:ext cx="1248410" cy="771525"/>
          </a:xfrm>
          <a:custGeom>
            <a:avLst/>
            <a:gdLst/>
            <a:ahLst/>
            <a:cxnLst/>
            <a:rect l="l" t="t" r="r" b="b"/>
            <a:pathLst>
              <a:path w="1248409" h="771525">
                <a:moveTo>
                  <a:pt x="1247994" y="719267"/>
                </a:moveTo>
                <a:lnTo>
                  <a:pt x="1162655" y="771078"/>
                </a:lnTo>
                <a:lnTo>
                  <a:pt x="50207" y="761935"/>
                </a:lnTo>
                <a:lnTo>
                  <a:pt x="56302" y="414493"/>
                </a:lnTo>
                <a:lnTo>
                  <a:pt x="10585" y="64002"/>
                </a:lnTo>
                <a:lnTo>
                  <a:pt x="4490" y="33525"/>
                </a:lnTo>
                <a:lnTo>
                  <a:pt x="0" y="0"/>
                </a:lnTo>
              </a:path>
            </a:pathLst>
          </a:custGeom>
          <a:ln w="18286">
            <a:solidFill>
              <a:srgbClr val="FFFF00"/>
            </a:solidFill>
          </a:ln>
        </p:spPr>
        <p:txBody>
          <a:bodyPr wrap="square" lIns="0" tIns="0" rIns="0" bIns="0" rtlCol="0"/>
          <a:lstStyle/>
          <a:p>
            <a:endParaRPr/>
          </a:p>
        </p:txBody>
      </p:sp>
      <p:sp>
        <p:nvSpPr>
          <p:cNvPr id="60" name="bk object 60"/>
          <p:cNvSpPr/>
          <p:nvPr/>
        </p:nvSpPr>
        <p:spPr>
          <a:xfrm>
            <a:off x="7576842" y="792413"/>
            <a:ext cx="1219200" cy="908685"/>
          </a:xfrm>
          <a:custGeom>
            <a:avLst/>
            <a:gdLst/>
            <a:ahLst/>
            <a:cxnLst/>
            <a:rect l="l" t="t" r="r" b="b"/>
            <a:pathLst>
              <a:path w="1219200" h="908685">
                <a:moveTo>
                  <a:pt x="1162643" y="0"/>
                </a:moveTo>
                <a:lnTo>
                  <a:pt x="1045396" y="231628"/>
                </a:lnTo>
                <a:lnTo>
                  <a:pt x="1066731" y="554689"/>
                </a:lnTo>
                <a:lnTo>
                  <a:pt x="1197787" y="618691"/>
                </a:lnTo>
                <a:lnTo>
                  <a:pt x="1200834" y="643073"/>
                </a:lnTo>
                <a:lnTo>
                  <a:pt x="1219121" y="658312"/>
                </a:lnTo>
                <a:lnTo>
                  <a:pt x="1197787" y="719267"/>
                </a:lnTo>
                <a:lnTo>
                  <a:pt x="1197787" y="874702"/>
                </a:lnTo>
                <a:lnTo>
                  <a:pt x="1100257" y="853367"/>
                </a:lnTo>
                <a:lnTo>
                  <a:pt x="118864" y="908227"/>
                </a:lnTo>
                <a:lnTo>
                  <a:pt x="0" y="761935"/>
                </a:lnTo>
                <a:lnTo>
                  <a:pt x="1112448" y="771078"/>
                </a:lnTo>
                <a:lnTo>
                  <a:pt x="1197787" y="719267"/>
                </a:lnTo>
              </a:path>
            </a:pathLst>
          </a:custGeom>
          <a:ln w="18286">
            <a:solidFill>
              <a:srgbClr val="FFFF00"/>
            </a:solidFill>
          </a:ln>
        </p:spPr>
        <p:txBody>
          <a:bodyPr wrap="square" lIns="0" tIns="0" rIns="0" bIns="0" rtlCol="0"/>
          <a:lstStyle/>
          <a:p>
            <a:endParaRPr/>
          </a:p>
        </p:txBody>
      </p:sp>
      <p:sp>
        <p:nvSpPr>
          <p:cNvPr id="61" name="bk object 61"/>
          <p:cNvSpPr/>
          <p:nvPr/>
        </p:nvSpPr>
        <p:spPr>
          <a:xfrm>
            <a:off x="7448834" y="1206906"/>
            <a:ext cx="134620" cy="347980"/>
          </a:xfrm>
          <a:custGeom>
            <a:avLst/>
            <a:gdLst/>
            <a:ahLst/>
            <a:cxnLst/>
            <a:rect l="l" t="t" r="r" b="b"/>
            <a:pathLst>
              <a:path w="134620" h="347980">
                <a:moveTo>
                  <a:pt x="134103" y="0"/>
                </a:moveTo>
                <a:lnTo>
                  <a:pt x="128007" y="347442"/>
                </a:lnTo>
                <a:lnTo>
                  <a:pt x="82290" y="237723"/>
                </a:lnTo>
                <a:lnTo>
                  <a:pt x="0" y="39620"/>
                </a:lnTo>
                <a:lnTo>
                  <a:pt x="82290" y="15238"/>
                </a:lnTo>
                <a:lnTo>
                  <a:pt x="134103" y="0"/>
                </a:lnTo>
              </a:path>
            </a:pathLst>
          </a:custGeom>
          <a:ln w="18286">
            <a:solidFill>
              <a:srgbClr val="FFFF00"/>
            </a:solidFill>
          </a:ln>
        </p:spPr>
        <p:txBody>
          <a:bodyPr wrap="square" lIns="0" tIns="0" rIns="0" bIns="0" rtlCol="0"/>
          <a:lstStyle/>
          <a:p>
            <a:endParaRPr/>
          </a:p>
        </p:txBody>
      </p:sp>
      <p:sp>
        <p:nvSpPr>
          <p:cNvPr id="62" name="bk object 62"/>
          <p:cNvSpPr/>
          <p:nvPr/>
        </p:nvSpPr>
        <p:spPr>
          <a:xfrm>
            <a:off x="7372639" y="1246526"/>
            <a:ext cx="323215" cy="454659"/>
          </a:xfrm>
          <a:custGeom>
            <a:avLst/>
            <a:gdLst/>
            <a:ahLst/>
            <a:cxnLst/>
            <a:rect l="l" t="t" r="r" b="b"/>
            <a:pathLst>
              <a:path w="323215" h="454660">
                <a:moveTo>
                  <a:pt x="204202" y="307822"/>
                </a:moveTo>
                <a:lnTo>
                  <a:pt x="323067" y="454113"/>
                </a:lnTo>
                <a:lnTo>
                  <a:pt x="170677" y="408397"/>
                </a:lnTo>
                <a:lnTo>
                  <a:pt x="158485" y="396206"/>
                </a:lnTo>
                <a:lnTo>
                  <a:pt x="94481" y="329156"/>
                </a:lnTo>
                <a:lnTo>
                  <a:pt x="57908" y="134100"/>
                </a:lnTo>
                <a:lnTo>
                  <a:pt x="0" y="18286"/>
                </a:lnTo>
                <a:lnTo>
                  <a:pt x="76195" y="0"/>
                </a:lnTo>
                <a:lnTo>
                  <a:pt x="158485" y="198103"/>
                </a:lnTo>
                <a:lnTo>
                  <a:pt x="204202" y="307822"/>
                </a:lnTo>
              </a:path>
            </a:pathLst>
          </a:custGeom>
          <a:ln w="18286">
            <a:solidFill>
              <a:srgbClr val="FFFF00"/>
            </a:solidFill>
          </a:ln>
        </p:spPr>
        <p:txBody>
          <a:bodyPr wrap="square" lIns="0" tIns="0" rIns="0" bIns="0" rtlCol="0"/>
          <a:lstStyle/>
          <a:p>
            <a:endParaRPr/>
          </a:p>
        </p:txBody>
      </p:sp>
      <p:sp>
        <p:nvSpPr>
          <p:cNvPr id="63" name="bk object 63"/>
          <p:cNvSpPr/>
          <p:nvPr/>
        </p:nvSpPr>
        <p:spPr>
          <a:xfrm>
            <a:off x="6756982" y="792413"/>
            <a:ext cx="774700" cy="454659"/>
          </a:xfrm>
          <a:custGeom>
            <a:avLst/>
            <a:gdLst/>
            <a:ahLst/>
            <a:cxnLst/>
            <a:rect l="l" t="t" r="r" b="b"/>
            <a:pathLst>
              <a:path w="774700" h="454659">
                <a:moveTo>
                  <a:pt x="774142" y="429731"/>
                </a:moveTo>
                <a:lnTo>
                  <a:pt x="691851" y="454113"/>
                </a:lnTo>
                <a:lnTo>
                  <a:pt x="597369" y="332203"/>
                </a:lnTo>
                <a:lnTo>
                  <a:pt x="444979" y="252962"/>
                </a:lnTo>
                <a:lnTo>
                  <a:pt x="0" y="115814"/>
                </a:lnTo>
                <a:lnTo>
                  <a:pt x="196583" y="0"/>
                </a:lnTo>
              </a:path>
            </a:pathLst>
          </a:custGeom>
          <a:ln w="18286">
            <a:solidFill>
              <a:srgbClr val="FFFF00"/>
            </a:solidFill>
          </a:ln>
        </p:spPr>
        <p:txBody>
          <a:bodyPr wrap="square" lIns="0" tIns="0" rIns="0" bIns="0" rtlCol="0"/>
          <a:lstStyle/>
          <a:p>
            <a:endParaRPr/>
          </a:p>
        </p:txBody>
      </p:sp>
      <p:sp>
        <p:nvSpPr>
          <p:cNvPr id="64" name="bk object 64"/>
          <p:cNvSpPr/>
          <p:nvPr/>
        </p:nvSpPr>
        <p:spPr>
          <a:xfrm>
            <a:off x="7526634" y="792413"/>
            <a:ext cx="56515" cy="429895"/>
          </a:xfrm>
          <a:custGeom>
            <a:avLst/>
            <a:gdLst/>
            <a:ahLst/>
            <a:cxnLst/>
            <a:rect l="l" t="t" r="r" b="b"/>
            <a:pathLst>
              <a:path w="56515" h="429894">
                <a:moveTo>
                  <a:pt x="0" y="0"/>
                </a:moveTo>
                <a:lnTo>
                  <a:pt x="4490" y="33525"/>
                </a:lnTo>
                <a:lnTo>
                  <a:pt x="10585" y="64002"/>
                </a:lnTo>
                <a:lnTo>
                  <a:pt x="56302" y="414493"/>
                </a:lnTo>
                <a:lnTo>
                  <a:pt x="4490" y="429731"/>
                </a:lnTo>
              </a:path>
            </a:pathLst>
          </a:custGeom>
          <a:ln w="18286">
            <a:solidFill>
              <a:srgbClr val="FFFF00"/>
            </a:solidFill>
          </a:ln>
        </p:spPr>
        <p:txBody>
          <a:bodyPr wrap="square" lIns="0" tIns="0" rIns="0" bIns="0" rtlCol="0"/>
          <a:lstStyle/>
          <a:p>
            <a:endParaRPr/>
          </a:p>
        </p:txBody>
      </p:sp>
      <p:sp>
        <p:nvSpPr>
          <p:cNvPr id="65" name="bk object 65"/>
          <p:cNvSpPr/>
          <p:nvPr/>
        </p:nvSpPr>
        <p:spPr>
          <a:xfrm>
            <a:off x="6295544" y="792413"/>
            <a:ext cx="658495" cy="116205"/>
          </a:xfrm>
          <a:custGeom>
            <a:avLst/>
            <a:gdLst/>
            <a:ahLst/>
            <a:cxnLst/>
            <a:rect l="l" t="t" r="r" b="b"/>
            <a:pathLst>
              <a:path w="658495" h="116205">
                <a:moveTo>
                  <a:pt x="658020" y="0"/>
                </a:moveTo>
                <a:lnTo>
                  <a:pt x="461437" y="115814"/>
                </a:lnTo>
                <a:lnTo>
                  <a:pt x="16458" y="27429"/>
                </a:lnTo>
                <a:lnTo>
                  <a:pt x="0" y="0"/>
                </a:lnTo>
              </a:path>
            </a:pathLst>
          </a:custGeom>
          <a:ln w="18286">
            <a:solidFill>
              <a:srgbClr val="FFFF00"/>
            </a:solidFill>
          </a:ln>
        </p:spPr>
        <p:txBody>
          <a:bodyPr wrap="square" lIns="0" tIns="0" rIns="0" bIns="0" rtlCol="0"/>
          <a:lstStyle/>
          <a:p>
            <a:endParaRPr/>
          </a:p>
        </p:txBody>
      </p:sp>
      <p:sp>
        <p:nvSpPr>
          <p:cNvPr id="66" name="bk object 66"/>
          <p:cNvSpPr/>
          <p:nvPr/>
        </p:nvSpPr>
        <p:spPr>
          <a:xfrm>
            <a:off x="6312003" y="819842"/>
            <a:ext cx="1137285" cy="445134"/>
          </a:xfrm>
          <a:custGeom>
            <a:avLst/>
            <a:gdLst/>
            <a:ahLst/>
            <a:cxnLst/>
            <a:rect l="l" t="t" r="r" b="b"/>
            <a:pathLst>
              <a:path w="1137284" h="445134">
                <a:moveTo>
                  <a:pt x="444979" y="88384"/>
                </a:moveTo>
                <a:lnTo>
                  <a:pt x="889958" y="225532"/>
                </a:lnTo>
                <a:lnTo>
                  <a:pt x="1042349" y="304774"/>
                </a:lnTo>
                <a:lnTo>
                  <a:pt x="1136831" y="426683"/>
                </a:lnTo>
                <a:lnTo>
                  <a:pt x="1060635" y="444970"/>
                </a:lnTo>
                <a:lnTo>
                  <a:pt x="975297" y="362681"/>
                </a:lnTo>
                <a:lnTo>
                  <a:pt x="844241" y="298678"/>
                </a:lnTo>
                <a:lnTo>
                  <a:pt x="262111" y="137148"/>
                </a:lnTo>
                <a:lnTo>
                  <a:pt x="70099" y="170673"/>
                </a:lnTo>
                <a:lnTo>
                  <a:pt x="0" y="0"/>
                </a:lnTo>
                <a:lnTo>
                  <a:pt x="444979" y="88384"/>
                </a:lnTo>
              </a:path>
            </a:pathLst>
          </a:custGeom>
          <a:ln w="18286">
            <a:solidFill>
              <a:srgbClr val="FFFF00"/>
            </a:solidFill>
          </a:ln>
        </p:spPr>
        <p:txBody>
          <a:bodyPr wrap="square" lIns="0" tIns="0" rIns="0" bIns="0" rtlCol="0"/>
          <a:lstStyle/>
          <a:p>
            <a:endParaRPr/>
          </a:p>
        </p:txBody>
      </p:sp>
      <p:sp>
        <p:nvSpPr>
          <p:cNvPr id="67" name="bk object 67"/>
          <p:cNvSpPr/>
          <p:nvPr/>
        </p:nvSpPr>
        <p:spPr>
          <a:xfrm>
            <a:off x="8277836" y="792413"/>
            <a:ext cx="868680" cy="2651760"/>
          </a:xfrm>
          <a:custGeom>
            <a:avLst/>
            <a:gdLst/>
            <a:ahLst/>
            <a:cxnLst/>
            <a:rect l="l" t="t" r="r" b="b"/>
            <a:pathLst>
              <a:path w="868679" h="2651760">
                <a:moveTo>
                  <a:pt x="868624" y="2153211"/>
                </a:moveTo>
                <a:lnTo>
                  <a:pt x="444979" y="2383335"/>
                </a:lnTo>
                <a:lnTo>
                  <a:pt x="265158" y="2651536"/>
                </a:lnTo>
                <a:lnTo>
                  <a:pt x="115816" y="2532674"/>
                </a:lnTo>
                <a:lnTo>
                  <a:pt x="18286" y="2386382"/>
                </a:lnTo>
                <a:lnTo>
                  <a:pt x="0" y="1603112"/>
                </a:lnTo>
                <a:lnTo>
                  <a:pt x="103625" y="1374532"/>
                </a:lnTo>
                <a:lnTo>
                  <a:pt x="496792" y="874702"/>
                </a:lnTo>
                <a:lnTo>
                  <a:pt x="694899" y="734506"/>
                </a:lnTo>
                <a:lnTo>
                  <a:pt x="746711" y="466304"/>
                </a:lnTo>
                <a:lnTo>
                  <a:pt x="746711" y="295631"/>
                </a:lnTo>
                <a:lnTo>
                  <a:pt x="783285" y="70098"/>
                </a:lnTo>
                <a:lnTo>
                  <a:pt x="839817" y="0"/>
                </a:lnTo>
              </a:path>
            </a:pathLst>
          </a:custGeom>
          <a:ln w="18286">
            <a:solidFill>
              <a:srgbClr val="FFFF00"/>
            </a:solidFill>
          </a:ln>
        </p:spPr>
        <p:txBody>
          <a:bodyPr wrap="square" lIns="0" tIns="0" rIns="0" bIns="0" rtlCol="0"/>
          <a:lstStyle/>
          <a:p>
            <a:endParaRPr/>
          </a:p>
        </p:txBody>
      </p:sp>
      <p:sp>
        <p:nvSpPr>
          <p:cNvPr id="68" name="bk object 68"/>
          <p:cNvSpPr/>
          <p:nvPr/>
        </p:nvSpPr>
        <p:spPr>
          <a:xfrm>
            <a:off x="8774628" y="792413"/>
            <a:ext cx="343535" cy="875030"/>
          </a:xfrm>
          <a:custGeom>
            <a:avLst/>
            <a:gdLst/>
            <a:ahLst/>
            <a:cxnLst/>
            <a:rect l="l" t="t" r="r" b="b"/>
            <a:pathLst>
              <a:path w="343534" h="875030">
                <a:moveTo>
                  <a:pt x="343025" y="0"/>
                </a:moveTo>
                <a:lnTo>
                  <a:pt x="286493" y="70098"/>
                </a:lnTo>
                <a:lnTo>
                  <a:pt x="249919" y="295631"/>
                </a:lnTo>
                <a:lnTo>
                  <a:pt x="249919" y="466304"/>
                </a:lnTo>
                <a:lnTo>
                  <a:pt x="198107" y="734506"/>
                </a:lnTo>
                <a:lnTo>
                  <a:pt x="0" y="874702"/>
                </a:lnTo>
                <a:lnTo>
                  <a:pt x="0" y="719267"/>
                </a:lnTo>
                <a:lnTo>
                  <a:pt x="21334" y="658312"/>
                </a:lnTo>
                <a:lnTo>
                  <a:pt x="54860" y="390111"/>
                </a:lnTo>
                <a:lnTo>
                  <a:pt x="140198" y="140196"/>
                </a:lnTo>
                <a:lnTo>
                  <a:pt x="247971" y="0"/>
                </a:lnTo>
              </a:path>
            </a:pathLst>
          </a:custGeom>
          <a:ln w="18286">
            <a:solidFill>
              <a:srgbClr val="FFFF00"/>
            </a:solidFill>
          </a:ln>
        </p:spPr>
        <p:txBody>
          <a:bodyPr wrap="square" lIns="0" tIns="0" rIns="0" bIns="0" rtlCol="0"/>
          <a:lstStyle/>
          <a:p>
            <a:endParaRPr/>
          </a:p>
        </p:txBody>
      </p:sp>
      <p:sp>
        <p:nvSpPr>
          <p:cNvPr id="69" name="bk object 69"/>
          <p:cNvSpPr/>
          <p:nvPr/>
        </p:nvSpPr>
        <p:spPr>
          <a:xfrm>
            <a:off x="8542995" y="2945624"/>
            <a:ext cx="603885" cy="1675130"/>
          </a:xfrm>
          <a:custGeom>
            <a:avLst/>
            <a:gdLst/>
            <a:ahLst/>
            <a:cxnLst/>
            <a:rect l="l" t="t" r="r" b="b"/>
            <a:pathLst>
              <a:path w="603884" h="1675129">
                <a:moveTo>
                  <a:pt x="603465" y="1376543"/>
                </a:moveTo>
                <a:lnTo>
                  <a:pt x="118864" y="1674753"/>
                </a:lnTo>
                <a:lnTo>
                  <a:pt x="121912" y="1482745"/>
                </a:lnTo>
                <a:lnTo>
                  <a:pt x="128007" y="861006"/>
                </a:lnTo>
                <a:lnTo>
                  <a:pt x="109720" y="736048"/>
                </a:lnTo>
                <a:lnTo>
                  <a:pt x="94481" y="653759"/>
                </a:lnTo>
                <a:lnTo>
                  <a:pt x="39621" y="565375"/>
                </a:lnTo>
                <a:lnTo>
                  <a:pt x="0" y="498324"/>
                </a:lnTo>
                <a:lnTo>
                  <a:pt x="179820" y="230123"/>
                </a:lnTo>
                <a:lnTo>
                  <a:pt x="603465" y="0"/>
                </a:lnTo>
              </a:path>
            </a:pathLst>
          </a:custGeom>
          <a:ln w="18286">
            <a:solidFill>
              <a:srgbClr val="FFFF00"/>
            </a:solidFill>
          </a:ln>
        </p:spPr>
        <p:txBody>
          <a:bodyPr wrap="square" lIns="0" tIns="0" rIns="0" bIns="0" rtlCol="0"/>
          <a:lstStyle/>
          <a:p>
            <a:endParaRPr/>
          </a:p>
        </p:txBody>
      </p:sp>
      <p:sp>
        <p:nvSpPr>
          <p:cNvPr id="70" name="bk object 70"/>
          <p:cNvSpPr/>
          <p:nvPr/>
        </p:nvSpPr>
        <p:spPr>
          <a:xfrm>
            <a:off x="8658812" y="4322168"/>
            <a:ext cx="487680" cy="1518285"/>
          </a:xfrm>
          <a:custGeom>
            <a:avLst/>
            <a:gdLst/>
            <a:ahLst/>
            <a:cxnLst/>
            <a:rect l="l" t="t" r="r" b="b"/>
            <a:pathLst>
              <a:path w="487679" h="1518285">
                <a:moveTo>
                  <a:pt x="487648" y="1517788"/>
                </a:moveTo>
                <a:lnTo>
                  <a:pt x="249919" y="1261296"/>
                </a:lnTo>
                <a:lnTo>
                  <a:pt x="51812" y="871185"/>
                </a:lnTo>
                <a:lnTo>
                  <a:pt x="0" y="468883"/>
                </a:lnTo>
                <a:lnTo>
                  <a:pt x="3047" y="298209"/>
                </a:lnTo>
                <a:lnTo>
                  <a:pt x="487648" y="0"/>
                </a:lnTo>
              </a:path>
            </a:pathLst>
          </a:custGeom>
          <a:ln w="18286">
            <a:solidFill>
              <a:srgbClr val="FFFF00"/>
            </a:solidFill>
          </a:ln>
        </p:spPr>
        <p:txBody>
          <a:bodyPr wrap="square" lIns="0" tIns="0" rIns="0" bIns="0" rtlCol="0"/>
          <a:lstStyle/>
          <a:p>
            <a:endParaRPr/>
          </a:p>
        </p:txBody>
      </p:sp>
      <p:sp>
        <p:nvSpPr>
          <p:cNvPr id="71" name="bk object 71"/>
          <p:cNvSpPr/>
          <p:nvPr/>
        </p:nvSpPr>
        <p:spPr>
          <a:xfrm>
            <a:off x="9131222" y="6110724"/>
            <a:ext cx="15240" cy="76200"/>
          </a:xfrm>
          <a:custGeom>
            <a:avLst/>
            <a:gdLst/>
            <a:ahLst/>
            <a:cxnLst/>
            <a:rect l="l" t="t" r="r" b="b"/>
            <a:pathLst>
              <a:path w="15240" h="76200">
                <a:moveTo>
                  <a:pt x="15238" y="76193"/>
                </a:moveTo>
                <a:lnTo>
                  <a:pt x="0" y="0"/>
                </a:lnTo>
                <a:lnTo>
                  <a:pt x="15238" y="17583"/>
                </a:lnTo>
              </a:path>
            </a:pathLst>
          </a:custGeom>
          <a:ln w="18286">
            <a:solidFill>
              <a:srgbClr val="FFFF00"/>
            </a:solidFill>
          </a:ln>
        </p:spPr>
        <p:txBody>
          <a:bodyPr wrap="square" lIns="0" tIns="0" rIns="0" bIns="0" rtlCol="0"/>
          <a:lstStyle/>
          <a:p>
            <a:endParaRPr/>
          </a:p>
        </p:txBody>
      </p:sp>
      <p:sp>
        <p:nvSpPr>
          <p:cNvPr id="72" name="bk object 72"/>
          <p:cNvSpPr/>
          <p:nvPr/>
        </p:nvSpPr>
        <p:spPr>
          <a:xfrm>
            <a:off x="8576521" y="5400600"/>
            <a:ext cx="570230" cy="727710"/>
          </a:xfrm>
          <a:custGeom>
            <a:avLst/>
            <a:gdLst/>
            <a:ahLst/>
            <a:cxnLst/>
            <a:rect l="l" t="t" r="r" b="b"/>
            <a:pathLst>
              <a:path w="570229" h="727710">
                <a:moveTo>
                  <a:pt x="569939" y="727707"/>
                </a:moveTo>
                <a:lnTo>
                  <a:pt x="554700" y="710124"/>
                </a:lnTo>
                <a:lnTo>
                  <a:pt x="490696" y="627835"/>
                </a:lnTo>
                <a:lnTo>
                  <a:pt x="262111" y="374872"/>
                </a:lnTo>
                <a:lnTo>
                  <a:pt x="213346" y="280392"/>
                </a:lnTo>
                <a:lnTo>
                  <a:pt x="103625" y="146291"/>
                </a:lnTo>
                <a:lnTo>
                  <a:pt x="24382" y="131052"/>
                </a:lnTo>
                <a:lnTo>
                  <a:pt x="0" y="0"/>
                </a:lnTo>
                <a:lnTo>
                  <a:pt x="131055" y="3047"/>
                </a:lnTo>
                <a:lnTo>
                  <a:pt x="298684" y="213342"/>
                </a:lnTo>
                <a:lnTo>
                  <a:pt x="569939" y="503966"/>
                </a:lnTo>
              </a:path>
            </a:pathLst>
          </a:custGeom>
          <a:ln w="18286">
            <a:solidFill>
              <a:srgbClr val="FFFF00"/>
            </a:solidFill>
          </a:ln>
        </p:spPr>
        <p:txBody>
          <a:bodyPr wrap="square" lIns="0" tIns="0" rIns="0" bIns="0" rtlCol="0"/>
          <a:lstStyle/>
          <a:p>
            <a:endParaRPr/>
          </a:p>
        </p:txBody>
      </p:sp>
      <p:sp>
        <p:nvSpPr>
          <p:cNvPr id="73" name="bk object 73"/>
          <p:cNvSpPr/>
          <p:nvPr/>
        </p:nvSpPr>
        <p:spPr>
          <a:xfrm>
            <a:off x="7515935" y="5729756"/>
            <a:ext cx="1088390" cy="1127760"/>
          </a:xfrm>
          <a:custGeom>
            <a:avLst/>
            <a:gdLst/>
            <a:ahLst/>
            <a:cxnLst/>
            <a:rect l="l" t="t" r="r" b="b"/>
            <a:pathLst>
              <a:path w="1088390" h="1127759">
                <a:moveTo>
                  <a:pt x="1088016" y="0"/>
                </a:moveTo>
                <a:lnTo>
                  <a:pt x="1005726" y="36572"/>
                </a:lnTo>
                <a:lnTo>
                  <a:pt x="944770" y="15238"/>
                </a:lnTo>
                <a:lnTo>
                  <a:pt x="655228" y="198103"/>
                </a:lnTo>
                <a:lnTo>
                  <a:pt x="569890" y="210294"/>
                </a:lnTo>
                <a:lnTo>
                  <a:pt x="383974" y="396206"/>
                </a:lnTo>
                <a:lnTo>
                  <a:pt x="195010" y="277344"/>
                </a:lnTo>
                <a:lnTo>
                  <a:pt x="164532" y="338299"/>
                </a:lnTo>
                <a:lnTo>
                  <a:pt x="338257" y="463256"/>
                </a:lnTo>
                <a:lnTo>
                  <a:pt x="277301" y="679646"/>
                </a:lnTo>
                <a:lnTo>
                  <a:pt x="57859" y="755840"/>
                </a:lnTo>
                <a:lnTo>
                  <a:pt x="18237" y="953943"/>
                </a:lnTo>
                <a:lnTo>
                  <a:pt x="6046" y="1002707"/>
                </a:lnTo>
                <a:lnTo>
                  <a:pt x="0" y="1127664"/>
                </a:lnTo>
              </a:path>
            </a:pathLst>
          </a:custGeom>
          <a:ln w="18286">
            <a:solidFill>
              <a:srgbClr val="FFFF00"/>
            </a:solidFill>
          </a:ln>
        </p:spPr>
        <p:txBody>
          <a:bodyPr wrap="square" lIns="0" tIns="0" rIns="0" bIns="0" rtlCol="0"/>
          <a:lstStyle/>
          <a:p>
            <a:endParaRPr/>
          </a:p>
        </p:txBody>
      </p:sp>
      <p:sp>
        <p:nvSpPr>
          <p:cNvPr id="74" name="bk object 74"/>
          <p:cNvSpPr/>
          <p:nvPr/>
        </p:nvSpPr>
        <p:spPr>
          <a:xfrm>
            <a:off x="7256822" y="5053157"/>
            <a:ext cx="1411605" cy="1804670"/>
          </a:xfrm>
          <a:custGeom>
            <a:avLst/>
            <a:gdLst/>
            <a:ahLst/>
            <a:cxnLst/>
            <a:rect l="l" t="t" r="r" b="b"/>
            <a:pathLst>
              <a:path w="1411604" h="1804670">
                <a:moveTo>
                  <a:pt x="19996" y="1804263"/>
                </a:moveTo>
                <a:lnTo>
                  <a:pt x="21334" y="1795120"/>
                </a:lnTo>
                <a:lnTo>
                  <a:pt x="0" y="1353197"/>
                </a:lnTo>
                <a:lnTo>
                  <a:pt x="277350" y="1002707"/>
                </a:lnTo>
                <a:lnTo>
                  <a:pt x="307828" y="963086"/>
                </a:lnTo>
                <a:lnTo>
                  <a:pt x="326115" y="810699"/>
                </a:lnTo>
                <a:lnTo>
                  <a:pt x="490696" y="432779"/>
                </a:lnTo>
                <a:lnTo>
                  <a:pt x="685755" y="329156"/>
                </a:lnTo>
                <a:lnTo>
                  <a:pt x="771094" y="0"/>
                </a:lnTo>
                <a:lnTo>
                  <a:pt x="1307508" y="344394"/>
                </a:lnTo>
                <a:lnTo>
                  <a:pt x="1307508" y="347442"/>
                </a:lnTo>
                <a:lnTo>
                  <a:pt x="1331890" y="484591"/>
                </a:lnTo>
                <a:lnTo>
                  <a:pt x="1411133" y="505925"/>
                </a:lnTo>
                <a:lnTo>
                  <a:pt x="1347129" y="676598"/>
                </a:lnTo>
              </a:path>
            </a:pathLst>
          </a:custGeom>
          <a:ln w="18286">
            <a:solidFill>
              <a:srgbClr val="FFFF00"/>
            </a:solidFill>
          </a:ln>
        </p:spPr>
        <p:txBody>
          <a:bodyPr wrap="square" lIns="0" tIns="0" rIns="0" bIns="0" rtlCol="0"/>
          <a:lstStyle/>
          <a:p>
            <a:endParaRPr/>
          </a:p>
        </p:txBody>
      </p:sp>
      <p:sp>
        <p:nvSpPr>
          <p:cNvPr id="75" name="bk object 75"/>
          <p:cNvSpPr/>
          <p:nvPr/>
        </p:nvSpPr>
        <p:spPr>
          <a:xfrm>
            <a:off x="7634750" y="5053157"/>
            <a:ext cx="368935" cy="421005"/>
          </a:xfrm>
          <a:custGeom>
            <a:avLst/>
            <a:gdLst/>
            <a:ahLst/>
            <a:cxnLst/>
            <a:rect l="l" t="t" r="r" b="b"/>
            <a:pathLst>
              <a:path w="368934" h="421004">
                <a:moveTo>
                  <a:pt x="265158" y="292583"/>
                </a:moveTo>
                <a:lnTo>
                  <a:pt x="73147" y="420588"/>
                </a:lnTo>
                <a:lnTo>
                  <a:pt x="0" y="396206"/>
                </a:lnTo>
                <a:lnTo>
                  <a:pt x="51812" y="289535"/>
                </a:lnTo>
                <a:lnTo>
                  <a:pt x="188963" y="0"/>
                </a:lnTo>
                <a:lnTo>
                  <a:pt x="368784" y="0"/>
                </a:lnTo>
                <a:lnTo>
                  <a:pt x="265158" y="292583"/>
                </a:lnTo>
              </a:path>
            </a:pathLst>
          </a:custGeom>
          <a:ln w="18286">
            <a:solidFill>
              <a:srgbClr val="FFFF00"/>
            </a:solidFill>
          </a:ln>
        </p:spPr>
        <p:txBody>
          <a:bodyPr wrap="square" lIns="0" tIns="0" rIns="0" bIns="0" rtlCol="0"/>
          <a:lstStyle/>
          <a:p>
            <a:endParaRPr/>
          </a:p>
        </p:txBody>
      </p:sp>
      <p:sp>
        <p:nvSpPr>
          <p:cNvPr id="76" name="bk object 76"/>
          <p:cNvSpPr/>
          <p:nvPr/>
        </p:nvSpPr>
        <p:spPr>
          <a:xfrm>
            <a:off x="6955089" y="5449364"/>
            <a:ext cx="753110" cy="969644"/>
          </a:xfrm>
          <a:custGeom>
            <a:avLst/>
            <a:gdLst/>
            <a:ahLst/>
            <a:cxnLst/>
            <a:rect l="l" t="t" r="r" b="b"/>
            <a:pathLst>
              <a:path w="753109" h="969645">
                <a:moveTo>
                  <a:pt x="240776" y="844224"/>
                </a:moveTo>
                <a:lnTo>
                  <a:pt x="0" y="969182"/>
                </a:lnTo>
                <a:lnTo>
                  <a:pt x="33525" y="636978"/>
                </a:lnTo>
                <a:lnTo>
                  <a:pt x="106673" y="585166"/>
                </a:lnTo>
                <a:lnTo>
                  <a:pt x="292589" y="441922"/>
                </a:lnTo>
                <a:lnTo>
                  <a:pt x="521174" y="207246"/>
                </a:lnTo>
                <a:lnTo>
                  <a:pt x="579082" y="134100"/>
                </a:lnTo>
                <a:lnTo>
                  <a:pt x="679660" y="0"/>
                </a:lnTo>
                <a:lnTo>
                  <a:pt x="752807" y="24381"/>
                </a:lnTo>
                <a:lnTo>
                  <a:pt x="579082" y="390111"/>
                </a:lnTo>
                <a:lnTo>
                  <a:pt x="572987" y="402302"/>
                </a:lnTo>
                <a:lnTo>
                  <a:pt x="576035" y="530307"/>
                </a:lnTo>
                <a:lnTo>
                  <a:pt x="240776" y="844224"/>
                </a:lnTo>
              </a:path>
            </a:pathLst>
          </a:custGeom>
          <a:ln w="18286">
            <a:solidFill>
              <a:srgbClr val="FFFF00"/>
            </a:solidFill>
          </a:ln>
        </p:spPr>
        <p:txBody>
          <a:bodyPr wrap="square" lIns="0" tIns="0" rIns="0" bIns="0" rtlCol="0"/>
          <a:lstStyle/>
          <a:p>
            <a:endParaRPr/>
          </a:p>
        </p:txBody>
      </p:sp>
      <p:sp>
        <p:nvSpPr>
          <p:cNvPr id="77" name="bk object 77"/>
          <p:cNvSpPr/>
          <p:nvPr/>
        </p:nvSpPr>
        <p:spPr>
          <a:xfrm>
            <a:off x="6586305" y="6293589"/>
            <a:ext cx="609600" cy="563880"/>
          </a:xfrm>
          <a:custGeom>
            <a:avLst/>
            <a:gdLst/>
            <a:ahLst/>
            <a:cxnLst/>
            <a:rect l="l" t="t" r="r" b="b"/>
            <a:pathLst>
              <a:path w="609600" h="563879">
                <a:moveTo>
                  <a:pt x="12660" y="563832"/>
                </a:moveTo>
                <a:lnTo>
                  <a:pt x="0" y="454113"/>
                </a:lnTo>
                <a:lnTo>
                  <a:pt x="198107" y="295631"/>
                </a:lnTo>
                <a:lnTo>
                  <a:pt x="365736" y="134100"/>
                </a:lnTo>
                <a:lnTo>
                  <a:pt x="368784" y="124957"/>
                </a:lnTo>
                <a:lnTo>
                  <a:pt x="609560" y="0"/>
                </a:lnTo>
                <a:lnTo>
                  <a:pt x="600417" y="9143"/>
                </a:lnTo>
                <a:lnTo>
                  <a:pt x="508983" y="149339"/>
                </a:lnTo>
                <a:lnTo>
                  <a:pt x="505935" y="231628"/>
                </a:lnTo>
                <a:lnTo>
                  <a:pt x="524222" y="292583"/>
                </a:lnTo>
                <a:lnTo>
                  <a:pt x="557748" y="460209"/>
                </a:lnTo>
                <a:lnTo>
                  <a:pt x="387381" y="563832"/>
                </a:lnTo>
              </a:path>
            </a:pathLst>
          </a:custGeom>
          <a:ln w="18286">
            <a:solidFill>
              <a:srgbClr val="FFFF00"/>
            </a:solidFill>
          </a:ln>
        </p:spPr>
        <p:txBody>
          <a:bodyPr wrap="square" lIns="0" tIns="0" rIns="0" bIns="0" rtlCol="0"/>
          <a:lstStyle/>
          <a:p>
            <a:endParaRPr/>
          </a:p>
        </p:txBody>
      </p:sp>
      <p:sp>
        <p:nvSpPr>
          <p:cNvPr id="78" name="bk object 78"/>
          <p:cNvSpPr/>
          <p:nvPr/>
        </p:nvSpPr>
        <p:spPr>
          <a:xfrm>
            <a:off x="6973686" y="5979671"/>
            <a:ext cx="557530" cy="878205"/>
          </a:xfrm>
          <a:custGeom>
            <a:avLst/>
            <a:gdLst/>
            <a:ahLst/>
            <a:cxnLst/>
            <a:rect l="l" t="t" r="r" b="b"/>
            <a:pathLst>
              <a:path w="557529" h="878204">
                <a:moveTo>
                  <a:pt x="0" y="877749"/>
                </a:moveTo>
                <a:lnTo>
                  <a:pt x="170367" y="774126"/>
                </a:lnTo>
                <a:lnTo>
                  <a:pt x="136841" y="606500"/>
                </a:lnTo>
                <a:lnTo>
                  <a:pt x="118554" y="545546"/>
                </a:lnTo>
                <a:lnTo>
                  <a:pt x="121602" y="463256"/>
                </a:lnTo>
                <a:lnTo>
                  <a:pt x="213036" y="323060"/>
                </a:lnTo>
                <a:lnTo>
                  <a:pt x="222179" y="313917"/>
                </a:lnTo>
                <a:lnTo>
                  <a:pt x="557438" y="0"/>
                </a:lnTo>
                <a:lnTo>
                  <a:pt x="258753" y="417540"/>
                </a:lnTo>
                <a:lnTo>
                  <a:pt x="279947" y="877749"/>
                </a:lnTo>
              </a:path>
            </a:pathLst>
          </a:custGeom>
          <a:ln w="18286">
            <a:solidFill>
              <a:srgbClr val="FFFF00"/>
            </a:solidFill>
          </a:ln>
        </p:spPr>
        <p:txBody>
          <a:bodyPr wrap="square" lIns="0" tIns="0" rIns="0" bIns="0" rtlCol="0"/>
          <a:lstStyle/>
          <a:p>
            <a:endParaRPr/>
          </a:p>
        </p:txBody>
      </p:sp>
      <p:sp>
        <p:nvSpPr>
          <p:cNvPr id="79" name="bk object 79"/>
          <p:cNvSpPr/>
          <p:nvPr/>
        </p:nvSpPr>
        <p:spPr>
          <a:xfrm>
            <a:off x="7515935" y="6732464"/>
            <a:ext cx="216535" cy="125095"/>
          </a:xfrm>
          <a:custGeom>
            <a:avLst/>
            <a:gdLst/>
            <a:ahLst/>
            <a:cxnLst/>
            <a:rect l="l" t="t" r="r" b="b"/>
            <a:pathLst>
              <a:path w="216534" h="125095">
                <a:moveTo>
                  <a:pt x="0" y="124957"/>
                </a:moveTo>
                <a:lnTo>
                  <a:pt x="6046" y="0"/>
                </a:lnTo>
                <a:lnTo>
                  <a:pt x="18237" y="0"/>
                </a:lnTo>
                <a:lnTo>
                  <a:pt x="216344" y="18286"/>
                </a:lnTo>
                <a:lnTo>
                  <a:pt x="206892" y="124957"/>
                </a:lnTo>
              </a:path>
            </a:pathLst>
          </a:custGeom>
          <a:ln w="18286">
            <a:solidFill>
              <a:srgbClr val="FFFF00"/>
            </a:solidFill>
          </a:ln>
        </p:spPr>
        <p:txBody>
          <a:bodyPr wrap="square" lIns="0" tIns="0" rIns="0" bIns="0" rtlCol="0"/>
          <a:lstStyle/>
          <a:p>
            <a:endParaRPr/>
          </a:p>
        </p:txBody>
      </p:sp>
      <p:sp>
        <p:nvSpPr>
          <p:cNvPr id="80" name="bk object 80"/>
          <p:cNvSpPr/>
          <p:nvPr/>
        </p:nvSpPr>
        <p:spPr>
          <a:xfrm>
            <a:off x="7521981" y="6409403"/>
            <a:ext cx="271780" cy="341630"/>
          </a:xfrm>
          <a:custGeom>
            <a:avLst/>
            <a:gdLst/>
            <a:ahLst/>
            <a:cxnLst/>
            <a:rect l="l" t="t" r="r" b="b"/>
            <a:pathLst>
              <a:path w="271779" h="341629">
                <a:moveTo>
                  <a:pt x="271254" y="0"/>
                </a:moveTo>
                <a:lnTo>
                  <a:pt x="210298" y="341347"/>
                </a:lnTo>
                <a:lnTo>
                  <a:pt x="12191" y="323060"/>
                </a:lnTo>
                <a:lnTo>
                  <a:pt x="0" y="323060"/>
                </a:lnTo>
                <a:lnTo>
                  <a:pt x="12191" y="274296"/>
                </a:lnTo>
                <a:lnTo>
                  <a:pt x="51812" y="76193"/>
                </a:lnTo>
                <a:lnTo>
                  <a:pt x="271254" y="0"/>
                </a:lnTo>
              </a:path>
            </a:pathLst>
          </a:custGeom>
          <a:ln w="18286">
            <a:solidFill>
              <a:srgbClr val="FFFF00"/>
            </a:solidFill>
          </a:ln>
        </p:spPr>
        <p:txBody>
          <a:bodyPr wrap="square" lIns="0" tIns="0" rIns="0" bIns="0" rtlCol="0"/>
          <a:lstStyle/>
          <a:p>
            <a:endParaRPr/>
          </a:p>
        </p:txBody>
      </p:sp>
      <p:sp>
        <p:nvSpPr>
          <p:cNvPr id="81" name="bk object 81"/>
          <p:cNvSpPr/>
          <p:nvPr/>
        </p:nvSpPr>
        <p:spPr>
          <a:xfrm>
            <a:off x="7722827" y="6409403"/>
            <a:ext cx="254000" cy="448309"/>
          </a:xfrm>
          <a:custGeom>
            <a:avLst/>
            <a:gdLst/>
            <a:ahLst/>
            <a:cxnLst/>
            <a:rect l="l" t="t" r="r" b="b"/>
            <a:pathLst>
              <a:path w="254000" h="448309">
                <a:moveTo>
                  <a:pt x="0" y="448018"/>
                </a:moveTo>
                <a:lnTo>
                  <a:pt x="9452" y="341347"/>
                </a:lnTo>
                <a:lnTo>
                  <a:pt x="70408" y="0"/>
                </a:lnTo>
                <a:lnTo>
                  <a:pt x="180129" y="27429"/>
                </a:lnTo>
                <a:lnTo>
                  <a:pt x="231941" y="143243"/>
                </a:lnTo>
                <a:lnTo>
                  <a:pt x="207559" y="243819"/>
                </a:lnTo>
                <a:lnTo>
                  <a:pt x="253669" y="448018"/>
                </a:lnTo>
              </a:path>
            </a:pathLst>
          </a:custGeom>
          <a:ln w="18286">
            <a:solidFill>
              <a:srgbClr val="FFFF00"/>
            </a:solidFill>
          </a:ln>
        </p:spPr>
        <p:txBody>
          <a:bodyPr wrap="square" lIns="0" tIns="0" rIns="0" bIns="0" rtlCol="0"/>
          <a:lstStyle/>
          <a:p>
            <a:endParaRPr/>
          </a:p>
        </p:txBody>
      </p:sp>
      <p:sp>
        <p:nvSpPr>
          <p:cNvPr id="82" name="bk object 82"/>
          <p:cNvSpPr/>
          <p:nvPr/>
        </p:nvSpPr>
        <p:spPr>
          <a:xfrm>
            <a:off x="8293075" y="6717225"/>
            <a:ext cx="65405" cy="140335"/>
          </a:xfrm>
          <a:custGeom>
            <a:avLst/>
            <a:gdLst/>
            <a:ahLst/>
            <a:cxnLst/>
            <a:rect l="l" t="t" r="r" b="b"/>
            <a:pathLst>
              <a:path w="65404" h="140334">
                <a:moveTo>
                  <a:pt x="0" y="0"/>
                </a:moveTo>
                <a:lnTo>
                  <a:pt x="65264" y="140196"/>
                </a:lnTo>
              </a:path>
            </a:pathLst>
          </a:custGeom>
          <a:ln w="18286">
            <a:solidFill>
              <a:srgbClr val="FFFF00"/>
            </a:solidFill>
          </a:ln>
        </p:spPr>
        <p:txBody>
          <a:bodyPr wrap="square" lIns="0" tIns="0" rIns="0" bIns="0" rtlCol="0"/>
          <a:lstStyle/>
          <a:p>
            <a:endParaRPr/>
          </a:p>
        </p:txBody>
      </p:sp>
      <p:sp>
        <p:nvSpPr>
          <p:cNvPr id="83" name="bk object 83"/>
          <p:cNvSpPr/>
          <p:nvPr/>
        </p:nvSpPr>
        <p:spPr>
          <a:xfrm>
            <a:off x="8015725" y="6595316"/>
            <a:ext cx="277495" cy="262255"/>
          </a:xfrm>
          <a:custGeom>
            <a:avLst/>
            <a:gdLst/>
            <a:ahLst/>
            <a:cxnLst/>
            <a:rect l="l" t="t" r="r" b="b"/>
            <a:pathLst>
              <a:path w="277495" h="262254">
                <a:moveTo>
                  <a:pt x="262459" y="262105"/>
                </a:moveTo>
                <a:lnTo>
                  <a:pt x="76195" y="192007"/>
                </a:lnTo>
                <a:lnTo>
                  <a:pt x="0" y="0"/>
                </a:lnTo>
                <a:lnTo>
                  <a:pt x="277350" y="121909"/>
                </a:lnTo>
              </a:path>
            </a:pathLst>
          </a:custGeom>
          <a:ln w="18286">
            <a:solidFill>
              <a:srgbClr val="FFFF00"/>
            </a:solidFill>
          </a:ln>
        </p:spPr>
        <p:txBody>
          <a:bodyPr wrap="square" lIns="0" tIns="0" rIns="0" bIns="0" rtlCol="0"/>
          <a:lstStyle/>
          <a:p>
            <a:endParaRPr/>
          </a:p>
        </p:txBody>
      </p:sp>
      <p:sp>
        <p:nvSpPr>
          <p:cNvPr id="84" name="bk object 84"/>
          <p:cNvSpPr/>
          <p:nvPr/>
        </p:nvSpPr>
        <p:spPr>
          <a:xfrm>
            <a:off x="7899909" y="5940051"/>
            <a:ext cx="512445" cy="561340"/>
          </a:xfrm>
          <a:custGeom>
            <a:avLst/>
            <a:gdLst/>
            <a:ahLst/>
            <a:cxnLst/>
            <a:rect l="l" t="t" r="r" b="b"/>
            <a:pathLst>
              <a:path w="512445" h="561339">
                <a:moveTo>
                  <a:pt x="512031" y="298678"/>
                </a:moveTo>
                <a:lnTo>
                  <a:pt x="438883" y="560784"/>
                </a:lnTo>
                <a:lnTo>
                  <a:pt x="262111" y="484591"/>
                </a:lnTo>
                <a:lnTo>
                  <a:pt x="0" y="185912"/>
                </a:lnTo>
                <a:lnTo>
                  <a:pt x="185916" y="0"/>
                </a:lnTo>
                <a:lnTo>
                  <a:pt x="512031" y="298678"/>
                </a:lnTo>
              </a:path>
            </a:pathLst>
          </a:custGeom>
          <a:ln w="18286">
            <a:solidFill>
              <a:srgbClr val="FFFF00"/>
            </a:solidFill>
          </a:ln>
        </p:spPr>
        <p:txBody>
          <a:bodyPr wrap="square" lIns="0" tIns="0" rIns="0" bIns="0" rtlCol="0"/>
          <a:lstStyle/>
          <a:p>
            <a:endParaRPr/>
          </a:p>
        </p:txBody>
      </p:sp>
      <p:sp>
        <p:nvSpPr>
          <p:cNvPr id="85" name="bk object 85"/>
          <p:cNvSpPr/>
          <p:nvPr/>
        </p:nvSpPr>
        <p:spPr>
          <a:xfrm>
            <a:off x="8433275" y="5982719"/>
            <a:ext cx="60960" cy="875030"/>
          </a:xfrm>
          <a:custGeom>
            <a:avLst/>
            <a:gdLst/>
            <a:ahLst/>
            <a:cxnLst/>
            <a:rect l="l" t="t" r="r" b="b"/>
            <a:pathLst>
              <a:path w="60959" h="875029">
                <a:moveTo>
                  <a:pt x="60956" y="0"/>
                </a:moveTo>
                <a:lnTo>
                  <a:pt x="33525" y="155434"/>
                </a:lnTo>
                <a:lnTo>
                  <a:pt x="0" y="618691"/>
                </a:lnTo>
                <a:lnTo>
                  <a:pt x="45717" y="868606"/>
                </a:lnTo>
                <a:lnTo>
                  <a:pt x="42743" y="874702"/>
                </a:lnTo>
              </a:path>
            </a:pathLst>
          </a:custGeom>
          <a:ln w="18286">
            <a:solidFill>
              <a:srgbClr val="FFFF00"/>
            </a:solidFill>
          </a:ln>
        </p:spPr>
        <p:txBody>
          <a:bodyPr wrap="square" lIns="0" tIns="0" rIns="0" bIns="0" rtlCol="0"/>
          <a:lstStyle/>
          <a:p>
            <a:endParaRPr/>
          </a:p>
        </p:txBody>
      </p:sp>
      <p:sp>
        <p:nvSpPr>
          <p:cNvPr id="86" name="bk object 86"/>
          <p:cNvSpPr/>
          <p:nvPr/>
        </p:nvSpPr>
        <p:spPr>
          <a:xfrm>
            <a:off x="7680467" y="5744995"/>
            <a:ext cx="841375" cy="1112520"/>
          </a:xfrm>
          <a:custGeom>
            <a:avLst/>
            <a:gdLst/>
            <a:ahLst/>
            <a:cxnLst/>
            <a:rect l="l" t="t" r="r" b="b"/>
            <a:pathLst>
              <a:path w="841375" h="1112520">
                <a:moveTo>
                  <a:pt x="296030" y="1112426"/>
                </a:moveTo>
                <a:lnTo>
                  <a:pt x="249919" y="908227"/>
                </a:lnTo>
                <a:lnTo>
                  <a:pt x="274302" y="807651"/>
                </a:lnTo>
                <a:lnTo>
                  <a:pt x="222489" y="691837"/>
                </a:lnTo>
                <a:lnTo>
                  <a:pt x="112768" y="664407"/>
                </a:lnTo>
                <a:lnTo>
                  <a:pt x="173724" y="448018"/>
                </a:lnTo>
                <a:lnTo>
                  <a:pt x="0" y="323060"/>
                </a:lnTo>
                <a:lnTo>
                  <a:pt x="30477" y="262105"/>
                </a:lnTo>
                <a:lnTo>
                  <a:pt x="219441" y="380967"/>
                </a:lnTo>
                <a:lnTo>
                  <a:pt x="481553" y="679646"/>
                </a:lnTo>
                <a:lnTo>
                  <a:pt x="658325" y="755840"/>
                </a:lnTo>
                <a:lnTo>
                  <a:pt x="731473" y="493734"/>
                </a:lnTo>
                <a:lnTo>
                  <a:pt x="405357" y="195055"/>
                </a:lnTo>
                <a:lnTo>
                  <a:pt x="490696" y="182864"/>
                </a:lnTo>
                <a:lnTo>
                  <a:pt x="716234" y="341347"/>
                </a:lnTo>
                <a:lnTo>
                  <a:pt x="780237" y="0"/>
                </a:lnTo>
                <a:lnTo>
                  <a:pt x="841194" y="21334"/>
                </a:lnTo>
                <a:lnTo>
                  <a:pt x="813763" y="237723"/>
                </a:lnTo>
              </a:path>
            </a:pathLst>
          </a:custGeom>
          <a:ln w="18286">
            <a:solidFill>
              <a:srgbClr val="FFFF00"/>
            </a:solidFill>
          </a:ln>
        </p:spPr>
        <p:txBody>
          <a:bodyPr wrap="square" lIns="0" tIns="0" rIns="0" bIns="0" rtlCol="0"/>
          <a:lstStyle/>
          <a:p>
            <a:endParaRPr/>
          </a:p>
        </p:txBody>
      </p:sp>
      <p:sp>
        <p:nvSpPr>
          <p:cNvPr id="87" name="bk object 87"/>
          <p:cNvSpPr/>
          <p:nvPr/>
        </p:nvSpPr>
        <p:spPr>
          <a:xfrm>
            <a:off x="8091920" y="6787323"/>
            <a:ext cx="186690" cy="70485"/>
          </a:xfrm>
          <a:custGeom>
            <a:avLst/>
            <a:gdLst/>
            <a:ahLst/>
            <a:cxnLst/>
            <a:rect l="l" t="t" r="r" b="b"/>
            <a:pathLst>
              <a:path w="186690" h="70484">
                <a:moveTo>
                  <a:pt x="0" y="0"/>
                </a:moveTo>
                <a:lnTo>
                  <a:pt x="186264" y="70098"/>
                </a:lnTo>
              </a:path>
            </a:pathLst>
          </a:custGeom>
          <a:ln w="18286">
            <a:solidFill>
              <a:srgbClr val="FFFF00"/>
            </a:solidFill>
          </a:ln>
        </p:spPr>
        <p:txBody>
          <a:bodyPr wrap="square" lIns="0" tIns="0" rIns="0" bIns="0" rtlCol="0"/>
          <a:lstStyle/>
          <a:p>
            <a:endParaRPr/>
          </a:p>
        </p:txBody>
      </p:sp>
      <p:sp>
        <p:nvSpPr>
          <p:cNvPr id="88" name="bk object 88"/>
          <p:cNvSpPr/>
          <p:nvPr/>
        </p:nvSpPr>
        <p:spPr>
          <a:xfrm>
            <a:off x="8015725" y="6595316"/>
            <a:ext cx="342900" cy="262255"/>
          </a:xfrm>
          <a:custGeom>
            <a:avLst/>
            <a:gdLst/>
            <a:ahLst/>
            <a:cxnLst/>
            <a:rect l="l" t="t" r="r" b="b"/>
            <a:pathLst>
              <a:path w="342900" h="262254">
                <a:moveTo>
                  <a:pt x="342615" y="262105"/>
                </a:moveTo>
                <a:lnTo>
                  <a:pt x="277350" y="121909"/>
                </a:lnTo>
                <a:lnTo>
                  <a:pt x="0" y="0"/>
                </a:lnTo>
                <a:lnTo>
                  <a:pt x="76195" y="192007"/>
                </a:lnTo>
              </a:path>
            </a:pathLst>
          </a:custGeom>
          <a:ln w="18286">
            <a:solidFill>
              <a:srgbClr val="FFFF00"/>
            </a:solidFill>
          </a:ln>
        </p:spPr>
        <p:txBody>
          <a:bodyPr wrap="square" lIns="0" tIns="0" rIns="0" bIns="0" rtlCol="0"/>
          <a:lstStyle/>
          <a:p>
            <a:endParaRPr/>
          </a:p>
        </p:txBody>
      </p:sp>
      <p:sp>
        <p:nvSpPr>
          <p:cNvPr id="89" name="bk object 89"/>
          <p:cNvSpPr/>
          <p:nvPr/>
        </p:nvSpPr>
        <p:spPr>
          <a:xfrm>
            <a:off x="8448513" y="5562131"/>
            <a:ext cx="612775" cy="1286510"/>
          </a:xfrm>
          <a:custGeom>
            <a:avLst/>
            <a:gdLst/>
            <a:ahLst/>
            <a:cxnLst/>
            <a:rect l="l" t="t" r="r" b="b"/>
            <a:pathLst>
              <a:path w="612775" h="1286509">
                <a:moveTo>
                  <a:pt x="106673" y="1231288"/>
                </a:moveTo>
                <a:lnTo>
                  <a:pt x="64003" y="1286147"/>
                </a:lnTo>
                <a:lnTo>
                  <a:pt x="0" y="1033184"/>
                </a:lnTo>
                <a:lnTo>
                  <a:pt x="48764" y="579071"/>
                </a:lnTo>
                <a:lnTo>
                  <a:pt x="70099" y="448018"/>
                </a:lnTo>
                <a:lnTo>
                  <a:pt x="100577" y="219437"/>
                </a:lnTo>
                <a:lnTo>
                  <a:pt x="170677" y="170673"/>
                </a:lnTo>
                <a:lnTo>
                  <a:pt x="234681" y="0"/>
                </a:lnTo>
                <a:lnTo>
                  <a:pt x="332210" y="124957"/>
                </a:lnTo>
                <a:lnTo>
                  <a:pt x="384023" y="219437"/>
                </a:lnTo>
                <a:lnTo>
                  <a:pt x="612608" y="469352"/>
                </a:lnTo>
                <a:lnTo>
                  <a:pt x="496792" y="569927"/>
                </a:lnTo>
                <a:lnTo>
                  <a:pt x="472409" y="658312"/>
                </a:lnTo>
                <a:lnTo>
                  <a:pt x="472409" y="737553"/>
                </a:lnTo>
                <a:lnTo>
                  <a:pt x="356593" y="889940"/>
                </a:lnTo>
                <a:lnTo>
                  <a:pt x="350497" y="896036"/>
                </a:lnTo>
                <a:lnTo>
                  <a:pt x="292589" y="1030137"/>
                </a:lnTo>
                <a:lnTo>
                  <a:pt x="228585" y="1072805"/>
                </a:lnTo>
                <a:lnTo>
                  <a:pt x="173724" y="1197763"/>
                </a:lnTo>
                <a:lnTo>
                  <a:pt x="106673" y="1231288"/>
                </a:lnTo>
              </a:path>
            </a:pathLst>
          </a:custGeom>
          <a:ln w="18286">
            <a:solidFill>
              <a:srgbClr val="FFFF00"/>
            </a:solidFill>
          </a:ln>
        </p:spPr>
        <p:txBody>
          <a:bodyPr wrap="square" lIns="0" tIns="0" rIns="0" bIns="0" rtlCol="0"/>
          <a:lstStyle/>
          <a:p>
            <a:endParaRPr/>
          </a:p>
        </p:txBody>
      </p:sp>
      <p:sp>
        <p:nvSpPr>
          <p:cNvPr id="90" name="bk object 90"/>
          <p:cNvSpPr/>
          <p:nvPr/>
        </p:nvSpPr>
        <p:spPr>
          <a:xfrm>
            <a:off x="8508627" y="6851326"/>
            <a:ext cx="4445" cy="6350"/>
          </a:xfrm>
          <a:custGeom>
            <a:avLst/>
            <a:gdLst/>
            <a:ahLst/>
            <a:cxnLst/>
            <a:rect l="l" t="t" r="r" b="b"/>
            <a:pathLst>
              <a:path w="4445" h="6350">
                <a:moveTo>
                  <a:pt x="0" y="6095"/>
                </a:moveTo>
                <a:lnTo>
                  <a:pt x="3890" y="0"/>
                </a:lnTo>
                <a:lnTo>
                  <a:pt x="2593" y="6095"/>
                </a:lnTo>
              </a:path>
            </a:pathLst>
          </a:custGeom>
          <a:ln w="18286">
            <a:solidFill>
              <a:srgbClr val="FFFF00"/>
            </a:solidFill>
          </a:ln>
        </p:spPr>
        <p:txBody>
          <a:bodyPr wrap="square" lIns="0" tIns="0" rIns="0" bIns="0" rtlCol="0"/>
          <a:lstStyle/>
          <a:p>
            <a:endParaRPr/>
          </a:p>
        </p:txBody>
      </p:sp>
      <p:sp>
        <p:nvSpPr>
          <p:cNvPr id="91" name="bk object 91"/>
          <p:cNvSpPr/>
          <p:nvPr/>
        </p:nvSpPr>
        <p:spPr>
          <a:xfrm>
            <a:off x="5953692" y="6744655"/>
            <a:ext cx="631190" cy="113030"/>
          </a:xfrm>
          <a:custGeom>
            <a:avLst/>
            <a:gdLst/>
            <a:ahLst/>
            <a:cxnLst/>
            <a:rect l="l" t="t" r="r" b="b"/>
            <a:pathLst>
              <a:path w="631190" h="113029">
                <a:moveTo>
                  <a:pt x="0" y="112766"/>
                </a:moveTo>
                <a:lnTo>
                  <a:pt x="141916" y="24381"/>
                </a:lnTo>
                <a:lnTo>
                  <a:pt x="617373" y="0"/>
                </a:lnTo>
                <a:lnTo>
                  <a:pt x="631074" y="112766"/>
                </a:lnTo>
              </a:path>
            </a:pathLst>
          </a:custGeom>
          <a:ln w="18286">
            <a:solidFill>
              <a:srgbClr val="FFFF00"/>
            </a:solidFill>
          </a:ln>
        </p:spPr>
        <p:txBody>
          <a:bodyPr wrap="square" lIns="0" tIns="0" rIns="0" bIns="0" rtlCol="0"/>
          <a:lstStyle/>
          <a:p>
            <a:endParaRPr/>
          </a:p>
        </p:txBody>
      </p:sp>
      <p:sp>
        <p:nvSpPr>
          <p:cNvPr id="92" name="bk object 92"/>
          <p:cNvSpPr/>
          <p:nvPr/>
        </p:nvSpPr>
        <p:spPr>
          <a:xfrm>
            <a:off x="5846585" y="6095486"/>
            <a:ext cx="1127125" cy="762000"/>
          </a:xfrm>
          <a:custGeom>
            <a:avLst/>
            <a:gdLst/>
            <a:ahLst/>
            <a:cxnLst/>
            <a:rect l="l" t="t" r="r" b="b"/>
            <a:pathLst>
              <a:path w="1127125" h="762000">
                <a:moveTo>
                  <a:pt x="0" y="761935"/>
                </a:moveTo>
                <a:lnTo>
                  <a:pt x="63107" y="713171"/>
                </a:lnTo>
                <a:lnTo>
                  <a:pt x="273406" y="597357"/>
                </a:lnTo>
                <a:lnTo>
                  <a:pt x="236832" y="512020"/>
                </a:lnTo>
                <a:lnTo>
                  <a:pt x="437987" y="377920"/>
                </a:lnTo>
                <a:lnTo>
                  <a:pt x="398366" y="332203"/>
                </a:lnTo>
                <a:lnTo>
                  <a:pt x="437987" y="304774"/>
                </a:lnTo>
                <a:lnTo>
                  <a:pt x="474561" y="274296"/>
                </a:lnTo>
                <a:lnTo>
                  <a:pt x="733624" y="167625"/>
                </a:lnTo>
                <a:lnTo>
                  <a:pt x="822010" y="134100"/>
                </a:lnTo>
                <a:lnTo>
                  <a:pt x="895158" y="103623"/>
                </a:lnTo>
                <a:lnTo>
                  <a:pt x="1078026" y="30477"/>
                </a:lnTo>
                <a:lnTo>
                  <a:pt x="1126791" y="0"/>
                </a:lnTo>
                <a:lnTo>
                  <a:pt x="1093265" y="323060"/>
                </a:lnTo>
                <a:lnTo>
                  <a:pt x="931731" y="481543"/>
                </a:lnTo>
                <a:lnTo>
                  <a:pt x="724481" y="646121"/>
                </a:lnTo>
                <a:lnTo>
                  <a:pt x="724481" y="649169"/>
                </a:lnTo>
                <a:lnTo>
                  <a:pt x="249023" y="673551"/>
                </a:lnTo>
                <a:lnTo>
                  <a:pt x="107107" y="761935"/>
                </a:lnTo>
              </a:path>
            </a:pathLst>
          </a:custGeom>
          <a:ln w="18286">
            <a:solidFill>
              <a:srgbClr val="FFFF00"/>
            </a:solidFill>
          </a:ln>
        </p:spPr>
        <p:txBody>
          <a:bodyPr wrap="square" lIns="0" tIns="0" rIns="0" bIns="0" rtlCol="0"/>
          <a:lstStyle/>
          <a:p>
            <a:endParaRPr/>
          </a:p>
        </p:txBody>
      </p:sp>
      <p:sp>
        <p:nvSpPr>
          <p:cNvPr id="93" name="bk object 93"/>
          <p:cNvSpPr/>
          <p:nvPr/>
        </p:nvSpPr>
        <p:spPr>
          <a:xfrm>
            <a:off x="5695358" y="6427690"/>
            <a:ext cx="589280" cy="429895"/>
          </a:xfrm>
          <a:custGeom>
            <a:avLst/>
            <a:gdLst/>
            <a:ahLst/>
            <a:cxnLst/>
            <a:rect l="l" t="t" r="r" b="b"/>
            <a:pathLst>
              <a:path w="589279" h="429895">
                <a:moveTo>
                  <a:pt x="0" y="429731"/>
                </a:moveTo>
                <a:lnTo>
                  <a:pt x="366724" y="88384"/>
                </a:lnTo>
                <a:lnTo>
                  <a:pt x="549593" y="0"/>
                </a:lnTo>
                <a:lnTo>
                  <a:pt x="589214" y="45716"/>
                </a:lnTo>
                <a:lnTo>
                  <a:pt x="388059" y="179816"/>
                </a:lnTo>
                <a:lnTo>
                  <a:pt x="424633" y="265153"/>
                </a:lnTo>
                <a:lnTo>
                  <a:pt x="214334" y="380967"/>
                </a:lnTo>
                <a:lnTo>
                  <a:pt x="151227" y="429731"/>
                </a:lnTo>
              </a:path>
            </a:pathLst>
          </a:custGeom>
          <a:ln w="18286">
            <a:solidFill>
              <a:srgbClr val="FFFF00"/>
            </a:solidFill>
          </a:ln>
        </p:spPr>
        <p:txBody>
          <a:bodyPr wrap="square" lIns="0" tIns="0" rIns="0" bIns="0" rtlCol="0"/>
          <a:lstStyle/>
          <a:p>
            <a:endParaRPr/>
          </a:p>
        </p:txBody>
      </p:sp>
      <p:sp>
        <p:nvSpPr>
          <p:cNvPr id="94" name="bk object 94"/>
          <p:cNvSpPr/>
          <p:nvPr/>
        </p:nvSpPr>
        <p:spPr>
          <a:xfrm>
            <a:off x="1990216" y="1365388"/>
            <a:ext cx="265430" cy="329565"/>
          </a:xfrm>
          <a:custGeom>
            <a:avLst/>
            <a:gdLst/>
            <a:ahLst/>
            <a:cxnLst/>
            <a:rect l="l" t="t" r="r" b="b"/>
            <a:pathLst>
              <a:path w="265430" h="329564">
                <a:moveTo>
                  <a:pt x="265158" y="0"/>
                </a:moveTo>
                <a:lnTo>
                  <a:pt x="0" y="329156"/>
                </a:lnTo>
                <a:lnTo>
                  <a:pt x="70099" y="140196"/>
                </a:lnTo>
                <a:lnTo>
                  <a:pt x="146294" y="48763"/>
                </a:lnTo>
                <a:lnTo>
                  <a:pt x="170676" y="30477"/>
                </a:lnTo>
                <a:lnTo>
                  <a:pt x="265158" y="0"/>
                </a:lnTo>
              </a:path>
            </a:pathLst>
          </a:custGeom>
          <a:ln w="18286">
            <a:solidFill>
              <a:srgbClr val="FFFF00"/>
            </a:solidFill>
          </a:ln>
        </p:spPr>
        <p:txBody>
          <a:bodyPr wrap="square" lIns="0" tIns="0" rIns="0" bIns="0" rtlCol="0"/>
          <a:lstStyle/>
          <a:p>
            <a:endParaRPr/>
          </a:p>
        </p:txBody>
      </p:sp>
      <p:sp>
        <p:nvSpPr>
          <p:cNvPr id="95" name="bk object 95"/>
          <p:cNvSpPr/>
          <p:nvPr/>
        </p:nvSpPr>
        <p:spPr>
          <a:xfrm>
            <a:off x="1798204" y="1365388"/>
            <a:ext cx="753110" cy="1298575"/>
          </a:xfrm>
          <a:custGeom>
            <a:avLst/>
            <a:gdLst/>
            <a:ahLst/>
            <a:cxnLst/>
            <a:rect l="l" t="t" r="r" b="b"/>
            <a:pathLst>
              <a:path w="753110" h="1298575">
                <a:moveTo>
                  <a:pt x="164581" y="1286147"/>
                </a:moveTo>
                <a:lnTo>
                  <a:pt x="67051" y="1298338"/>
                </a:lnTo>
                <a:lnTo>
                  <a:pt x="15238" y="1292243"/>
                </a:lnTo>
                <a:lnTo>
                  <a:pt x="0" y="1145951"/>
                </a:lnTo>
                <a:lnTo>
                  <a:pt x="0" y="1027089"/>
                </a:lnTo>
                <a:lnTo>
                  <a:pt x="192011" y="329156"/>
                </a:lnTo>
                <a:lnTo>
                  <a:pt x="457170" y="0"/>
                </a:lnTo>
                <a:lnTo>
                  <a:pt x="664421" y="36572"/>
                </a:lnTo>
                <a:lnTo>
                  <a:pt x="752807" y="54859"/>
                </a:lnTo>
                <a:lnTo>
                  <a:pt x="685755" y="310869"/>
                </a:lnTo>
                <a:lnTo>
                  <a:pt x="685755" y="411445"/>
                </a:lnTo>
                <a:lnTo>
                  <a:pt x="630895" y="515068"/>
                </a:lnTo>
                <a:lnTo>
                  <a:pt x="502887" y="685742"/>
                </a:lnTo>
                <a:lnTo>
                  <a:pt x="423644" y="825938"/>
                </a:lnTo>
                <a:lnTo>
                  <a:pt x="323067" y="1014898"/>
                </a:lnTo>
                <a:lnTo>
                  <a:pt x="164581" y="1286147"/>
                </a:lnTo>
              </a:path>
            </a:pathLst>
          </a:custGeom>
          <a:ln w="18286">
            <a:solidFill>
              <a:srgbClr val="FFFF00"/>
            </a:solidFill>
          </a:ln>
        </p:spPr>
        <p:txBody>
          <a:bodyPr wrap="square" lIns="0" tIns="0" rIns="0" bIns="0" rtlCol="0"/>
          <a:lstStyle/>
          <a:p>
            <a:endParaRPr/>
          </a:p>
        </p:txBody>
      </p:sp>
      <p:sp>
        <p:nvSpPr>
          <p:cNvPr id="96" name="bk object 96"/>
          <p:cNvSpPr/>
          <p:nvPr/>
        </p:nvSpPr>
        <p:spPr>
          <a:xfrm>
            <a:off x="1865256" y="1648829"/>
            <a:ext cx="893444" cy="1633855"/>
          </a:xfrm>
          <a:custGeom>
            <a:avLst/>
            <a:gdLst/>
            <a:ahLst/>
            <a:cxnLst/>
            <a:rect l="l" t="t" r="r" b="b"/>
            <a:pathLst>
              <a:path w="893444" h="1633854">
                <a:moveTo>
                  <a:pt x="329162" y="1481203"/>
                </a:moveTo>
                <a:lnTo>
                  <a:pt x="277350" y="1633590"/>
                </a:lnTo>
                <a:lnTo>
                  <a:pt x="216394" y="1597017"/>
                </a:lnTo>
                <a:lnTo>
                  <a:pt x="100577" y="1435486"/>
                </a:lnTo>
                <a:lnTo>
                  <a:pt x="15238" y="1240431"/>
                </a:lnTo>
                <a:lnTo>
                  <a:pt x="0" y="1014898"/>
                </a:lnTo>
                <a:lnTo>
                  <a:pt x="97529" y="1002707"/>
                </a:lnTo>
                <a:lnTo>
                  <a:pt x="256015" y="731458"/>
                </a:lnTo>
                <a:lnTo>
                  <a:pt x="356593" y="542498"/>
                </a:lnTo>
                <a:lnTo>
                  <a:pt x="435835" y="402302"/>
                </a:lnTo>
                <a:lnTo>
                  <a:pt x="563843" y="231628"/>
                </a:lnTo>
                <a:lnTo>
                  <a:pt x="618704" y="128005"/>
                </a:lnTo>
                <a:lnTo>
                  <a:pt x="618704" y="27429"/>
                </a:lnTo>
                <a:lnTo>
                  <a:pt x="780237" y="0"/>
                </a:lnTo>
                <a:lnTo>
                  <a:pt x="856433" y="48763"/>
                </a:lnTo>
                <a:lnTo>
                  <a:pt x="865576" y="85336"/>
                </a:lnTo>
                <a:lnTo>
                  <a:pt x="893006" y="164578"/>
                </a:lnTo>
                <a:lnTo>
                  <a:pt x="865576" y="179816"/>
                </a:lnTo>
                <a:lnTo>
                  <a:pt x="716234" y="277344"/>
                </a:lnTo>
                <a:lnTo>
                  <a:pt x="554700" y="472400"/>
                </a:lnTo>
                <a:lnTo>
                  <a:pt x="393166" y="694885"/>
                </a:lnTo>
                <a:lnTo>
                  <a:pt x="438883" y="990516"/>
                </a:lnTo>
                <a:lnTo>
                  <a:pt x="423644" y="1109378"/>
                </a:lnTo>
                <a:lnTo>
                  <a:pt x="295636" y="1359293"/>
                </a:lnTo>
                <a:lnTo>
                  <a:pt x="329162" y="1481203"/>
                </a:lnTo>
              </a:path>
            </a:pathLst>
          </a:custGeom>
          <a:ln w="18286">
            <a:solidFill>
              <a:srgbClr val="FFFF00"/>
            </a:solidFill>
          </a:ln>
        </p:spPr>
        <p:txBody>
          <a:bodyPr wrap="square" lIns="0" tIns="0" rIns="0" bIns="0" rtlCol="0"/>
          <a:lstStyle/>
          <a:p>
            <a:endParaRPr/>
          </a:p>
        </p:txBody>
      </p:sp>
      <p:sp>
        <p:nvSpPr>
          <p:cNvPr id="97" name="bk object 97"/>
          <p:cNvSpPr/>
          <p:nvPr/>
        </p:nvSpPr>
        <p:spPr>
          <a:xfrm>
            <a:off x="1813443" y="1380627"/>
            <a:ext cx="1710055" cy="2807335"/>
          </a:xfrm>
          <a:custGeom>
            <a:avLst/>
            <a:gdLst/>
            <a:ahLst/>
            <a:cxnLst/>
            <a:rect l="l" t="t" r="r" b="b"/>
            <a:pathLst>
              <a:path w="1710054" h="2807335">
                <a:moveTo>
                  <a:pt x="1414181" y="0"/>
                </a:moveTo>
                <a:lnTo>
                  <a:pt x="1709818" y="505925"/>
                </a:lnTo>
                <a:lnTo>
                  <a:pt x="1386750" y="828986"/>
                </a:lnTo>
                <a:lnTo>
                  <a:pt x="917389" y="1127665"/>
                </a:lnTo>
                <a:lnTo>
                  <a:pt x="813763" y="1194715"/>
                </a:lnTo>
                <a:lnTo>
                  <a:pt x="624799" y="1615303"/>
                </a:lnTo>
                <a:lnTo>
                  <a:pt x="484600" y="2017605"/>
                </a:lnTo>
                <a:lnTo>
                  <a:pt x="451075" y="2130372"/>
                </a:lnTo>
                <a:lnTo>
                  <a:pt x="390118" y="2313237"/>
                </a:lnTo>
                <a:lnTo>
                  <a:pt x="353545" y="2618011"/>
                </a:lnTo>
                <a:lnTo>
                  <a:pt x="323067" y="2806971"/>
                </a:lnTo>
                <a:lnTo>
                  <a:pt x="143246" y="2517435"/>
                </a:lnTo>
                <a:lnTo>
                  <a:pt x="45717" y="2304093"/>
                </a:lnTo>
                <a:lnTo>
                  <a:pt x="39621" y="2130372"/>
                </a:lnTo>
                <a:lnTo>
                  <a:pt x="0" y="1277004"/>
                </a:lnTo>
                <a:lnTo>
                  <a:pt x="51812" y="1283099"/>
                </a:lnTo>
                <a:lnTo>
                  <a:pt x="67051" y="1508632"/>
                </a:lnTo>
                <a:lnTo>
                  <a:pt x="152390" y="1703688"/>
                </a:lnTo>
                <a:lnTo>
                  <a:pt x="268206" y="1865218"/>
                </a:lnTo>
                <a:lnTo>
                  <a:pt x="329162" y="1901791"/>
                </a:lnTo>
                <a:lnTo>
                  <a:pt x="380975" y="1749404"/>
                </a:lnTo>
                <a:lnTo>
                  <a:pt x="347449" y="1627494"/>
                </a:lnTo>
                <a:lnTo>
                  <a:pt x="475457" y="1377579"/>
                </a:lnTo>
                <a:lnTo>
                  <a:pt x="490696" y="1258717"/>
                </a:lnTo>
                <a:lnTo>
                  <a:pt x="444979" y="963086"/>
                </a:lnTo>
                <a:lnTo>
                  <a:pt x="606513" y="740601"/>
                </a:lnTo>
                <a:lnTo>
                  <a:pt x="768046" y="545546"/>
                </a:lnTo>
                <a:lnTo>
                  <a:pt x="917389" y="448018"/>
                </a:lnTo>
                <a:lnTo>
                  <a:pt x="944819" y="432779"/>
                </a:lnTo>
                <a:lnTo>
                  <a:pt x="917389" y="353538"/>
                </a:lnTo>
                <a:lnTo>
                  <a:pt x="908245" y="316965"/>
                </a:lnTo>
                <a:lnTo>
                  <a:pt x="832050" y="268201"/>
                </a:lnTo>
                <a:lnTo>
                  <a:pt x="670516" y="295631"/>
                </a:lnTo>
                <a:lnTo>
                  <a:pt x="737568" y="39620"/>
                </a:lnTo>
                <a:lnTo>
                  <a:pt x="856433" y="76193"/>
                </a:lnTo>
                <a:lnTo>
                  <a:pt x="896054" y="79241"/>
                </a:lnTo>
                <a:lnTo>
                  <a:pt x="917389" y="82289"/>
                </a:lnTo>
                <a:lnTo>
                  <a:pt x="1014918" y="88384"/>
                </a:lnTo>
                <a:lnTo>
                  <a:pt x="1414181" y="0"/>
                </a:lnTo>
              </a:path>
            </a:pathLst>
          </a:custGeom>
          <a:ln w="18286">
            <a:solidFill>
              <a:srgbClr val="FFFF00"/>
            </a:solidFill>
          </a:ln>
        </p:spPr>
        <p:txBody>
          <a:bodyPr wrap="square" lIns="0" tIns="0" rIns="0" bIns="0" rtlCol="0"/>
          <a:lstStyle/>
          <a:p>
            <a:endParaRPr/>
          </a:p>
        </p:txBody>
      </p:sp>
      <p:sp>
        <p:nvSpPr>
          <p:cNvPr id="98" name="bk object 98"/>
          <p:cNvSpPr/>
          <p:nvPr/>
        </p:nvSpPr>
        <p:spPr>
          <a:xfrm>
            <a:off x="2136511" y="2575342"/>
            <a:ext cx="1582420" cy="2307590"/>
          </a:xfrm>
          <a:custGeom>
            <a:avLst/>
            <a:gdLst/>
            <a:ahLst/>
            <a:cxnLst/>
            <a:rect l="l" t="t" r="r" b="b"/>
            <a:pathLst>
              <a:path w="1582420" h="2307590">
                <a:moveTo>
                  <a:pt x="280397" y="2301045"/>
                </a:moveTo>
                <a:lnTo>
                  <a:pt x="268206" y="2307141"/>
                </a:lnTo>
                <a:lnTo>
                  <a:pt x="295636" y="2249234"/>
                </a:lnTo>
                <a:lnTo>
                  <a:pt x="274302" y="2081608"/>
                </a:lnTo>
                <a:lnTo>
                  <a:pt x="0" y="1612256"/>
                </a:lnTo>
                <a:lnTo>
                  <a:pt x="30477" y="1423295"/>
                </a:lnTo>
                <a:lnTo>
                  <a:pt x="67051" y="1118521"/>
                </a:lnTo>
                <a:lnTo>
                  <a:pt x="128007" y="935657"/>
                </a:lnTo>
                <a:lnTo>
                  <a:pt x="161533" y="822890"/>
                </a:lnTo>
                <a:lnTo>
                  <a:pt x="301732" y="420588"/>
                </a:lnTo>
                <a:lnTo>
                  <a:pt x="490696" y="0"/>
                </a:lnTo>
                <a:lnTo>
                  <a:pt x="594321" y="155434"/>
                </a:lnTo>
                <a:lnTo>
                  <a:pt x="1100257" y="935657"/>
                </a:lnTo>
                <a:lnTo>
                  <a:pt x="1401989" y="1405009"/>
                </a:lnTo>
                <a:lnTo>
                  <a:pt x="1581810" y="1977985"/>
                </a:lnTo>
                <a:lnTo>
                  <a:pt x="594321" y="2221804"/>
                </a:lnTo>
                <a:lnTo>
                  <a:pt x="280397" y="2301045"/>
                </a:lnTo>
              </a:path>
            </a:pathLst>
          </a:custGeom>
          <a:ln w="18286">
            <a:solidFill>
              <a:srgbClr val="FFFF00"/>
            </a:solidFill>
          </a:ln>
        </p:spPr>
        <p:txBody>
          <a:bodyPr wrap="square" lIns="0" tIns="0" rIns="0" bIns="0" rtlCol="0"/>
          <a:lstStyle/>
          <a:p>
            <a:endParaRPr/>
          </a:p>
        </p:txBody>
      </p:sp>
      <p:sp>
        <p:nvSpPr>
          <p:cNvPr id="99" name="bk object 99"/>
          <p:cNvSpPr/>
          <p:nvPr/>
        </p:nvSpPr>
        <p:spPr>
          <a:xfrm>
            <a:off x="2627207" y="2075513"/>
            <a:ext cx="1789430" cy="1905000"/>
          </a:xfrm>
          <a:custGeom>
            <a:avLst/>
            <a:gdLst/>
            <a:ahLst/>
            <a:cxnLst/>
            <a:rect l="l" t="t" r="r" b="b"/>
            <a:pathLst>
              <a:path w="1789429" h="1905000">
                <a:moveTo>
                  <a:pt x="1203882" y="225532"/>
                </a:moveTo>
                <a:lnTo>
                  <a:pt x="1789061" y="1057566"/>
                </a:lnTo>
                <a:lnTo>
                  <a:pt x="1398942" y="1435486"/>
                </a:lnTo>
                <a:lnTo>
                  <a:pt x="911293" y="1904839"/>
                </a:lnTo>
                <a:lnTo>
                  <a:pt x="609560" y="1435486"/>
                </a:lnTo>
                <a:lnTo>
                  <a:pt x="103625" y="655264"/>
                </a:lnTo>
                <a:lnTo>
                  <a:pt x="0" y="499829"/>
                </a:lnTo>
                <a:lnTo>
                  <a:pt x="103625" y="432779"/>
                </a:lnTo>
                <a:lnTo>
                  <a:pt x="572987" y="134100"/>
                </a:lnTo>
                <a:lnTo>
                  <a:pt x="691851" y="301726"/>
                </a:lnTo>
                <a:lnTo>
                  <a:pt x="1036253" y="0"/>
                </a:lnTo>
                <a:lnTo>
                  <a:pt x="1203882" y="225532"/>
                </a:lnTo>
              </a:path>
            </a:pathLst>
          </a:custGeom>
          <a:ln w="18286">
            <a:solidFill>
              <a:srgbClr val="FFFF00"/>
            </a:solidFill>
          </a:ln>
        </p:spPr>
        <p:txBody>
          <a:bodyPr wrap="square" lIns="0" tIns="0" rIns="0" bIns="0" rtlCol="0"/>
          <a:lstStyle/>
          <a:p>
            <a:endParaRPr/>
          </a:p>
        </p:txBody>
      </p:sp>
      <p:sp>
        <p:nvSpPr>
          <p:cNvPr id="100" name="bk object 100"/>
          <p:cNvSpPr/>
          <p:nvPr/>
        </p:nvSpPr>
        <p:spPr>
          <a:xfrm>
            <a:off x="3200194" y="1886553"/>
            <a:ext cx="463550" cy="490855"/>
          </a:xfrm>
          <a:custGeom>
            <a:avLst/>
            <a:gdLst/>
            <a:ahLst/>
            <a:cxnLst/>
            <a:rect l="l" t="t" r="r" b="b"/>
            <a:pathLst>
              <a:path w="463550" h="490855">
                <a:moveTo>
                  <a:pt x="463266" y="188960"/>
                </a:moveTo>
                <a:lnTo>
                  <a:pt x="118864" y="490686"/>
                </a:lnTo>
                <a:lnTo>
                  <a:pt x="0" y="323060"/>
                </a:lnTo>
                <a:lnTo>
                  <a:pt x="323067" y="0"/>
                </a:lnTo>
                <a:lnTo>
                  <a:pt x="463266" y="188960"/>
                </a:lnTo>
              </a:path>
            </a:pathLst>
          </a:custGeom>
          <a:ln w="18286">
            <a:solidFill>
              <a:srgbClr val="FFFF00"/>
            </a:solidFill>
          </a:ln>
        </p:spPr>
        <p:txBody>
          <a:bodyPr wrap="square" lIns="0" tIns="0" rIns="0" bIns="0" rtlCol="0"/>
          <a:lstStyle/>
          <a:p>
            <a:endParaRPr/>
          </a:p>
        </p:txBody>
      </p:sp>
      <p:sp>
        <p:nvSpPr>
          <p:cNvPr id="101" name="bk object 101"/>
          <p:cNvSpPr/>
          <p:nvPr/>
        </p:nvSpPr>
        <p:spPr>
          <a:xfrm>
            <a:off x="3227624" y="1136808"/>
            <a:ext cx="2106295" cy="2724785"/>
          </a:xfrm>
          <a:custGeom>
            <a:avLst/>
            <a:gdLst/>
            <a:ahLst/>
            <a:cxnLst/>
            <a:rect l="l" t="t" r="r" b="b"/>
            <a:pathLst>
              <a:path w="2106295" h="2724785">
                <a:moveTo>
                  <a:pt x="1722009" y="30477"/>
                </a:moveTo>
                <a:lnTo>
                  <a:pt x="1459898" y="335251"/>
                </a:lnTo>
                <a:lnTo>
                  <a:pt x="1889638" y="563832"/>
                </a:lnTo>
                <a:lnTo>
                  <a:pt x="1926212" y="838129"/>
                </a:lnTo>
                <a:lnTo>
                  <a:pt x="2106032" y="2038940"/>
                </a:lnTo>
                <a:lnTo>
                  <a:pt x="2102985" y="2374191"/>
                </a:lnTo>
                <a:lnTo>
                  <a:pt x="2102985" y="2429051"/>
                </a:lnTo>
                <a:lnTo>
                  <a:pt x="2084698" y="2575342"/>
                </a:lnTo>
                <a:lnTo>
                  <a:pt x="2008503" y="2724682"/>
                </a:lnTo>
                <a:lnTo>
                  <a:pt x="1737248" y="2599724"/>
                </a:lnTo>
                <a:lnTo>
                  <a:pt x="1529997" y="2374191"/>
                </a:lnTo>
                <a:lnTo>
                  <a:pt x="1188643" y="1996271"/>
                </a:lnTo>
                <a:lnTo>
                  <a:pt x="603465" y="1164237"/>
                </a:lnTo>
                <a:lnTo>
                  <a:pt x="435836" y="938704"/>
                </a:lnTo>
                <a:lnTo>
                  <a:pt x="295637" y="749744"/>
                </a:lnTo>
                <a:lnTo>
                  <a:pt x="0" y="243819"/>
                </a:lnTo>
                <a:lnTo>
                  <a:pt x="283445" y="204198"/>
                </a:lnTo>
                <a:lnTo>
                  <a:pt x="935676" y="207246"/>
                </a:lnTo>
                <a:lnTo>
                  <a:pt x="1051492" y="225533"/>
                </a:lnTo>
                <a:lnTo>
                  <a:pt x="1158165" y="231628"/>
                </a:lnTo>
                <a:lnTo>
                  <a:pt x="1429420" y="39620"/>
                </a:lnTo>
                <a:lnTo>
                  <a:pt x="1563523" y="0"/>
                </a:lnTo>
                <a:lnTo>
                  <a:pt x="1722009" y="30477"/>
                </a:lnTo>
              </a:path>
            </a:pathLst>
          </a:custGeom>
          <a:ln w="18286">
            <a:solidFill>
              <a:srgbClr val="FFFF00"/>
            </a:solidFill>
          </a:ln>
        </p:spPr>
        <p:txBody>
          <a:bodyPr wrap="square" lIns="0" tIns="0" rIns="0" bIns="0" rtlCol="0"/>
          <a:lstStyle/>
          <a:p>
            <a:endParaRPr/>
          </a:p>
        </p:txBody>
      </p:sp>
      <p:sp>
        <p:nvSpPr>
          <p:cNvPr id="102" name="bk object 102"/>
          <p:cNvSpPr/>
          <p:nvPr/>
        </p:nvSpPr>
        <p:spPr>
          <a:xfrm>
            <a:off x="4687523" y="1167285"/>
            <a:ext cx="619125" cy="533400"/>
          </a:xfrm>
          <a:custGeom>
            <a:avLst/>
            <a:gdLst/>
            <a:ahLst/>
            <a:cxnLst/>
            <a:rect l="l" t="t" r="r" b="b"/>
            <a:pathLst>
              <a:path w="619125" h="533400">
                <a:moveTo>
                  <a:pt x="618704" y="185912"/>
                </a:moveTo>
                <a:lnTo>
                  <a:pt x="429740" y="533355"/>
                </a:lnTo>
                <a:lnTo>
                  <a:pt x="0" y="304774"/>
                </a:lnTo>
                <a:lnTo>
                  <a:pt x="262111" y="0"/>
                </a:lnTo>
                <a:lnTo>
                  <a:pt x="454122" y="124957"/>
                </a:lnTo>
                <a:lnTo>
                  <a:pt x="618704" y="185912"/>
                </a:lnTo>
              </a:path>
            </a:pathLst>
          </a:custGeom>
          <a:ln w="18286">
            <a:solidFill>
              <a:srgbClr val="FFFF00"/>
            </a:solidFill>
          </a:ln>
        </p:spPr>
        <p:txBody>
          <a:bodyPr wrap="square" lIns="0" tIns="0" rIns="0" bIns="0" rtlCol="0"/>
          <a:lstStyle/>
          <a:p>
            <a:endParaRPr/>
          </a:p>
        </p:txBody>
      </p:sp>
      <p:sp>
        <p:nvSpPr>
          <p:cNvPr id="103" name="bk object 103"/>
          <p:cNvSpPr/>
          <p:nvPr/>
        </p:nvSpPr>
        <p:spPr>
          <a:xfrm>
            <a:off x="5117263" y="990516"/>
            <a:ext cx="1274445" cy="2575560"/>
          </a:xfrm>
          <a:custGeom>
            <a:avLst/>
            <a:gdLst/>
            <a:ahLst/>
            <a:cxnLst/>
            <a:rect l="l" t="t" r="r" b="b"/>
            <a:pathLst>
              <a:path w="1274445" h="2575560">
                <a:moveTo>
                  <a:pt x="359640" y="2566199"/>
                </a:moveTo>
                <a:lnTo>
                  <a:pt x="213346" y="2575342"/>
                </a:lnTo>
                <a:lnTo>
                  <a:pt x="213346" y="2520483"/>
                </a:lnTo>
                <a:lnTo>
                  <a:pt x="216394" y="2185231"/>
                </a:lnTo>
                <a:lnTo>
                  <a:pt x="36573" y="984421"/>
                </a:lnTo>
                <a:lnTo>
                  <a:pt x="0" y="710124"/>
                </a:lnTo>
                <a:lnTo>
                  <a:pt x="188963" y="362681"/>
                </a:lnTo>
                <a:lnTo>
                  <a:pt x="323067" y="353538"/>
                </a:lnTo>
                <a:lnTo>
                  <a:pt x="972249" y="146291"/>
                </a:lnTo>
                <a:lnTo>
                  <a:pt x="1264838" y="0"/>
                </a:lnTo>
                <a:lnTo>
                  <a:pt x="1261790" y="118861"/>
                </a:lnTo>
                <a:lnTo>
                  <a:pt x="1255695" y="551641"/>
                </a:lnTo>
                <a:lnTo>
                  <a:pt x="1273982" y="1249574"/>
                </a:lnTo>
                <a:lnTo>
                  <a:pt x="1161213" y="1398914"/>
                </a:lnTo>
                <a:lnTo>
                  <a:pt x="966153" y="1734165"/>
                </a:lnTo>
                <a:lnTo>
                  <a:pt x="804620" y="2026749"/>
                </a:lnTo>
                <a:lnTo>
                  <a:pt x="719281" y="2285807"/>
                </a:lnTo>
                <a:lnTo>
                  <a:pt x="606513" y="2371144"/>
                </a:lnTo>
                <a:lnTo>
                  <a:pt x="420596" y="2520483"/>
                </a:lnTo>
                <a:lnTo>
                  <a:pt x="359640" y="2566199"/>
                </a:lnTo>
              </a:path>
            </a:pathLst>
          </a:custGeom>
          <a:ln w="18286">
            <a:solidFill>
              <a:srgbClr val="FFFF00"/>
            </a:solidFill>
          </a:ln>
        </p:spPr>
        <p:txBody>
          <a:bodyPr wrap="square" lIns="0" tIns="0" rIns="0" bIns="0" rtlCol="0"/>
          <a:lstStyle/>
          <a:p>
            <a:endParaRPr/>
          </a:p>
        </p:txBody>
      </p:sp>
      <p:sp>
        <p:nvSpPr>
          <p:cNvPr id="104" name="bk object 104"/>
          <p:cNvSpPr/>
          <p:nvPr/>
        </p:nvSpPr>
        <p:spPr>
          <a:xfrm>
            <a:off x="6372959" y="956991"/>
            <a:ext cx="1000125" cy="585470"/>
          </a:xfrm>
          <a:custGeom>
            <a:avLst/>
            <a:gdLst/>
            <a:ahLst/>
            <a:cxnLst/>
            <a:rect l="l" t="t" r="r" b="b"/>
            <a:pathLst>
              <a:path w="1000125" h="585469">
                <a:moveTo>
                  <a:pt x="999679" y="307821"/>
                </a:moveTo>
                <a:lnTo>
                  <a:pt x="0" y="585166"/>
                </a:lnTo>
                <a:lnTo>
                  <a:pt x="6095" y="152387"/>
                </a:lnTo>
                <a:lnTo>
                  <a:pt x="9143" y="33525"/>
                </a:lnTo>
                <a:lnTo>
                  <a:pt x="201155" y="0"/>
                </a:lnTo>
                <a:lnTo>
                  <a:pt x="783285" y="161530"/>
                </a:lnTo>
                <a:lnTo>
                  <a:pt x="914341" y="225532"/>
                </a:lnTo>
                <a:lnTo>
                  <a:pt x="999679" y="307821"/>
                </a:lnTo>
              </a:path>
            </a:pathLst>
          </a:custGeom>
          <a:ln w="18286">
            <a:solidFill>
              <a:srgbClr val="FFFF00"/>
            </a:solidFill>
          </a:ln>
        </p:spPr>
        <p:txBody>
          <a:bodyPr wrap="square" lIns="0" tIns="0" rIns="0" bIns="0" rtlCol="0"/>
          <a:lstStyle/>
          <a:p>
            <a:endParaRPr/>
          </a:p>
        </p:txBody>
      </p:sp>
      <p:sp>
        <p:nvSpPr>
          <p:cNvPr id="105" name="bk object 105"/>
          <p:cNvSpPr/>
          <p:nvPr/>
        </p:nvSpPr>
        <p:spPr>
          <a:xfrm>
            <a:off x="6372959" y="1264813"/>
            <a:ext cx="1478280" cy="975360"/>
          </a:xfrm>
          <a:custGeom>
            <a:avLst/>
            <a:gdLst/>
            <a:ahLst/>
            <a:cxnLst/>
            <a:rect l="l" t="t" r="r" b="b"/>
            <a:pathLst>
              <a:path w="1478279" h="975360">
                <a:moveTo>
                  <a:pt x="1158165" y="743649"/>
                </a:moveTo>
                <a:lnTo>
                  <a:pt x="18286" y="975277"/>
                </a:lnTo>
                <a:lnTo>
                  <a:pt x="0" y="277344"/>
                </a:lnTo>
                <a:lnTo>
                  <a:pt x="999679" y="0"/>
                </a:lnTo>
                <a:lnTo>
                  <a:pt x="1057588" y="115814"/>
                </a:lnTo>
                <a:lnTo>
                  <a:pt x="1094161" y="310869"/>
                </a:lnTo>
                <a:lnTo>
                  <a:pt x="1158165" y="377920"/>
                </a:lnTo>
                <a:lnTo>
                  <a:pt x="1170356" y="390111"/>
                </a:lnTo>
                <a:lnTo>
                  <a:pt x="1322747" y="435827"/>
                </a:lnTo>
                <a:lnTo>
                  <a:pt x="1353225" y="591262"/>
                </a:lnTo>
                <a:lnTo>
                  <a:pt x="1478185" y="679646"/>
                </a:lnTo>
                <a:lnTo>
                  <a:pt x="1158165" y="743649"/>
                </a:lnTo>
              </a:path>
            </a:pathLst>
          </a:custGeom>
          <a:ln w="18286">
            <a:solidFill>
              <a:srgbClr val="FFFF00"/>
            </a:solidFill>
          </a:ln>
        </p:spPr>
        <p:txBody>
          <a:bodyPr wrap="square" lIns="0" tIns="0" rIns="0" bIns="0" rtlCol="0"/>
          <a:lstStyle/>
          <a:p>
            <a:endParaRPr/>
          </a:p>
        </p:txBody>
      </p:sp>
      <p:sp>
        <p:nvSpPr>
          <p:cNvPr id="106" name="bk object 106"/>
          <p:cNvSpPr/>
          <p:nvPr/>
        </p:nvSpPr>
        <p:spPr>
          <a:xfrm>
            <a:off x="7695706" y="1645781"/>
            <a:ext cx="988060" cy="554990"/>
          </a:xfrm>
          <a:custGeom>
            <a:avLst/>
            <a:gdLst/>
            <a:ahLst/>
            <a:cxnLst/>
            <a:rect l="l" t="t" r="r" b="b"/>
            <a:pathLst>
              <a:path w="988059" h="554989">
                <a:moveTo>
                  <a:pt x="457170" y="554689"/>
                </a:moveTo>
                <a:lnTo>
                  <a:pt x="405357" y="554689"/>
                </a:lnTo>
                <a:lnTo>
                  <a:pt x="362688" y="457161"/>
                </a:lnTo>
                <a:lnTo>
                  <a:pt x="155437" y="298678"/>
                </a:lnTo>
                <a:lnTo>
                  <a:pt x="30477" y="210294"/>
                </a:lnTo>
                <a:lnTo>
                  <a:pt x="0" y="54859"/>
                </a:lnTo>
                <a:lnTo>
                  <a:pt x="981393" y="0"/>
                </a:lnTo>
                <a:lnTo>
                  <a:pt x="987488" y="73145"/>
                </a:lnTo>
                <a:lnTo>
                  <a:pt x="640038" y="487638"/>
                </a:lnTo>
                <a:lnTo>
                  <a:pt x="457170" y="554689"/>
                </a:lnTo>
              </a:path>
            </a:pathLst>
          </a:custGeom>
          <a:ln w="18286">
            <a:solidFill>
              <a:srgbClr val="FFFF00"/>
            </a:solidFill>
          </a:ln>
        </p:spPr>
        <p:txBody>
          <a:bodyPr wrap="square" lIns="0" tIns="0" rIns="0" bIns="0" rtlCol="0"/>
          <a:lstStyle/>
          <a:p>
            <a:endParaRPr/>
          </a:p>
        </p:txBody>
      </p:sp>
      <p:sp>
        <p:nvSpPr>
          <p:cNvPr id="107" name="bk object 107"/>
          <p:cNvSpPr/>
          <p:nvPr/>
        </p:nvSpPr>
        <p:spPr>
          <a:xfrm>
            <a:off x="8064490" y="2133420"/>
            <a:ext cx="271780" cy="607060"/>
          </a:xfrm>
          <a:custGeom>
            <a:avLst/>
            <a:gdLst/>
            <a:ahLst/>
            <a:cxnLst/>
            <a:rect l="l" t="t" r="r" b="b"/>
            <a:pathLst>
              <a:path w="271779" h="607060">
                <a:moveTo>
                  <a:pt x="167629" y="591262"/>
                </a:moveTo>
                <a:lnTo>
                  <a:pt x="0" y="606500"/>
                </a:lnTo>
                <a:lnTo>
                  <a:pt x="79242" y="408397"/>
                </a:lnTo>
                <a:lnTo>
                  <a:pt x="88386" y="67050"/>
                </a:lnTo>
                <a:lnTo>
                  <a:pt x="271254" y="0"/>
                </a:lnTo>
                <a:lnTo>
                  <a:pt x="164581" y="252962"/>
                </a:lnTo>
                <a:lnTo>
                  <a:pt x="167629" y="591262"/>
                </a:lnTo>
              </a:path>
            </a:pathLst>
          </a:custGeom>
          <a:ln w="18286">
            <a:solidFill>
              <a:srgbClr val="FFFF00"/>
            </a:solidFill>
          </a:ln>
        </p:spPr>
        <p:txBody>
          <a:bodyPr wrap="square" lIns="0" tIns="0" rIns="0" bIns="0" rtlCol="0"/>
          <a:lstStyle/>
          <a:p>
            <a:endParaRPr/>
          </a:p>
        </p:txBody>
      </p:sp>
      <p:sp>
        <p:nvSpPr>
          <p:cNvPr id="108" name="bk object 108"/>
          <p:cNvSpPr/>
          <p:nvPr/>
        </p:nvSpPr>
        <p:spPr>
          <a:xfrm>
            <a:off x="8149828" y="3221464"/>
            <a:ext cx="466725" cy="1264920"/>
          </a:xfrm>
          <a:custGeom>
            <a:avLst/>
            <a:gdLst/>
            <a:ahLst/>
            <a:cxnLst/>
            <a:rect l="l" t="t" r="r" b="b"/>
            <a:pathLst>
              <a:path w="466725" h="1264920">
                <a:moveTo>
                  <a:pt x="463266" y="1216049"/>
                </a:moveTo>
                <a:lnTo>
                  <a:pt x="240776" y="1264813"/>
                </a:lnTo>
                <a:lnTo>
                  <a:pt x="237728" y="1203858"/>
                </a:lnTo>
                <a:lnTo>
                  <a:pt x="173724" y="981373"/>
                </a:lnTo>
                <a:lnTo>
                  <a:pt x="164581" y="795460"/>
                </a:lnTo>
                <a:lnTo>
                  <a:pt x="158485" y="478495"/>
                </a:lnTo>
                <a:lnTo>
                  <a:pt x="82290" y="289535"/>
                </a:lnTo>
                <a:lnTo>
                  <a:pt x="0" y="85336"/>
                </a:lnTo>
                <a:lnTo>
                  <a:pt x="97529" y="0"/>
                </a:lnTo>
                <a:lnTo>
                  <a:pt x="204202" y="137148"/>
                </a:lnTo>
                <a:lnTo>
                  <a:pt x="347449" y="259058"/>
                </a:lnTo>
                <a:lnTo>
                  <a:pt x="365736" y="289535"/>
                </a:lnTo>
                <a:lnTo>
                  <a:pt x="429740" y="396206"/>
                </a:lnTo>
                <a:lnTo>
                  <a:pt x="457170" y="475447"/>
                </a:lnTo>
                <a:lnTo>
                  <a:pt x="466314" y="591262"/>
                </a:lnTo>
                <a:lnTo>
                  <a:pt x="463266" y="1216049"/>
                </a:lnTo>
              </a:path>
            </a:pathLst>
          </a:custGeom>
          <a:ln w="18286">
            <a:solidFill>
              <a:srgbClr val="FFFF00"/>
            </a:solidFill>
          </a:ln>
        </p:spPr>
        <p:txBody>
          <a:bodyPr wrap="square" lIns="0" tIns="0" rIns="0" bIns="0" rtlCol="0"/>
          <a:lstStyle/>
          <a:p>
            <a:endParaRPr/>
          </a:p>
        </p:txBody>
      </p:sp>
      <p:sp>
        <p:nvSpPr>
          <p:cNvPr id="109" name="bk object 109"/>
          <p:cNvSpPr/>
          <p:nvPr/>
        </p:nvSpPr>
        <p:spPr>
          <a:xfrm>
            <a:off x="8061442" y="2724682"/>
            <a:ext cx="186055" cy="582295"/>
          </a:xfrm>
          <a:custGeom>
            <a:avLst/>
            <a:gdLst/>
            <a:ahLst/>
            <a:cxnLst/>
            <a:rect l="l" t="t" r="r" b="b"/>
            <a:pathLst>
              <a:path w="186054" h="582295">
                <a:moveTo>
                  <a:pt x="185916" y="496782"/>
                </a:moveTo>
                <a:lnTo>
                  <a:pt x="88386" y="582118"/>
                </a:lnTo>
                <a:lnTo>
                  <a:pt x="0" y="15238"/>
                </a:lnTo>
                <a:lnTo>
                  <a:pt x="3047" y="15238"/>
                </a:lnTo>
                <a:lnTo>
                  <a:pt x="170677" y="0"/>
                </a:lnTo>
                <a:lnTo>
                  <a:pt x="185916" y="496782"/>
                </a:lnTo>
              </a:path>
            </a:pathLst>
          </a:custGeom>
          <a:ln w="18286">
            <a:solidFill>
              <a:srgbClr val="FFFF00"/>
            </a:solidFill>
          </a:ln>
        </p:spPr>
        <p:txBody>
          <a:bodyPr wrap="square" lIns="0" tIns="0" rIns="0" bIns="0" rtlCol="0"/>
          <a:lstStyle/>
          <a:p>
            <a:endParaRPr/>
          </a:p>
        </p:txBody>
      </p:sp>
      <p:sp>
        <p:nvSpPr>
          <p:cNvPr id="110" name="bk object 110"/>
          <p:cNvSpPr/>
          <p:nvPr/>
        </p:nvSpPr>
        <p:spPr>
          <a:xfrm>
            <a:off x="5836545" y="1944460"/>
            <a:ext cx="2273935" cy="1953895"/>
          </a:xfrm>
          <a:custGeom>
            <a:avLst/>
            <a:gdLst/>
            <a:ahLst/>
            <a:cxnLst/>
            <a:rect l="l" t="t" r="r" b="b"/>
            <a:pathLst>
              <a:path w="2273934" h="1953895">
                <a:moveTo>
                  <a:pt x="1164261" y="1953603"/>
                </a:moveTo>
                <a:lnTo>
                  <a:pt x="1152070" y="1953603"/>
                </a:lnTo>
                <a:lnTo>
                  <a:pt x="627847" y="1846932"/>
                </a:lnTo>
                <a:lnTo>
                  <a:pt x="234681" y="1597017"/>
                </a:lnTo>
                <a:lnTo>
                  <a:pt x="207250" y="1566539"/>
                </a:lnTo>
                <a:lnTo>
                  <a:pt x="0" y="1331863"/>
                </a:lnTo>
                <a:lnTo>
                  <a:pt x="85338" y="1072805"/>
                </a:lnTo>
                <a:lnTo>
                  <a:pt x="246872" y="780222"/>
                </a:lnTo>
                <a:lnTo>
                  <a:pt x="441931" y="444970"/>
                </a:lnTo>
                <a:lnTo>
                  <a:pt x="554700" y="295631"/>
                </a:lnTo>
                <a:lnTo>
                  <a:pt x="1694579" y="64002"/>
                </a:lnTo>
                <a:lnTo>
                  <a:pt x="2014598" y="0"/>
                </a:lnTo>
                <a:lnTo>
                  <a:pt x="2221849" y="158482"/>
                </a:lnTo>
                <a:lnTo>
                  <a:pt x="2264518" y="256010"/>
                </a:lnTo>
                <a:lnTo>
                  <a:pt x="2273662" y="569927"/>
                </a:lnTo>
                <a:lnTo>
                  <a:pt x="2182228" y="801556"/>
                </a:lnTo>
                <a:lnTo>
                  <a:pt x="2209658" y="1462916"/>
                </a:lnTo>
                <a:lnTo>
                  <a:pt x="2090793" y="1566539"/>
                </a:lnTo>
                <a:lnTo>
                  <a:pt x="1694579" y="1907887"/>
                </a:lnTo>
                <a:lnTo>
                  <a:pt x="1648862" y="1947507"/>
                </a:lnTo>
                <a:lnTo>
                  <a:pt x="1164261" y="1953603"/>
                </a:lnTo>
              </a:path>
            </a:pathLst>
          </a:custGeom>
          <a:ln w="18286">
            <a:solidFill>
              <a:srgbClr val="FFFF00"/>
            </a:solidFill>
          </a:ln>
        </p:spPr>
        <p:txBody>
          <a:bodyPr wrap="square" lIns="0" tIns="0" rIns="0" bIns="0" rtlCol="0"/>
          <a:lstStyle/>
          <a:p>
            <a:endParaRPr/>
          </a:p>
        </p:txBody>
      </p:sp>
      <p:sp>
        <p:nvSpPr>
          <p:cNvPr id="111" name="bk object 111"/>
          <p:cNvSpPr/>
          <p:nvPr/>
        </p:nvSpPr>
        <p:spPr>
          <a:xfrm>
            <a:off x="5723776" y="3276324"/>
            <a:ext cx="2511425" cy="1341120"/>
          </a:xfrm>
          <a:custGeom>
            <a:avLst/>
            <a:gdLst/>
            <a:ahLst/>
            <a:cxnLst/>
            <a:rect l="l" t="t" r="r" b="b"/>
            <a:pathLst>
              <a:path w="2511425" h="1341120">
                <a:moveTo>
                  <a:pt x="740616" y="515068"/>
                </a:moveTo>
                <a:lnTo>
                  <a:pt x="1264838" y="621739"/>
                </a:lnTo>
                <a:lnTo>
                  <a:pt x="1277030" y="621739"/>
                </a:lnTo>
                <a:lnTo>
                  <a:pt x="1761630" y="615644"/>
                </a:lnTo>
                <a:lnTo>
                  <a:pt x="1807348" y="576023"/>
                </a:lnTo>
                <a:lnTo>
                  <a:pt x="2203562" y="234676"/>
                </a:lnTo>
                <a:lnTo>
                  <a:pt x="2322427" y="131052"/>
                </a:lnTo>
                <a:lnTo>
                  <a:pt x="2386430" y="234676"/>
                </a:lnTo>
                <a:lnTo>
                  <a:pt x="2511390" y="426683"/>
                </a:lnTo>
                <a:lnTo>
                  <a:pt x="2304140" y="1341006"/>
                </a:lnTo>
                <a:lnTo>
                  <a:pt x="1810395" y="1139855"/>
                </a:lnTo>
                <a:lnTo>
                  <a:pt x="499839" y="609548"/>
                </a:lnTo>
                <a:lnTo>
                  <a:pt x="362688" y="716219"/>
                </a:lnTo>
                <a:lnTo>
                  <a:pt x="252967" y="399254"/>
                </a:lnTo>
                <a:lnTo>
                  <a:pt x="121912" y="234676"/>
                </a:lnTo>
                <a:lnTo>
                  <a:pt x="94481" y="201150"/>
                </a:lnTo>
                <a:lnTo>
                  <a:pt x="0" y="88384"/>
                </a:lnTo>
                <a:lnTo>
                  <a:pt x="0" y="85336"/>
                </a:lnTo>
                <a:lnTo>
                  <a:pt x="112768" y="0"/>
                </a:lnTo>
                <a:lnTo>
                  <a:pt x="320019" y="234676"/>
                </a:lnTo>
                <a:lnTo>
                  <a:pt x="347449" y="265153"/>
                </a:lnTo>
                <a:lnTo>
                  <a:pt x="740616" y="515068"/>
                </a:lnTo>
              </a:path>
            </a:pathLst>
          </a:custGeom>
          <a:ln w="18286">
            <a:solidFill>
              <a:srgbClr val="FFFF00"/>
            </a:solidFill>
          </a:ln>
        </p:spPr>
        <p:txBody>
          <a:bodyPr wrap="square" lIns="0" tIns="0" rIns="0" bIns="0" rtlCol="0"/>
          <a:lstStyle/>
          <a:p>
            <a:endParaRPr/>
          </a:p>
        </p:txBody>
      </p:sp>
      <p:sp>
        <p:nvSpPr>
          <p:cNvPr id="112" name="bk object 112"/>
          <p:cNvSpPr/>
          <p:nvPr/>
        </p:nvSpPr>
        <p:spPr>
          <a:xfrm>
            <a:off x="8390605" y="4437514"/>
            <a:ext cx="283845" cy="902335"/>
          </a:xfrm>
          <a:custGeom>
            <a:avLst/>
            <a:gdLst/>
            <a:ahLst/>
            <a:cxnLst/>
            <a:rect l="l" t="t" r="r" b="b"/>
            <a:pathLst>
              <a:path w="283845" h="902335">
                <a:moveTo>
                  <a:pt x="283445" y="883845"/>
                </a:moveTo>
                <a:lnTo>
                  <a:pt x="179820" y="902131"/>
                </a:lnTo>
                <a:lnTo>
                  <a:pt x="109720" y="518116"/>
                </a:lnTo>
                <a:lnTo>
                  <a:pt x="121912" y="371824"/>
                </a:lnTo>
                <a:lnTo>
                  <a:pt x="0" y="48763"/>
                </a:lnTo>
                <a:lnTo>
                  <a:pt x="222489" y="0"/>
                </a:lnTo>
                <a:lnTo>
                  <a:pt x="219441" y="356585"/>
                </a:lnTo>
                <a:lnTo>
                  <a:pt x="283445" y="883845"/>
                </a:lnTo>
              </a:path>
            </a:pathLst>
          </a:custGeom>
          <a:ln w="18286">
            <a:solidFill>
              <a:srgbClr val="FFFF00"/>
            </a:solidFill>
          </a:ln>
        </p:spPr>
        <p:txBody>
          <a:bodyPr wrap="square" lIns="0" tIns="0" rIns="0" bIns="0" rtlCol="0"/>
          <a:lstStyle/>
          <a:p>
            <a:endParaRPr/>
          </a:p>
        </p:txBody>
      </p:sp>
      <p:sp>
        <p:nvSpPr>
          <p:cNvPr id="113" name="bk object 113"/>
          <p:cNvSpPr/>
          <p:nvPr/>
        </p:nvSpPr>
        <p:spPr>
          <a:xfrm>
            <a:off x="8027916" y="4013877"/>
            <a:ext cx="527685" cy="1323340"/>
          </a:xfrm>
          <a:custGeom>
            <a:avLst/>
            <a:gdLst/>
            <a:ahLst/>
            <a:cxnLst/>
            <a:rect l="l" t="t" r="r" b="b"/>
            <a:pathLst>
              <a:path w="527684" h="1323339">
                <a:moveTo>
                  <a:pt x="490696" y="1148999"/>
                </a:moveTo>
                <a:lnTo>
                  <a:pt x="527270" y="1322720"/>
                </a:lnTo>
                <a:lnTo>
                  <a:pt x="0" y="1020993"/>
                </a:lnTo>
                <a:lnTo>
                  <a:pt x="48764" y="609548"/>
                </a:lnTo>
                <a:lnTo>
                  <a:pt x="274302" y="0"/>
                </a:lnTo>
                <a:lnTo>
                  <a:pt x="274302" y="210294"/>
                </a:lnTo>
                <a:lnTo>
                  <a:pt x="344401" y="423636"/>
                </a:lnTo>
                <a:lnTo>
                  <a:pt x="350497" y="484591"/>
                </a:lnTo>
                <a:lnTo>
                  <a:pt x="469361" y="798508"/>
                </a:lnTo>
                <a:lnTo>
                  <a:pt x="466314" y="950895"/>
                </a:lnTo>
                <a:lnTo>
                  <a:pt x="490696" y="1148999"/>
                </a:lnTo>
              </a:path>
            </a:pathLst>
          </a:custGeom>
          <a:ln w="18286">
            <a:solidFill>
              <a:srgbClr val="FFFF00"/>
            </a:solidFill>
          </a:ln>
        </p:spPr>
        <p:txBody>
          <a:bodyPr wrap="square" lIns="0" tIns="0" rIns="0" bIns="0" rtlCol="0"/>
          <a:lstStyle/>
          <a:p>
            <a:endParaRPr/>
          </a:p>
        </p:txBody>
      </p:sp>
      <p:sp>
        <p:nvSpPr>
          <p:cNvPr id="114" name="bk object 114"/>
          <p:cNvSpPr/>
          <p:nvPr/>
        </p:nvSpPr>
        <p:spPr>
          <a:xfrm>
            <a:off x="5723776" y="3364708"/>
            <a:ext cx="2304415" cy="2761615"/>
          </a:xfrm>
          <a:custGeom>
            <a:avLst/>
            <a:gdLst/>
            <a:ahLst/>
            <a:cxnLst/>
            <a:rect l="l" t="t" r="r" b="b"/>
            <a:pathLst>
              <a:path w="2304415" h="2761615">
                <a:moveTo>
                  <a:pt x="252967" y="310869"/>
                </a:moveTo>
                <a:lnTo>
                  <a:pt x="362688" y="627835"/>
                </a:lnTo>
                <a:lnTo>
                  <a:pt x="499839" y="521164"/>
                </a:lnTo>
                <a:lnTo>
                  <a:pt x="1810395" y="1051471"/>
                </a:lnTo>
                <a:lnTo>
                  <a:pt x="2304140" y="1252622"/>
                </a:lnTo>
                <a:lnTo>
                  <a:pt x="2279757" y="1670163"/>
                </a:lnTo>
                <a:lnTo>
                  <a:pt x="2090793" y="1667115"/>
                </a:lnTo>
                <a:lnTo>
                  <a:pt x="1953642" y="1944460"/>
                </a:lnTo>
                <a:lnTo>
                  <a:pt x="1886590" y="2075512"/>
                </a:lnTo>
                <a:lnTo>
                  <a:pt x="1810395" y="2008462"/>
                </a:lnTo>
                <a:lnTo>
                  <a:pt x="1612288" y="1846932"/>
                </a:lnTo>
                <a:lnTo>
                  <a:pt x="1002727" y="1243479"/>
                </a:lnTo>
                <a:lnTo>
                  <a:pt x="1185595" y="2742968"/>
                </a:lnTo>
                <a:lnTo>
                  <a:pt x="1133783" y="2761255"/>
                </a:lnTo>
                <a:lnTo>
                  <a:pt x="1002727" y="2438194"/>
                </a:lnTo>
                <a:lnTo>
                  <a:pt x="871672" y="2115133"/>
                </a:lnTo>
                <a:lnTo>
                  <a:pt x="329162" y="801556"/>
                </a:lnTo>
                <a:lnTo>
                  <a:pt x="60956" y="146291"/>
                </a:lnTo>
                <a:lnTo>
                  <a:pt x="0" y="0"/>
                </a:lnTo>
                <a:lnTo>
                  <a:pt x="94481" y="112766"/>
                </a:lnTo>
                <a:lnTo>
                  <a:pt x="121912" y="146291"/>
                </a:lnTo>
                <a:lnTo>
                  <a:pt x="252967" y="310869"/>
                </a:lnTo>
              </a:path>
            </a:pathLst>
          </a:custGeom>
          <a:ln w="18286">
            <a:solidFill>
              <a:srgbClr val="FFFF00"/>
            </a:solidFill>
          </a:ln>
        </p:spPr>
        <p:txBody>
          <a:bodyPr wrap="square" lIns="0" tIns="0" rIns="0" bIns="0" rtlCol="0"/>
          <a:lstStyle/>
          <a:p>
            <a:endParaRPr/>
          </a:p>
        </p:txBody>
      </p:sp>
      <p:sp>
        <p:nvSpPr>
          <p:cNvPr id="115" name="bk object 115"/>
          <p:cNvSpPr/>
          <p:nvPr/>
        </p:nvSpPr>
        <p:spPr>
          <a:xfrm>
            <a:off x="5312323" y="3361660"/>
            <a:ext cx="1545590" cy="2987040"/>
          </a:xfrm>
          <a:custGeom>
            <a:avLst/>
            <a:gdLst/>
            <a:ahLst/>
            <a:cxnLst/>
            <a:rect l="l" t="t" r="r" b="b"/>
            <a:pathLst>
              <a:path w="1545590" h="2987040">
                <a:moveTo>
                  <a:pt x="1249599" y="2880117"/>
                </a:moveTo>
                <a:lnTo>
                  <a:pt x="996631" y="2986788"/>
                </a:lnTo>
                <a:lnTo>
                  <a:pt x="707090" y="2581438"/>
                </a:lnTo>
                <a:lnTo>
                  <a:pt x="652230" y="2456480"/>
                </a:lnTo>
                <a:lnTo>
                  <a:pt x="304780" y="1712831"/>
                </a:lnTo>
                <a:lnTo>
                  <a:pt x="286493" y="1667115"/>
                </a:lnTo>
                <a:lnTo>
                  <a:pt x="307828" y="1377579"/>
                </a:lnTo>
                <a:lnTo>
                  <a:pt x="402310" y="810699"/>
                </a:lnTo>
                <a:lnTo>
                  <a:pt x="353545" y="548593"/>
                </a:lnTo>
                <a:lnTo>
                  <a:pt x="310876" y="502877"/>
                </a:lnTo>
                <a:lnTo>
                  <a:pt x="198107" y="429731"/>
                </a:lnTo>
                <a:lnTo>
                  <a:pt x="0" y="350490"/>
                </a:lnTo>
                <a:lnTo>
                  <a:pt x="18286" y="204198"/>
                </a:lnTo>
                <a:lnTo>
                  <a:pt x="164581" y="195055"/>
                </a:lnTo>
                <a:lnTo>
                  <a:pt x="225537" y="149339"/>
                </a:lnTo>
                <a:lnTo>
                  <a:pt x="411453" y="0"/>
                </a:lnTo>
                <a:lnTo>
                  <a:pt x="411453" y="3047"/>
                </a:lnTo>
                <a:lnTo>
                  <a:pt x="472409" y="149339"/>
                </a:lnTo>
                <a:lnTo>
                  <a:pt x="740616" y="804604"/>
                </a:lnTo>
                <a:lnTo>
                  <a:pt x="1283125" y="2118181"/>
                </a:lnTo>
                <a:lnTo>
                  <a:pt x="1414181" y="2441242"/>
                </a:lnTo>
                <a:lnTo>
                  <a:pt x="1545236" y="2764302"/>
                </a:lnTo>
                <a:lnTo>
                  <a:pt x="1353225" y="2843544"/>
                </a:lnTo>
                <a:lnTo>
                  <a:pt x="1249599" y="2880117"/>
                </a:lnTo>
              </a:path>
            </a:pathLst>
          </a:custGeom>
          <a:ln w="18286">
            <a:solidFill>
              <a:srgbClr val="FFFF00"/>
            </a:solidFill>
          </a:ln>
        </p:spPr>
        <p:txBody>
          <a:bodyPr wrap="square" lIns="0" tIns="0" rIns="0" bIns="0" rtlCol="0"/>
          <a:lstStyle/>
          <a:p>
            <a:endParaRPr/>
          </a:p>
        </p:txBody>
      </p:sp>
      <p:sp>
        <p:nvSpPr>
          <p:cNvPr id="116" name="bk object 116"/>
          <p:cNvSpPr/>
          <p:nvPr/>
        </p:nvSpPr>
        <p:spPr>
          <a:xfrm>
            <a:off x="6726504" y="4608187"/>
            <a:ext cx="883919" cy="1499870"/>
          </a:xfrm>
          <a:custGeom>
            <a:avLst/>
            <a:gdLst/>
            <a:ahLst/>
            <a:cxnLst/>
            <a:rect l="l" t="t" r="r" b="b"/>
            <a:pathLst>
              <a:path w="883920" h="1499870">
                <a:moveTo>
                  <a:pt x="249919" y="1459868"/>
                </a:moveTo>
                <a:lnTo>
                  <a:pt x="182868" y="1499489"/>
                </a:lnTo>
                <a:lnTo>
                  <a:pt x="0" y="0"/>
                </a:lnTo>
                <a:lnTo>
                  <a:pt x="609560" y="603453"/>
                </a:lnTo>
                <a:lnTo>
                  <a:pt x="807668" y="764983"/>
                </a:lnTo>
                <a:lnTo>
                  <a:pt x="883863" y="832033"/>
                </a:lnTo>
                <a:lnTo>
                  <a:pt x="807668" y="932609"/>
                </a:lnTo>
                <a:lnTo>
                  <a:pt x="731473" y="1033184"/>
                </a:lnTo>
                <a:lnTo>
                  <a:pt x="505935" y="1264813"/>
                </a:lnTo>
                <a:lnTo>
                  <a:pt x="329162" y="1401961"/>
                </a:lnTo>
                <a:lnTo>
                  <a:pt x="249919" y="1459868"/>
                </a:lnTo>
              </a:path>
            </a:pathLst>
          </a:custGeom>
          <a:ln w="18286">
            <a:solidFill>
              <a:srgbClr val="FFFF00"/>
            </a:solidFill>
          </a:ln>
        </p:spPr>
        <p:txBody>
          <a:bodyPr wrap="square" lIns="0" tIns="0" rIns="0" bIns="0" rtlCol="0"/>
          <a:lstStyle/>
          <a:p>
            <a:endParaRPr/>
          </a:p>
        </p:txBody>
      </p:sp>
      <p:sp>
        <p:nvSpPr>
          <p:cNvPr id="117" name="bk object 117"/>
          <p:cNvSpPr/>
          <p:nvPr/>
        </p:nvSpPr>
        <p:spPr>
          <a:xfrm>
            <a:off x="5663430" y="6503883"/>
            <a:ext cx="380365" cy="353695"/>
          </a:xfrm>
          <a:custGeom>
            <a:avLst/>
            <a:gdLst/>
            <a:ahLst/>
            <a:cxnLst/>
            <a:rect l="l" t="t" r="r" b="b"/>
            <a:pathLst>
              <a:path w="380364" h="353695">
                <a:moveTo>
                  <a:pt x="380365" y="0"/>
                </a:moveTo>
                <a:lnTo>
                  <a:pt x="0" y="353538"/>
                </a:lnTo>
              </a:path>
            </a:pathLst>
          </a:custGeom>
          <a:ln w="18286">
            <a:solidFill>
              <a:srgbClr val="FFFF00"/>
            </a:solidFill>
          </a:ln>
        </p:spPr>
        <p:txBody>
          <a:bodyPr wrap="square" lIns="0" tIns="0" rIns="0" bIns="0" rtlCol="0"/>
          <a:lstStyle/>
          <a:p>
            <a:endParaRPr/>
          </a:p>
        </p:txBody>
      </p:sp>
      <p:sp>
        <p:nvSpPr>
          <p:cNvPr id="118" name="bk object 118"/>
          <p:cNvSpPr/>
          <p:nvPr/>
        </p:nvSpPr>
        <p:spPr>
          <a:xfrm>
            <a:off x="5507382" y="6433785"/>
            <a:ext cx="536575" cy="424180"/>
          </a:xfrm>
          <a:custGeom>
            <a:avLst/>
            <a:gdLst/>
            <a:ahLst/>
            <a:cxnLst/>
            <a:rect l="l" t="t" r="r" b="b"/>
            <a:pathLst>
              <a:path w="536575" h="424179">
                <a:moveTo>
                  <a:pt x="40159" y="423636"/>
                </a:moveTo>
                <a:lnTo>
                  <a:pt x="0" y="252962"/>
                </a:lnTo>
                <a:lnTo>
                  <a:pt x="490696" y="0"/>
                </a:lnTo>
                <a:lnTo>
                  <a:pt x="536413" y="64002"/>
                </a:lnTo>
                <a:lnTo>
                  <a:pt x="536413" y="70098"/>
                </a:lnTo>
              </a:path>
            </a:pathLst>
          </a:custGeom>
          <a:ln w="18286">
            <a:solidFill>
              <a:srgbClr val="FFFF00"/>
            </a:solidFill>
          </a:ln>
        </p:spPr>
        <p:txBody>
          <a:bodyPr wrap="square" lIns="0" tIns="0" rIns="0" bIns="0" rtlCol="0"/>
          <a:lstStyle/>
          <a:p>
            <a:endParaRPr/>
          </a:p>
        </p:txBody>
      </p:sp>
      <p:sp>
        <p:nvSpPr>
          <p:cNvPr id="119" name="bk object 119"/>
          <p:cNvSpPr/>
          <p:nvPr/>
        </p:nvSpPr>
        <p:spPr>
          <a:xfrm>
            <a:off x="4455890" y="3712150"/>
            <a:ext cx="1853564" cy="3044825"/>
          </a:xfrm>
          <a:custGeom>
            <a:avLst/>
            <a:gdLst/>
            <a:ahLst/>
            <a:cxnLst/>
            <a:rect l="l" t="t" r="r" b="b"/>
            <a:pathLst>
              <a:path w="1853564" h="3044825">
                <a:moveTo>
                  <a:pt x="1161213" y="1362341"/>
                </a:moveTo>
                <a:lnTo>
                  <a:pt x="1508663" y="2105990"/>
                </a:lnTo>
                <a:lnTo>
                  <a:pt x="1563523" y="2230947"/>
                </a:lnTo>
                <a:lnTo>
                  <a:pt x="1853065" y="2636297"/>
                </a:lnTo>
                <a:lnTo>
                  <a:pt x="1779917" y="2694204"/>
                </a:lnTo>
                <a:lnTo>
                  <a:pt x="1587906" y="2785637"/>
                </a:lnTo>
                <a:lnTo>
                  <a:pt x="1542189" y="2721634"/>
                </a:lnTo>
                <a:lnTo>
                  <a:pt x="1051492" y="2974597"/>
                </a:lnTo>
                <a:lnTo>
                  <a:pt x="1002727" y="2880117"/>
                </a:lnTo>
                <a:lnTo>
                  <a:pt x="536413" y="3044695"/>
                </a:lnTo>
                <a:lnTo>
                  <a:pt x="554700" y="2739920"/>
                </a:lnTo>
                <a:lnTo>
                  <a:pt x="326115" y="2666775"/>
                </a:lnTo>
                <a:lnTo>
                  <a:pt x="85338" y="2243138"/>
                </a:lnTo>
                <a:lnTo>
                  <a:pt x="85338" y="2154754"/>
                </a:lnTo>
                <a:lnTo>
                  <a:pt x="429740" y="2246186"/>
                </a:lnTo>
                <a:lnTo>
                  <a:pt x="377927" y="2090751"/>
                </a:lnTo>
                <a:lnTo>
                  <a:pt x="237728" y="1990176"/>
                </a:lnTo>
                <a:lnTo>
                  <a:pt x="112768" y="1935316"/>
                </a:lnTo>
                <a:lnTo>
                  <a:pt x="0" y="1959698"/>
                </a:lnTo>
                <a:lnTo>
                  <a:pt x="9143" y="1764643"/>
                </a:lnTo>
                <a:lnTo>
                  <a:pt x="950914" y="515068"/>
                </a:lnTo>
                <a:lnTo>
                  <a:pt x="792429" y="432779"/>
                </a:lnTo>
                <a:lnTo>
                  <a:pt x="789381" y="429731"/>
                </a:lnTo>
                <a:lnTo>
                  <a:pt x="731473" y="277344"/>
                </a:lnTo>
                <a:lnTo>
                  <a:pt x="780237" y="149339"/>
                </a:lnTo>
                <a:lnTo>
                  <a:pt x="856433" y="0"/>
                </a:lnTo>
                <a:lnTo>
                  <a:pt x="1054540" y="79241"/>
                </a:lnTo>
                <a:lnTo>
                  <a:pt x="1167309" y="152387"/>
                </a:lnTo>
                <a:lnTo>
                  <a:pt x="1209978" y="198103"/>
                </a:lnTo>
                <a:lnTo>
                  <a:pt x="1258743" y="460209"/>
                </a:lnTo>
                <a:lnTo>
                  <a:pt x="1164261" y="1027089"/>
                </a:lnTo>
                <a:lnTo>
                  <a:pt x="1142926" y="1316625"/>
                </a:lnTo>
                <a:lnTo>
                  <a:pt x="1161213" y="1362341"/>
                </a:lnTo>
              </a:path>
            </a:pathLst>
          </a:custGeom>
          <a:ln w="18286">
            <a:solidFill>
              <a:srgbClr val="FFFF00"/>
            </a:solidFill>
          </a:ln>
        </p:spPr>
        <p:txBody>
          <a:bodyPr wrap="square" lIns="0" tIns="0" rIns="0" bIns="0" rtlCol="0"/>
          <a:lstStyle/>
          <a:p>
            <a:endParaRPr/>
          </a:p>
        </p:txBody>
      </p:sp>
      <p:sp>
        <p:nvSpPr>
          <p:cNvPr id="120" name="bk object 120"/>
          <p:cNvSpPr/>
          <p:nvPr/>
        </p:nvSpPr>
        <p:spPr>
          <a:xfrm>
            <a:off x="4541228" y="5802902"/>
            <a:ext cx="469900" cy="1054735"/>
          </a:xfrm>
          <a:custGeom>
            <a:avLst/>
            <a:gdLst/>
            <a:ahLst/>
            <a:cxnLst/>
            <a:rect l="l" t="t" r="r" b="b"/>
            <a:pathLst>
              <a:path w="469900" h="1054734">
                <a:moveTo>
                  <a:pt x="292589" y="0"/>
                </a:moveTo>
                <a:lnTo>
                  <a:pt x="344401" y="155434"/>
                </a:lnTo>
                <a:lnTo>
                  <a:pt x="0" y="64002"/>
                </a:lnTo>
                <a:lnTo>
                  <a:pt x="0" y="152387"/>
                </a:lnTo>
                <a:lnTo>
                  <a:pt x="240776" y="576023"/>
                </a:lnTo>
                <a:lnTo>
                  <a:pt x="469361" y="649169"/>
                </a:lnTo>
                <a:lnTo>
                  <a:pt x="451075" y="953943"/>
                </a:lnTo>
                <a:lnTo>
                  <a:pt x="176772" y="1054519"/>
                </a:lnTo>
              </a:path>
            </a:pathLst>
          </a:custGeom>
          <a:ln w="18286">
            <a:solidFill>
              <a:srgbClr val="FFFF00"/>
            </a:solidFill>
          </a:ln>
        </p:spPr>
        <p:txBody>
          <a:bodyPr wrap="square" lIns="0" tIns="0" rIns="0" bIns="0" rtlCol="0"/>
          <a:lstStyle/>
          <a:p>
            <a:endParaRPr/>
          </a:p>
        </p:txBody>
      </p:sp>
      <p:sp>
        <p:nvSpPr>
          <p:cNvPr id="121" name="bk object 121"/>
          <p:cNvSpPr/>
          <p:nvPr/>
        </p:nvSpPr>
        <p:spPr>
          <a:xfrm>
            <a:off x="4449794" y="5647467"/>
            <a:ext cx="384175" cy="1210310"/>
          </a:xfrm>
          <a:custGeom>
            <a:avLst/>
            <a:gdLst/>
            <a:ahLst/>
            <a:cxnLst/>
            <a:rect l="l" t="t" r="r" b="b"/>
            <a:pathLst>
              <a:path w="384175" h="1210309">
                <a:moveTo>
                  <a:pt x="186497" y="1209954"/>
                </a:moveTo>
                <a:lnTo>
                  <a:pt x="292589" y="844224"/>
                </a:lnTo>
                <a:lnTo>
                  <a:pt x="3047" y="335251"/>
                </a:lnTo>
                <a:lnTo>
                  <a:pt x="0" y="143243"/>
                </a:lnTo>
                <a:lnTo>
                  <a:pt x="6095" y="24381"/>
                </a:lnTo>
                <a:lnTo>
                  <a:pt x="118864" y="0"/>
                </a:lnTo>
                <a:lnTo>
                  <a:pt x="243824" y="54859"/>
                </a:lnTo>
                <a:lnTo>
                  <a:pt x="384023" y="155434"/>
                </a:lnTo>
              </a:path>
            </a:pathLst>
          </a:custGeom>
          <a:ln w="18286">
            <a:solidFill>
              <a:srgbClr val="FFFF00"/>
            </a:solidFill>
          </a:ln>
        </p:spPr>
        <p:txBody>
          <a:bodyPr wrap="square" lIns="0" tIns="0" rIns="0" bIns="0" rtlCol="0"/>
          <a:lstStyle/>
          <a:p>
            <a:endParaRPr/>
          </a:p>
        </p:txBody>
      </p:sp>
      <p:sp>
        <p:nvSpPr>
          <p:cNvPr id="122" name="bk object 122"/>
          <p:cNvSpPr/>
          <p:nvPr/>
        </p:nvSpPr>
        <p:spPr>
          <a:xfrm>
            <a:off x="4391886" y="5982719"/>
            <a:ext cx="350520" cy="875030"/>
          </a:xfrm>
          <a:custGeom>
            <a:avLst/>
            <a:gdLst/>
            <a:ahLst/>
            <a:cxnLst/>
            <a:rect l="l" t="t" r="r" b="b"/>
            <a:pathLst>
              <a:path w="350520" h="875029">
                <a:moveTo>
                  <a:pt x="141140" y="874702"/>
                </a:moveTo>
                <a:lnTo>
                  <a:pt x="0" y="670503"/>
                </a:lnTo>
                <a:lnTo>
                  <a:pt x="60956" y="0"/>
                </a:lnTo>
                <a:lnTo>
                  <a:pt x="350497" y="508973"/>
                </a:lnTo>
                <a:lnTo>
                  <a:pt x="244406" y="874702"/>
                </a:lnTo>
              </a:path>
            </a:pathLst>
          </a:custGeom>
          <a:ln w="18286">
            <a:solidFill>
              <a:srgbClr val="FFFF00"/>
            </a:solidFill>
          </a:ln>
        </p:spPr>
        <p:txBody>
          <a:bodyPr wrap="square" lIns="0" tIns="0" rIns="0" bIns="0" rtlCol="0"/>
          <a:lstStyle/>
          <a:p>
            <a:endParaRPr/>
          </a:p>
        </p:txBody>
      </p:sp>
      <p:sp>
        <p:nvSpPr>
          <p:cNvPr id="123" name="bk object 123"/>
          <p:cNvSpPr/>
          <p:nvPr/>
        </p:nvSpPr>
        <p:spPr>
          <a:xfrm>
            <a:off x="3548152" y="5982719"/>
            <a:ext cx="904875" cy="875030"/>
          </a:xfrm>
          <a:custGeom>
            <a:avLst/>
            <a:gdLst/>
            <a:ahLst/>
            <a:cxnLst/>
            <a:rect l="l" t="t" r="r" b="b"/>
            <a:pathLst>
              <a:path w="904875" h="875029">
                <a:moveTo>
                  <a:pt x="904689" y="0"/>
                </a:moveTo>
                <a:lnTo>
                  <a:pt x="843733" y="670503"/>
                </a:lnTo>
                <a:lnTo>
                  <a:pt x="697439" y="572975"/>
                </a:lnTo>
                <a:lnTo>
                  <a:pt x="438375" y="576023"/>
                </a:lnTo>
                <a:lnTo>
                  <a:pt x="139691" y="691837"/>
                </a:lnTo>
                <a:lnTo>
                  <a:pt x="0" y="874702"/>
                </a:lnTo>
              </a:path>
            </a:pathLst>
          </a:custGeom>
          <a:ln w="18286">
            <a:solidFill>
              <a:srgbClr val="FFFF00"/>
            </a:solidFill>
          </a:ln>
        </p:spPr>
        <p:txBody>
          <a:bodyPr wrap="square" lIns="0" tIns="0" rIns="0" bIns="0" rtlCol="0"/>
          <a:lstStyle/>
          <a:p>
            <a:endParaRPr/>
          </a:p>
        </p:txBody>
      </p:sp>
      <p:sp>
        <p:nvSpPr>
          <p:cNvPr id="124" name="bk object 124"/>
          <p:cNvSpPr/>
          <p:nvPr/>
        </p:nvSpPr>
        <p:spPr>
          <a:xfrm>
            <a:off x="2999039" y="5790711"/>
            <a:ext cx="1454150" cy="1066800"/>
          </a:xfrm>
          <a:custGeom>
            <a:avLst/>
            <a:gdLst/>
            <a:ahLst/>
            <a:cxnLst/>
            <a:rect l="l" t="t" r="r" b="b"/>
            <a:pathLst>
              <a:path w="1454150" h="1066800">
                <a:moveTo>
                  <a:pt x="386898" y="1066710"/>
                </a:moveTo>
                <a:lnTo>
                  <a:pt x="21334" y="947848"/>
                </a:lnTo>
                <a:lnTo>
                  <a:pt x="24382" y="944800"/>
                </a:lnTo>
                <a:lnTo>
                  <a:pt x="3047" y="886893"/>
                </a:lnTo>
                <a:lnTo>
                  <a:pt x="0" y="883845"/>
                </a:lnTo>
                <a:lnTo>
                  <a:pt x="243824" y="621739"/>
                </a:lnTo>
                <a:lnTo>
                  <a:pt x="469361" y="764983"/>
                </a:lnTo>
                <a:lnTo>
                  <a:pt x="935675" y="350490"/>
                </a:lnTo>
                <a:lnTo>
                  <a:pt x="1100257" y="252962"/>
                </a:lnTo>
                <a:lnTo>
                  <a:pt x="1450754" y="0"/>
                </a:lnTo>
                <a:lnTo>
                  <a:pt x="1453802" y="192007"/>
                </a:lnTo>
              </a:path>
            </a:pathLst>
          </a:custGeom>
          <a:ln w="18286">
            <a:solidFill>
              <a:srgbClr val="FFFF00"/>
            </a:solidFill>
          </a:ln>
        </p:spPr>
        <p:txBody>
          <a:bodyPr wrap="square" lIns="0" tIns="0" rIns="0" bIns="0" rtlCol="0"/>
          <a:lstStyle/>
          <a:p>
            <a:endParaRPr/>
          </a:p>
        </p:txBody>
      </p:sp>
      <p:sp>
        <p:nvSpPr>
          <p:cNvPr id="125" name="bk object 125"/>
          <p:cNvSpPr/>
          <p:nvPr/>
        </p:nvSpPr>
        <p:spPr>
          <a:xfrm>
            <a:off x="3020374" y="6738560"/>
            <a:ext cx="365760" cy="119380"/>
          </a:xfrm>
          <a:custGeom>
            <a:avLst/>
            <a:gdLst/>
            <a:ahLst/>
            <a:cxnLst/>
            <a:rect l="l" t="t" r="r" b="b"/>
            <a:pathLst>
              <a:path w="365760" h="119379">
                <a:moveTo>
                  <a:pt x="0" y="0"/>
                </a:moveTo>
                <a:lnTo>
                  <a:pt x="365563" y="118861"/>
                </a:lnTo>
              </a:path>
            </a:pathLst>
          </a:custGeom>
          <a:ln w="18286">
            <a:solidFill>
              <a:srgbClr val="FFFF00"/>
            </a:solidFill>
          </a:ln>
        </p:spPr>
        <p:txBody>
          <a:bodyPr wrap="square" lIns="0" tIns="0" rIns="0" bIns="0" rtlCol="0"/>
          <a:lstStyle/>
          <a:p>
            <a:endParaRPr/>
          </a:p>
        </p:txBody>
      </p:sp>
      <p:sp>
        <p:nvSpPr>
          <p:cNvPr id="126" name="bk object 126"/>
          <p:cNvSpPr/>
          <p:nvPr/>
        </p:nvSpPr>
        <p:spPr>
          <a:xfrm>
            <a:off x="2723799" y="6738560"/>
            <a:ext cx="297180" cy="119380"/>
          </a:xfrm>
          <a:custGeom>
            <a:avLst/>
            <a:gdLst/>
            <a:ahLst/>
            <a:cxnLst/>
            <a:rect l="l" t="t" r="r" b="b"/>
            <a:pathLst>
              <a:path w="297180" h="119379">
                <a:moveTo>
                  <a:pt x="0" y="118861"/>
                </a:moveTo>
                <a:lnTo>
                  <a:pt x="7033" y="115814"/>
                </a:lnTo>
                <a:lnTo>
                  <a:pt x="296574" y="0"/>
                </a:lnTo>
              </a:path>
            </a:pathLst>
          </a:custGeom>
          <a:ln w="18286">
            <a:solidFill>
              <a:srgbClr val="FFFF00"/>
            </a:solidFill>
          </a:ln>
        </p:spPr>
        <p:txBody>
          <a:bodyPr wrap="square" lIns="0" tIns="0" rIns="0" bIns="0" rtlCol="0"/>
          <a:lstStyle/>
          <a:p>
            <a:endParaRPr/>
          </a:p>
        </p:txBody>
      </p:sp>
      <p:sp>
        <p:nvSpPr>
          <p:cNvPr id="127" name="bk object 127"/>
          <p:cNvSpPr/>
          <p:nvPr/>
        </p:nvSpPr>
        <p:spPr>
          <a:xfrm>
            <a:off x="3242863" y="4144930"/>
            <a:ext cx="2164080" cy="2411095"/>
          </a:xfrm>
          <a:custGeom>
            <a:avLst/>
            <a:gdLst/>
            <a:ahLst/>
            <a:cxnLst/>
            <a:rect l="l" t="t" r="r" b="b"/>
            <a:pathLst>
              <a:path w="2164079" h="2411095">
                <a:moveTo>
                  <a:pt x="691851" y="1996271"/>
                </a:moveTo>
                <a:lnTo>
                  <a:pt x="225537" y="2410764"/>
                </a:lnTo>
                <a:lnTo>
                  <a:pt x="0" y="2267520"/>
                </a:lnTo>
                <a:lnTo>
                  <a:pt x="182868" y="2063322"/>
                </a:lnTo>
                <a:lnTo>
                  <a:pt x="301732" y="1898743"/>
                </a:lnTo>
                <a:lnTo>
                  <a:pt x="487648" y="1639685"/>
                </a:lnTo>
                <a:lnTo>
                  <a:pt x="743664" y="1508632"/>
                </a:lnTo>
                <a:lnTo>
                  <a:pt x="953962" y="1170333"/>
                </a:lnTo>
                <a:lnTo>
                  <a:pt x="2005455" y="0"/>
                </a:lnTo>
                <a:lnTo>
                  <a:pt x="2163941" y="82289"/>
                </a:lnTo>
                <a:lnTo>
                  <a:pt x="1222169" y="1331863"/>
                </a:lnTo>
                <a:lnTo>
                  <a:pt x="1213026" y="1526919"/>
                </a:lnTo>
                <a:lnTo>
                  <a:pt x="1206930" y="1645781"/>
                </a:lnTo>
                <a:lnTo>
                  <a:pt x="856433" y="1898743"/>
                </a:lnTo>
                <a:lnTo>
                  <a:pt x="691851" y="1996271"/>
                </a:lnTo>
              </a:path>
            </a:pathLst>
          </a:custGeom>
          <a:ln w="18286">
            <a:solidFill>
              <a:srgbClr val="FFFF00"/>
            </a:solidFill>
          </a:ln>
        </p:spPr>
        <p:txBody>
          <a:bodyPr wrap="square" lIns="0" tIns="0" rIns="0" bIns="0" rtlCol="0"/>
          <a:lstStyle/>
          <a:p>
            <a:endParaRPr/>
          </a:p>
        </p:txBody>
      </p:sp>
      <p:sp>
        <p:nvSpPr>
          <p:cNvPr id="128" name="bk object 128"/>
          <p:cNvSpPr/>
          <p:nvPr/>
        </p:nvSpPr>
        <p:spPr>
          <a:xfrm>
            <a:off x="2871031" y="3989495"/>
            <a:ext cx="2377440" cy="2054225"/>
          </a:xfrm>
          <a:custGeom>
            <a:avLst/>
            <a:gdLst/>
            <a:ahLst/>
            <a:cxnLst/>
            <a:rect l="l" t="t" r="r" b="b"/>
            <a:pathLst>
              <a:path w="2377440" h="2054225">
                <a:moveTo>
                  <a:pt x="859480" y="1795120"/>
                </a:moveTo>
                <a:lnTo>
                  <a:pt x="673564" y="2054178"/>
                </a:lnTo>
                <a:lnTo>
                  <a:pt x="475457" y="1853027"/>
                </a:lnTo>
                <a:lnTo>
                  <a:pt x="256015" y="1740261"/>
                </a:lnTo>
                <a:lnTo>
                  <a:pt x="0" y="1432439"/>
                </a:lnTo>
                <a:lnTo>
                  <a:pt x="847289" y="563832"/>
                </a:lnTo>
                <a:lnTo>
                  <a:pt x="1520854" y="298678"/>
                </a:lnTo>
                <a:lnTo>
                  <a:pt x="1953642" y="79241"/>
                </a:lnTo>
                <a:lnTo>
                  <a:pt x="2316331" y="0"/>
                </a:lnTo>
                <a:lnTo>
                  <a:pt x="2374239" y="152387"/>
                </a:lnTo>
                <a:lnTo>
                  <a:pt x="2377287" y="155434"/>
                </a:lnTo>
                <a:lnTo>
                  <a:pt x="1325795" y="1325768"/>
                </a:lnTo>
                <a:lnTo>
                  <a:pt x="1115496" y="1664067"/>
                </a:lnTo>
                <a:lnTo>
                  <a:pt x="859480" y="1795120"/>
                </a:lnTo>
              </a:path>
            </a:pathLst>
          </a:custGeom>
          <a:ln w="18286">
            <a:solidFill>
              <a:srgbClr val="FFFF00"/>
            </a:solidFill>
          </a:ln>
        </p:spPr>
        <p:txBody>
          <a:bodyPr wrap="square" lIns="0" tIns="0" rIns="0" bIns="0" rtlCol="0"/>
          <a:lstStyle/>
          <a:p>
            <a:endParaRPr/>
          </a:p>
        </p:txBody>
      </p:sp>
      <p:sp>
        <p:nvSpPr>
          <p:cNvPr id="129" name="bk object 129"/>
          <p:cNvSpPr/>
          <p:nvPr/>
        </p:nvSpPr>
        <p:spPr>
          <a:xfrm>
            <a:off x="627847" y="3046218"/>
            <a:ext cx="4928837" cy="3821870"/>
          </a:xfrm>
          <a:prstGeom prst="rect">
            <a:avLst/>
          </a:prstGeom>
          <a:blipFill>
            <a:blip r:embed="rId8" cstate="print"/>
            <a:stretch>
              <a:fillRect/>
            </a:stretch>
          </a:blipFill>
        </p:spPr>
        <p:txBody>
          <a:bodyPr wrap="square" lIns="0" tIns="0" rIns="0" bIns="0" rtlCol="0"/>
          <a:lstStyle/>
          <a:p>
            <a:endParaRPr/>
          </a:p>
        </p:txBody>
      </p:sp>
      <p:sp>
        <p:nvSpPr>
          <p:cNvPr id="130" name="bk object 130"/>
          <p:cNvSpPr/>
          <p:nvPr/>
        </p:nvSpPr>
        <p:spPr>
          <a:xfrm>
            <a:off x="4529037" y="2310189"/>
            <a:ext cx="36830" cy="70485"/>
          </a:xfrm>
          <a:custGeom>
            <a:avLst/>
            <a:gdLst/>
            <a:ahLst/>
            <a:cxnLst/>
            <a:rect l="l" t="t" r="r" b="b"/>
            <a:pathLst>
              <a:path w="36829" h="70485">
                <a:moveTo>
                  <a:pt x="0" y="0"/>
                </a:moveTo>
                <a:lnTo>
                  <a:pt x="0" y="6095"/>
                </a:lnTo>
                <a:lnTo>
                  <a:pt x="27430" y="6095"/>
                </a:lnTo>
                <a:lnTo>
                  <a:pt x="9143" y="70098"/>
                </a:lnTo>
                <a:lnTo>
                  <a:pt x="18286" y="70098"/>
                </a:lnTo>
                <a:lnTo>
                  <a:pt x="36573" y="9143"/>
                </a:lnTo>
                <a:lnTo>
                  <a:pt x="36573" y="0"/>
                </a:lnTo>
                <a:lnTo>
                  <a:pt x="0" y="0"/>
                </a:lnTo>
              </a:path>
            </a:pathLst>
          </a:custGeom>
          <a:ln w="51812">
            <a:solidFill>
              <a:srgbClr val="FFFFFF"/>
            </a:solidFill>
          </a:ln>
        </p:spPr>
        <p:txBody>
          <a:bodyPr wrap="square" lIns="0" tIns="0" rIns="0" bIns="0" rtlCol="0"/>
          <a:lstStyle/>
          <a:p>
            <a:endParaRPr/>
          </a:p>
        </p:txBody>
      </p:sp>
      <p:sp>
        <p:nvSpPr>
          <p:cNvPr id="2" name="Holder 2"/>
          <p:cNvSpPr>
            <a:spLocks noGrp="1"/>
          </p:cNvSpPr>
          <p:nvPr>
            <p:ph type="title"/>
          </p:nvPr>
        </p:nvSpPr>
        <p:spPr>
          <a:xfrm>
            <a:off x="520639" y="376055"/>
            <a:ext cx="9658470" cy="332105"/>
          </a:xfrm>
          <a:prstGeom prst="rect">
            <a:avLst/>
          </a:prstGeom>
        </p:spPr>
        <p:txBody>
          <a:bodyPr wrap="square" lIns="0" tIns="0" rIns="0" bIns="0">
            <a:spAutoFit/>
          </a:bodyPr>
          <a:lstStyle>
            <a:lvl1pPr>
              <a:defRPr sz="2200" b="0" i="0">
                <a:solidFill>
                  <a:schemeClr val="tx1"/>
                </a:solidFill>
                <a:latin typeface="MS UI Gothic"/>
                <a:cs typeface="MS UI Gothic"/>
              </a:defRPr>
            </a:lvl1pPr>
          </a:lstStyle>
          <a:p>
            <a:endParaRPr/>
          </a:p>
        </p:txBody>
      </p:sp>
      <p:sp>
        <p:nvSpPr>
          <p:cNvPr id="3" name="Holder 3"/>
          <p:cNvSpPr>
            <a:spLocks noGrp="1"/>
          </p:cNvSpPr>
          <p:nvPr>
            <p:ph type="body" idx="1"/>
          </p:nvPr>
        </p:nvSpPr>
        <p:spPr>
          <a:xfrm>
            <a:off x="534987" y="1739455"/>
            <a:ext cx="9629775"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637915" y="7033450"/>
            <a:ext cx="3423920" cy="37814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987" y="7033450"/>
            <a:ext cx="2460942" cy="378142"/>
          </a:xfrm>
          <a:prstGeom prst="rect">
            <a:avLst/>
          </a:prstGeom>
        </p:spPr>
        <p:txBody>
          <a:bodyPr wrap="square" lIns="0" tIns="0" rIns="0" bIns="0">
            <a:spAutoFit/>
          </a:bodyPr>
          <a:lstStyle>
            <a:lvl1pPr algn="l">
              <a:defRPr>
                <a:solidFill>
                  <a:schemeClr val="tx1">
                    <a:tint val="75000"/>
                  </a:schemeClr>
                </a:solidFill>
              </a:defRPr>
            </a:lvl1pPr>
          </a:lstStyle>
          <a:p>
            <a:fld id="{B7E894FA-679F-4A5C-AF27-46CC2A14C18F}" type="datetime1">
              <a:rPr lang="ja-JP" altLang="en-US" smtClean="0"/>
              <a:t>2025/5/20</a:t>
            </a:fld>
            <a:endParaRPr lang="en-US"/>
          </a:p>
        </p:txBody>
      </p:sp>
      <p:sp>
        <p:nvSpPr>
          <p:cNvPr id="6" name="Holder 6"/>
          <p:cNvSpPr>
            <a:spLocks noGrp="1"/>
          </p:cNvSpPr>
          <p:nvPr>
            <p:ph type="sldNum" sz="quarter" idx="7"/>
          </p:nvPr>
        </p:nvSpPr>
        <p:spPr>
          <a:xfrm>
            <a:off x="7703820" y="7033450"/>
            <a:ext cx="2460942" cy="37814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98857297"/>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Lst>
  <p:hf sldNum="0"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&#65279;<?xml version="1.0" encoding="utf-8" standalone="yes"?>
<Relationships xmlns="http://schemas.openxmlformats.org/package/2006/relationships">
  <Relationship Id="rId2" Type="http://schemas.openxmlformats.org/officeDocument/2006/relationships/image" Target="../media/image6.jpeg" />
  <Relationship Id="rId1" Type="http://schemas.openxmlformats.org/officeDocument/2006/relationships/slideLayout" Target="../slideLayouts/slideLayout17.xml" />
</Relationships>
</file>

<file path=ppt/slides/_rels/slide10.xml.rels>&#65279;<?xml version="1.0" encoding="utf-8" standalone="yes"?>
<Relationships xmlns="http://schemas.openxmlformats.org/package/2006/relationships">
  <Relationship Id="rId8" Type="http://schemas.openxmlformats.org/officeDocument/2006/relationships/image" Target="../media/image28.png" />
  <Relationship Id="rId3" Type="http://schemas.openxmlformats.org/officeDocument/2006/relationships/image" Target="../media/image23.png" />
  <Relationship Id="rId7" Type="http://schemas.openxmlformats.org/officeDocument/2006/relationships/image" Target="../media/image27.png" />
  <Relationship Id="rId2" Type="http://schemas.openxmlformats.org/officeDocument/2006/relationships/notesSlide" Target="../notesSlides/notesSlide1.xml" />
  <Relationship Id="rId1" Type="http://schemas.openxmlformats.org/officeDocument/2006/relationships/slideLayout" Target="../slideLayouts/slideLayout23.xml" />
  <Relationship Id="rId6" Type="http://schemas.openxmlformats.org/officeDocument/2006/relationships/image" Target="../media/image26.png" />
  <Relationship Id="rId5" Type="http://schemas.openxmlformats.org/officeDocument/2006/relationships/image" Target="../media/image25.png" />
  <Relationship Id="rId4" Type="http://schemas.openxmlformats.org/officeDocument/2006/relationships/image" Target="../media/image24.png" />
</Relationships>
</file>

<file path=ppt/slides/_rels/slide11.xml.rels>&#65279;<?xml version="1.0" encoding="utf-8" standalone="yes"?>
<Relationships xmlns="http://schemas.openxmlformats.org/package/2006/relationships">
  <Relationship Id="rId2" Type="http://schemas.openxmlformats.org/officeDocument/2006/relationships/notesSlide" Target="../notesSlides/notesSlide2.xml" />
  <Relationship Id="rId1" Type="http://schemas.openxmlformats.org/officeDocument/2006/relationships/slideLayout" Target="../slideLayouts/slideLayout30.xml" />
</Relationships>
</file>

<file path=ppt/slides/_rels/slide12.xml.rels>&#65279;<?xml version="1.0" encoding="utf-8" standalone="yes"?>
<Relationships xmlns="http://schemas.openxmlformats.org/package/2006/relationships">
  <Relationship Id="rId3" Type="http://schemas.openxmlformats.org/officeDocument/2006/relationships/image" Target="../media/image30.png" />
  <Relationship Id="rId2" Type="http://schemas.openxmlformats.org/officeDocument/2006/relationships/image" Target="../media/image29.png" />
  <Relationship Id="rId1" Type="http://schemas.openxmlformats.org/officeDocument/2006/relationships/slideLayout" Target="../slideLayouts/slideLayout12.xml" />
  <Relationship Id="rId4" Type="http://schemas.openxmlformats.org/officeDocument/2006/relationships/image" Target="../media/image31.png" />
</Relationships>
</file>

<file path=ppt/slides/_rels/slide13.xml.rels>&#65279;<?xml version="1.0" encoding="utf-8" standalone="yes"?>
<Relationships xmlns="http://schemas.openxmlformats.org/package/2006/relationships">
  <Relationship Id="rId3" Type="http://schemas.openxmlformats.org/officeDocument/2006/relationships/image" Target="../media/image33.jpeg" />
  <Relationship Id="rId2" Type="http://schemas.openxmlformats.org/officeDocument/2006/relationships/slideLayout" Target="../slideLayouts/slideLayout38.xml" />
  <Relationship Id="rId1" Type="http://schemas.openxmlformats.org/officeDocument/2006/relationships/vmlDrawing" Target="../drawings/vmlDrawing1.vml" />
  <Relationship Id="rId5" Type="http://schemas.openxmlformats.org/officeDocument/2006/relationships/image" Target="../media/image32.emf" />
  <Relationship Id="rId4" Type="http://schemas.openxmlformats.org/officeDocument/2006/relationships/oleObject" Target="../embeddings/oleObject1.bin" />
</Relationships>
</file>

<file path=ppt/slides/_rels/slide14.xml.rels>&#65279;<?xml version="1.0" encoding="utf-8" standalone="yes"?>
<Relationships xmlns="http://schemas.openxmlformats.org/package/2006/relationships">
  <Relationship Id="rId2" Type="http://schemas.openxmlformats.org/officeDocument/2006/relationships/notesSlide" Target="../notesSlides/notesSlide3.xml" />
  <Relationship Id="rId1" Type="http://schemas.openxmlformats.org/officeDocument/2006/relationships/slideLayout" Target="../slideLayouts/slideLayout28.xml" />
</Relationships>
</file>

<file path=ppt/slides/_rels/slide15.xml.rels>&#65279;<?xml version="1.0" encoding="utf-8" standalone="yes"?>
<Relationships xmlns="http://schemas.openxmlformats.org/package/2006/relationships">
  <Relationship Id="rId1" Type="http://schemas.openxmlformats.org/officeDocument/2006/relationships/slideLayout" Target="../slideLayouts/slideLayout28.xml" />
</Relationships>
</file>

<file path=ppt/slides/_rels/slide16.xml.rels>&#65279;<?xml version="1.0" encoding="utf-8" standalone="yes"?>
<Relationships xmlns="http://schemas.openxmlformats.org/package/2006/relationships">
  <Relationship Id="rId3" Type="http://schemas.openxmlformats.org/officeDocument/2006/relationships/image" Target="../media/image35.emf" />
  <Relationship Id="rId2" Type="http://schemas.openxmlformats.org/officeDocument/2006/relationships/image" Target="../media/image34.emf" />
  <Relationship Id="rId1" Type="http://schemas.openxmlformats.org/officeDocument/2006/relationships/slideLayout" Target="../slideLayouts/slideLayout38.xml" />
</Relationships>
</file>

<file path=ppt/slides/_rels/slide17.xml.rels>&#65279;<?xml version="1.0" encoding="utf-8" standalone="yes"?>
<Relationships xmlns="http://schemas.openxmlformats.org/package/2006/relationships">
  <Relationship Id="rId2" Type="http://schemas.openxmlformats.org/officeDocument/2006/relationships/image" Target="../media/image36.jpeg" />
  <Relationship Id="rId1" Type="http://schemas.openxmlformats.org/officeDocument/2006/relationships/slideLayout" Target="../slideLayouts/slideLayout38.xml" />
</Relationships>
</file>

<file path=ppt/slides/_rels/slide18.xml.rels>&#65279;<?xml version="1.0" encoding="utf-8" standalone="yes"?>
<Relationships xmlns="http://schemas.openxmlformats.org/package/2006/relationships">
  <Relationship Id="rId2" Type="http://schemas.openxmlformats.org/officeDocument/2006/relationships/image" Target="../media/image37.jpeg" />
  <Relationship Id="rId1" Type="http://schemas.openxmlformats.org/officeDocument/2006/relationships/slideLayout" Target="../slideLayouts/slideLayout38.xml" />
</Relationships>
</file>

<file path=ppt/slides/_rels/slide19.xml.rels>&#65279;<?xml version="1.0" encoding="utf-8" standalone="yes"?>
<Relationships xmlns="http://schemas.openxmlformats.org/package/2006/relationships">
  <Relationship Id="rId2" Type="http://schemas.openxmlformats.org/officeDocument/2006/relationships/notesSlide" Target="../notesSlides/notesSlide4.xml" />
  <Relationship Id="rId1" Type="http://schemas.openxmlformats.org/officeDocument/2006/relationships/slideLayout" Target="../slideLayouts/slideLayout41.xml" />
</Relationships>
</file>

<file path=ppt/slides/_rels/slide2.xml.rels>&#65279;<?xml version="1.0" encoding="utf-8" standalone="yes"?>
<Relationships xmlns="http://schemas.openxmlformats.org/package/2006/relationships">
  <Relationship Id="rId1" Type="http://schemas.openxmlformats.org/officeDocument/2006/relationships/slideLayout" Target="../slideLayouts/slideLayout11.xml" />
</Relationships>
</file>

<file path=ppt/slides/_rels/slide20.xml.rels>&#65279;<?xml version="1.0" encoding="utf-8" standalone="yes"?>
<Relationships xmlns="http://schemas.openxmlformats.org/package/2006/relationships">
  <Relationship Id="rId2" Type="http://schemas.openxmlformats.org/officeDocument/2006/relationships/notesSlide" Target="../notesSlides/notesSlide5.xml" />
  <Relationship Id="rId1" Type="http://schemas.openxmlformats.org/officeDocument/2006/relationships/slideLayout" Target="../slideLayouts/slideLayout3.xml" />
</Relationships>
</file>

<file path=ppt/slides/_rels/slide21.xml.rels>&#65279;<?xml version="1.0" encoding="utf-8" standalone="yes"?>
<Relationships xmlns="http://schemas.openxmlformats.org/package/2006/relationships">
  <Relationship Id="rId2" Type="http://schemas.openxmlformats.org/officeDocument/2006/relationships/notesSlide" Target="../notesSlides/notesSlide6.xml" />
  <Relationship Id="rId1" Type="http://schemas.openxmlformats.org/officeDocument/2006/relationships/slideLayout" Target="../slideLayouts/slideLayout7.xml" />
</Relationships>
</file>

<file path=ppt/slides/_rels/slide22.xml.rels>&#65279;<?xml version="1.0" encoding="utf-8" standalone="yes"?>
<Relationships xmlns="http://schemas.openxmlformats.org/package/2006/relationships">
  <Relationship Id="rId1" Type="http://schemas.openxmlformats.org/officeDocument/2006/relationships/slideLayout" Target="../slideLayouts/slideLayout11.xml" />
</Relationships>
</file>

<file path=ppt/slides/_rels/slide23.xml.rels>&#65279;<?xml version="1.0" encoding="utf-8" standalone="yes"?>
<Relationships xmlns="http://schemas.openxmlformats.org/package/2006/relationships">
  <Relationship Id="rId2" Type="http://schemas.openxmlformats.org/officeDocument/2006/relationships/image" Target="../media/image38.jpeg" />
  <Relationship Id="rId1" Type="http://schemas.openxmlformats.org/officeDocument/2006/relationships/slideLayout" Target="../slideLayouts/slideLayout12.xml" />
</Relationships>
</file>

<file path=ppt/slides/_rels/slide24.xml.rels>&#65279;<?xml version="1.0" encoding="utf-8" standalone="yes"?>
<Relationships xmlns="http://schemas.openxmlformats.org/package/2006/relationships">
  <Relationship Id="rId1" Type="http://schemas.openxmlformats.org/officeDocument/2006/relationships/slideLayout" Target="../slideLayouts/slideLayout17.xml" />
</Relationships>
</file>

<file path=ppt/slides/_rels/slide3.xml.rels>&#65279;<?xml version="1.0" encoding="utf-8" standalone="yes"?>
<Relationships xmlns="http://schemas.openxmlformats.org/package/2006/relationships">
  <Relationship Id="rId2" Type="http://schemas.openxmlformats.org/officeDocument/2006/relationships/image" Target="../media/image7.png" />
  <Relationship Id="rId1" Type="http://schemas.openxmlformats.org/officeDocument/2006/relationships/slideLayout" Target="../slideLayouts/slideLayout17.xml" />
</Relationships>
</file>

<file path=ppt/slides/_rels/slide4.xml.rels>&#65279;<?xml version="1.0" encoding="utf-8" standalone="yes"?>
<Relationships xmlns="http://schemas.openxmlformats.org/package/2006/relationships">
  <Relationship Id="rId2" Type="http://schemas.openxmlformats.org/officeDocument/2006/relationships/image" Target="../media/image8.emf" />
  <Relationship Id="rId1" Type="http://schemas.openxmlformats.org/officeDocument/2006/relationships/slideLayout" Target="../slideLayouts/slideLayout17.xml" />
</Relationships>
</file>

<file path=ppt/slides/_rels/slide5.xml.rels>&#65279;<?xml version="1.0" encoding="utf-8" standalone="yes"?>
<Relationships xmlns="http://schemas.openxmlformats.org/package/2006/relationships">
  <Relationship Id="rId1" Type="http://schemas.openxmlformats.org/officeDocument/2006/relationships/slideLayout" Target="../slideLayouts/slideLayout17.xml" />
</Relationships>
</file>

<file path=ppt/slides/_rels/slide6.xml.rels>&#65279;<?xml version="1.0" encoding="utf-8" standalone="yes"?>
<Relationships xmlns="http://schemas.openxmlformats.org/package/2006/relationships">
  <Relationship Id="rId3" Type="http://schemas.openxmlformats.org/officeDocument/2006/relationships/image" Target="../media/image10.jpg" />
  <Relationship Id="rId2" Type="http://schemas.openxmlformats.org/officeDocument/2006/relationships/image" Target="../media/image9.jpg" />
  <Relationship Id="rId1" Type="http://schemas.openxmlformats.org/officeDocument/2006/relationships/slideLayout" Target="../slideLayouts/slideLayout17.xml" />
  <Relationship Id="rId4" Type="http://schemas.openxmlformats.org/officeDocument/2006/relationships/image" Target="../media/image11.jpeg" />
</Relationships>
</file>

<file path=ppt/slides/_rels/slide7.xml.rels>&#65279;<?xml version="1.0" encoding="utf-8" standalone="yes"?>
<Relationships xmlns="http://schemas.openxmlformats.org/package/2006/relationships">
  <Relationship Id="rId3" Type="http://schemas.openxmlformats.org/officeDocument/2006/relationships/image" Target="../media/image13.jpeg" />
  <Relationship Id="rId2" Type="http://schemas.openxmlformats.org/officeDocument/2006/relationships/image" Target="../media/image12.jpeg" />
  <Relationship Id="rId1" Type="http://schemas.openxmlformats.org/officeDocument/2006/relationships/slideLayout" Target="../slideLayouts/slideLayout17.xml" />
</Relationships>
</file>

<file path=ppt/slides/_rels/slide8.xml.rels>&#65279;<?xml version="1.0" encoding="utf-8" standalone="yes"?>
<Relationships xmlns="http://schemas.openxmlformats.org/package/2006/relationships">
  <Relationship Id="rId1" Type="http://schemas.openxmlformats.org/officeDocument/2006/relationships/slideLayout" Target="../slideLayouts/slideLayout17.xml" />
</Relationships>
</file>

<file path=ppt/slides/_rels/slide9.xml.rels>&#65279;<?xml version="1.0" encoding="utf-8" standalone="yes"?>
<Relationships xmlns="http://schemas.openxmlformats.org/package/2006/relationships">
  <Relationship Id="rId8" Type="http://schemas.openxmlformats.org/officeDocument/2006/relationships/image" Target="../media/image20.jpg" />
  <Relationship Id="rId3" Type="http://schemas.openxmlformats.org/officeDocument/2006/relationships/image" Target="../media/image15.JPG" />
  <Relationship Id="rId7" Type="http://schemas.openxmlformats.org/officeDocument/2006/relationships/image" Target="../media/image19.png" />
  <Relationship Id="rId12" Type="http://schemas.microsoft.com/office/2007/relationships/hdphoto" Target="../media/hdphoto2.wdp" />
  <Relationship Id="rId2" Type="http://schemas.openxmlformats.org/officeDocument/2006/relationships/image" Target="../media/image14.jpeg" />
  <Relationship Id="rId1" Type="http://schemas.openxmlformats.org/officeDocument/2006/relationships/slideLayout" Target="../slideLayouts/slideLayout12.xml" />
  <Relationship Id="rId6" Type="http://schemas.openxmlformats.org/officeDocument/2006/relationships/image" Target="../media/image18.jpeg" />
  <Relationship Id="rId11" Type="http://schemas.openxmlformats.org/officeDocument/2006/relationships/image" Target="../media/image22.png" />
  <Relationship Id="rId5" Type="http://schemas.openxmlformats.org/officeDocument/2006/relationships/image" Target="../media/image17.jpeg" />
  <Relationship Id="rId10" Type="http://schemas.microsoft.com/office/2007/relationships/hdphoto" Target="../media/hdphoto1.wdp" />
  <Relationship Id="rId4" Type="http://schemas.openxmlformats.org/officeDocument/2006/relationships/image" Target="../media/image16.jpeg" />
  <Relationship Id="rId9" Type="http://schemas.openxmlformats.org/officeDocument/2006/relationships/image" Target="../media/image21.png" />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2" cstate="print">
            <a:extLst>
              <a:ext uri="{28A0092B-C50C-407E-A947-70E740481C1C}">
                <a14:useLocalDpi xmlns:a14="http://schemas.microsoft.com/office/drawing/2010/main" val="0"/>
              </a:ext>
            </a:extLst>
          </a:blip>
          <a:srcRect l="1704" r="4132"/>
          <a:stretch/>
        </p:blipFill>
        <p:spPr>
          <a:xfrm>
            <a:off x="12700" y="0"/>
            <a:ext cx="10668000" cy="7562850"/>
          </a:xfrm>
          <a:prstGeom prst="rect">
            <a:avLst/>
          </a:prstGeom>
        </p:spPr>
      </p:pic>
      <p:sp>
        <p:nvSpPr>
          <p:cNvPr id="4" name="テキスト ボックス 3"/>
          <p:cNvSpPr txBox="1"/>
          <p:nvPr/>
        </p:nvSpPr>
        <p:spPr>
          <a:xfrm>
            <a:off x="214843" y="1399425"/>
            <a:ext cx="10538823" cy="1475049"/>
          </a:xfrm>
          <a:prstGeom prst="rect">
            <a:avLst/>
          </a:prstGeom>
          <a:noFill/>
        </p:spPr>
        <p:txBody>
          <a:bodyPr wrap="square" tIns="47640" bIns="47640" rtlCol="0">
            <a:spAutoFit/>
          </a:bodyPr>
          <a:lstStyle/>
          <a:p>
            <a:pPr algn="ctr" defTabSz="504200"/>
            <a:r>
              <a:rPr lang="ja-JP" altLang="en-US" sz="4480" b="1" dirty="0">
                <a:solidFill>
                  <a:prstClr val="white"/>
                </a:solidFill>
                <a:latin typeface="Meiryo UI" panose="020B0604030504040204" pitchFamily="50" charset="-128"/>
                <a:ea typeface="Meiryo UI" panose="020B0604030504040204" pitchFamily="50" charset="-128"/>
              </a:rPr>
              <a:t>花巻市の森林林業の再生に向けて</a:t>
            </a:r>
          </a:p>
          <a:p>
            <a:pPr algn="ctr" defTabSz="504200"/>
            <a:r>
              <a:rPr lang="ja-JP" altLang="en-US" sz="4480" b="1" dirty="0">
                <a:solidFill>
                  <a:prstClr val="white"/>
                </a:solidFill>
                <a:latin typeface="Meiryo UI" panose="020B0604030504040204" pitchFamily="50" charset="-128"/>
                <a:ea typeface="Meiryo UI" panose="020B0604030504040204" pitchFamily="50" charset="-128"/>
              </a:rPr>
              <a:t>～森林環境譲与税を活用した取り組み～</a:t>
            </a:r>
            <a:endParaRPr lang="en-US" altLang="ja-JP" sz="4480" b="1" dirty="0">
              <a:solidFill>
                <a:prstClr val="white"/>
              </a:solidFill>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180351" y="6448425"/>
            <a:ext cx="11306741" cy="785630"/>
          </a:xfrm>
          <a:prstGeom prst="rect">
            <a:avLst/>
          </a:prstGeom>
          <a:noFill/>
        </p:spPr>
        <p:txBody>
          <a:bodyPr wrap="square" tIns="47640" bIns="47640" rtlCol="0">
            <a:spAutoFit/>
          </a:bodyPr>
          <a:lstStyle/>
          <a:p>
            <a:pPr algn="ctr" defTabSz="504200"/>
            <a:r>
              <a:rPr lang="ja-JP" altLang="en-US" sz="4480" b="1" dirty="0" smtClean="0">
                <a:solidFill>
                  <a:prstClr val="white"/>
                </a:solidFill>
                <a:latin typeface="Meiryo UI" panose="020B0604030504040204" pitchFamily="50" charset="-128"/>
                <a:ea typeface="Meiryo UI" panose="020B0604030504040204" pitchFamily="50" charset="-128"/>
              </a:rPr>
              <a:t>花 巻 市</a:t>
            </a:r>
            <a:endParaRPr lang="ja-JP" altLang="en-US" sz="4480" b="1" dirty="0">
              <a:solidFill>
                <a:prstClr val="white"/>
              </a:solidFill>
              <a:latin typeface="Meiryo UI" panose="020B0604030504040204" pitchFamily="50" charset="-128"/>
              <a:ea typeface="Meiryo UI" panose="020B0604030504040204" pitchFamily="50" charset="-128"/>
            </a:endParaRPr>
          </a:p>
        </p:txBody>
      </p:sp>
      <p:sp>
        <p:nvSpPr>
          <p:cNvPr id="2" name="テキスト ボックス 1"/>
          <p:cNvSpPr txBox="1"/>
          <p:nvPr/>
        </p:nvSpPr>
        <p:spPr>
          <a:xfrm>
            <a:off x="12700" y="0"/>
            <a:ext cx="1569660" cy="369332"/>
          </a:xfrm>
          <a:prstGeom prst="rect">
            <a:avLst/>
          </a:prstGeom>
          <a:noFill/>
        </p:spPr>
        <p:txBody>
          <a:bodyPr wrap="none" rtlCol="0">
            <a:spAutoFit/>
          </a:bodyPr>
          <a:lstStyle/>
          <a:p>
            <a:r>
              <a:rPr kumimoji="1" lang="ja-JP" altLang="en-US" b="1" dirty="0" smtClean="0">
                <a:solidFill>
                  <a:srgbClr val="FFFFFF"/>
                </a:solidFill>
              </a:rPr>
              <a:t>令和７年度版</a:t>
            </a:r>
            <a:endParaRPr kumimoji="1" lang="ja-JP" altLang="en-US" b="1" dirty="0">
              <a:solidFill>
                <a:srgbClr val="FFFFFF"/>
              </a:solidFill>
            </a:endParaRPr>
          </a:p>
        </p:txBody>
      </p:sp>
    </p:spTree>
    <p:extLst>
      <p:ext uri="{BB962C8B-B14F-4D97-AF65-F5344CB8AC3E}">
        <p14:creationId xmlns:p14="http://schemas.microsoft.com/office/powerpoint/2010/main" val="9694586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327676" y="1482950"/>
            <a:ext cx="8039730" cy="920922"/>
          </a:xfrm>
          <a:prstGeom prst="rect">
            <a:avLst/>
          </a:prstGeom>
          <a:ln w="19812">
            <a:solidFill>
              <a:srgbClr val="000000"/>
            </a:solidFill>
          </a:ln>
        </p:spPr>
        <p:txBody>
          <a:bodyPr vert="horz" wrap="square" lIns="0" tIns="105566" rIns="0" bIns="0" rtlCol="0">
            <a:spAutoFit/>
          </a:bodyPr>
          <a:lstStyle/>
          <a:p>
            <a:pPr marL="45693" marR="0" lvl="0" indent="0" algn="l" defTabSz="756308" rtl="0" eaLnBrk="1" fontAlgn="auto" latinLnBrk="0" hangingPunct="1">
              <a:lnSpc>
                <a:spcPct val="100000"/>
              </a:lnSpc>
              <a:spcBef>
                <a:spcPts val="830"/>
              </a:spcBef>
              <a:spcAft>
                <a:spcPts val="0"/>
              </a:spcAft>
              <a:buClrTx/>
              <a:buSzTx/>
              <a:buFontTx/>
              <a:buNone/>
              <a:tabLst>
                <a:tab pos="319330" algn="l"/>
              </a:tabLst>
              <a:defRPr/>
            </a:pPr>
            <a:r>
              <a:rPr kumimoji="1" sz="1323" b="0" i="0" u="none" strike="noStrike" kern="1200" cap="none" spc="-3" normalizeH="0" baseline="0" noProof="0" dirty="0">
                <a:ln>
                  <a:noFill/>
                </a:ln>
                <a:solidFill>
                  <a:prstClr val="black"/>
                </a:solidFill>
                <a:effectLst/>
                <a:uLnTx/>
                <a:uFillTx/>
                <a:latin typeface="ＭＳ Ｐゴシック"/>
                <a:ea typeface="+mn-ea"/>
                <a:cs typeface="ＭＳ Ｐゴシック"/>
              </a:rPr>
              <a:t>①	</a:t>
            </a:r>
            <a:r>
              <a:rPr kumimoji="1" sz="1323" b="0" i="0" u="none" strike="noStrike" kern="1200" cap="none" spc="-24" normalizeH="0" baseline="0" noProof="0" dirty="0">
                <a:ln>
                  <a:noFill/>
                </a:ln>
                <a:solidFill>
                  <a:prstClr val="black"/>
                </a:solidFill>
                <a:effectLst/>
                <a:uLnTx/>
                <a:uFillTx/>
                <a:latin typeface="ＭＳ Ｐゴシック"/>
                <a:ea typeface="+mn-ea"/>
                <a:cs typeface="ＭＳ Ｐゴシック"/>
              </a:rPr>
              <a:t>森林所有者に適切な森林の経営管理</a:t>
            </a:r>
            <a:r>
              <a:rPr kumimoji="1" sz="1323" b="0" i="0" u="none" strike="noStrike" kern="1200" cap="none" spc="-21" normalizeH="0" baseline="0" noProof="0" dirty="0">
                <a:ln>
                  <a:noFill/>
                </a:ln>
                <a:solidFill>
                  <a:prstClr val="black"/>
                </a:solidFill>
                <a:effectLst/>
                <a:uLnTx/>
                <a:uFillTx/>
                <a:latin typeface="ＭＳ Ｐゴシック"/>
                <a:ea typeface="+mn-ea"/>
                <a:cs typeface="ＭＳ Ｐゴシック"/>
              </a:rPr>
              <a:t>を</a:t>
            </a:r>
            <a:r>
              <a:rPr kumimoji="1" sz="1323" b="0" i="0" u="none" strike="noStrike" kern="1200" cap="none" spc="-24" normalizeH="0" baseline="0" noProof="0" dirty="0">
                <a:ln>
                  <a:noFill/>
                </a:ln>
                <a:solidFill>
                  <a:prstClr val="black"/>
                </a:solidFill>
                <a:effectLst/>
                <a:uLnTx/>
                <a:uFillTx/>
                <a:latin typeface="ＭＳ Ｐゴシック"/>
                <a:ea typeface="+mn-ea"/>
                <a:cs typeface="ＭＳ Ｐゴシック"/>
              </a:rPr>
              <a:t>促</a:t>
            </a:r>
            <a:r>
              <a:rPr kumimoji="1" sz="1323" b="0" i="0" u="none" strike="noStrike" kern="1200" cap="none" spc="-21" normalizeH="0" baseline="0" noProof="0" dirty="0">
                <a:ln>
                  <a:noFill/>
                </a:ln>
                <a:solidFill>
                  <a:prstClr val="black"/>
                </a:solidFill>
                <a:effectLst/>
                <a:uLnTx/>
                <a:uFillTx/>
                <a:latin typeface="ＭＳ Ｐゴシック"/>
                <a:ea typeface="+mn-ea"/>
                <a:cs typeface="ＭＳ Ｐゴシック"/>
              </a:rPr>
              <a:t>すた</a:t>
            </a:r>
            <a:r>
              <a:rPr kumimoji="1" sz="1323" b="0" i="0" u="none" strike="noStrike" kern="1200" cap="none" spc="-30" normalizeH="0" baseline="0" noProof="0" dirty="0">
                <a:ln>
                  <a:noFill/>
                </a:ln>
                <a:solidFill>
                  <a:prstClr val="black"/>
                </a:solidFill>
                <a:effectLst/>
                <a:uLnTx/>
                <a:uFillTx/>
                <a:latin typeface="ＭＳ Ｐゴシック"/>
                <a:ea typeface="+mn-ea"/>
                <a:cs typeface="ＭＳ Ｐゴシック"/>
              </a:rPr>
              <a:t>め</a:t>
            </a:r>
            <a:r>
              <a:rPr kumimoji="1" sz="1323" b="0" i="0" u="none" strike="noStrike" kern="1200" cap="none" spc="-24" normalizeH="0" baseline="0" noProof="0" dirty="0">
                <a:ln>
                  <a:noFill/>
                </a:ln>
                <a:solidFill>
                  <a:prstClr val="black"/>
                </a:solidFill>
                <a:effectLst/>
                <a:uLnTx/>
                <a:uFillTx/>
                <a:latin typeface="ＭＳ Ｐゴシック"/>
                <a:ea typeface="+mn-ea"/>
                <a:cs typeface="ＭＳ Ｐゴシック"/>
              </a:rPr>
              <a:t>責務</a:t>
            </a:r>
            <a:r>
              <a:rPr kumimoji="1" sz="1323" b="0" i="0" u="none" strike="noStrike" kern="1200" cap="none" spc="-21" normalizeH="0" baseline="0" noProof="0" dirty="0">
                <a:ln>
                  <a:noFill/>
                </a:ln>
                <a:solidFill>
                  <a:prstClr val="black"/>
                </a:solidFill>
                <a:effectLst/>
                <a:uLnTx/>
                <a:uFillTx/>
                <a:latin typeface="ＭＳ Ｐゴシック"/>
                <a:ea typeface="+mn-ea"/>
                <a:cs typeface="ＭＳ Ｐゴシック"/>
              </a:rPr>
              <a:t>を</a:t>
            </a:r>
            <a:r>
              <a:rPr kumimoji="1" sz="1323" b="0" i="0" u="none" strike="noStrike" kern="1200" cap="none" spc="-24" normalizeH="0" baseline="0" noProof="0" dirty="0">
                <a:ln>
                  <a:noFill/>
                </a:ln>
                <a:solidFill>
                  <a:prstClr val="black"/>
                </a:solidFill>
                <a:effectLst/>
                <a:uLnTx/>
                <a:uFillTx/>
                <a:latin typeface="ＭＳ Ｐゴシック"/>
                <a:ea typeface="+mn-ea"/>
                <a:cs typeface="ＭＳ Ｐゴシック"/>
              </a:rPr>
              <a:t>明確</a:t>
            </a:r>
            <a:r>
              <a:rPr kumimoji="1" sz="1323" b="0" i="0" u="none" strike="noStrike" kern="1200" cap="none" spc="-3" normalizeH="0" baseline="0" noProof="0" dirty="0">
                <a:ln>
                  <a:noFill/>
                </a:ln>
                <a:solidFill>
                  <a:prstClr val="black"/>
                </a:solidFill>
                <a:effectLst/>
                <a:uLnTx/>
                <a:uFillTx/>
                <a:latin typeface="ＭＳ Ｐゴシック"/>
                <a:ea typeface="+mn-ea"/>
                <a:cs typeface="ＭＳ Ｐゴシック"/>
              </a:rPr>
              <a:t>化</a:t>
            </a:r>
            <a:endParaRPr kumimoji="1" sz="1323" b="0" i="0" u="none" strike="noStrike" kern="1200" cap="none" spc="0" normalizeH="0" baseline="0" noProof="0">
              <a:ln>
                <a:noFill/>
              </a:ln>
              <a:solidFill>
                <a:prstClr val="black"/>
              </a:solidFill>
              <a:effectLst/>
              <a:uLnTx/>
              <a:uFillTx/>
              <a:latin typeface="ＭＳ Ｐゴシック"/>
              <a:ea typeface="+mn-ea"/>
              <a:cs typeface="ＭＳ Ｐゴシック"/>
            </a:endParaRPr>
          </a:p>
          <a:p>
            <a:pPr marL="45693" marR="0" lvl="0" indent="0" algn="l" defTabSz="756308" rtl="0" eaLnBrk="1" fontAlgn="auto" latinLnBrk="0" hangingPunct="1">
              <a:lnSpc>
                <a:spcPct val="100000"/>
              </a:lnSpc>
              <a:spcBef>
                <a:spcPts val="0"/>
              </a:spcBef>
              <a:spcAft>
                <a:spcPts val="0"/>
              </a:spcAft>
              <a:buClrTx/>
              <a:buSzTx/>
              <a:buFontTx/>
              <a:buNone/>
              <a:tabLst>
                <a:tab pos="319330" algn="l"/>
              </a:tabLst>
              <a:defRPr/>
            </a:pPr>
            <a:r>
              <a:rPr kumimoji="1" sz="1323" b="0" i="0" u="none" strike="noStrike" kern="1200" cap="none" spc="-3" normalizeH="0" baseline="0" noProof="0" dirty="0">
                <a:ln>
                  <a:noFill/>
                </a:ln>
                <a:solidFill>
                  <a:prstClr val="black"/>
                </a:solidFill>
                <a:effectLst/>
                <a:uLnTx/>
                <a:uFillTx/>
                <a:latin typeface="ＭＳ Ｐゴシック"/>
                <a:ea typeface="+mn-ea"/>
                <a:cs typeface="ＭＳ Ｐゴシック"/>
              </a:rPr>
              <a:t>②	</a:t>
            </a:r>
            <a:r>
              <a:rPr kumimoji="1" sz="1323" b="0" i="0" u="none" strike="noStrike" kern="1200" cap="none" spc="-24" normalizeH="0" baseline="0" noProof="0" dirty="0">
                <a:ln>
                  <a:noFill/>
                </a:ln>
                <a:solidFill>
                  <a:prstClr val="black"/>
                </a:solidFill>
                <a:effectLst/>
                <a:uLnTx/>
                <a:uFillTx/>
                <a:latin typeface="ＭＳ Ｐゴシック"/>
                <a:ea typeface="+mn-ea"/>
                <a:cs typeface="ＭＳ Ｐゴシック"/>
              </a:rPr>
              <a:t>森林所有者自らが森林の経営管理を実行できない場合に、市町村が森林の経営管理の委託を受け</a:t>
            </a:r>
            <a:endParaRPr kumimoji="1" sz="1323" b="0" i="0" u="none" strike="noStrike" kern="1200" cap="none" spc="0" normalizeH="0" baseline="0" noProof="0">
              <a:ln>
                <a:noFill/>
              </a:ln>
              <a:solidFill>
                <a:prstClr val="black"/>
              </a:solidFill>
              <a:effectLst/>
              <a:uLnTx/>
              <a:uFillTx/>
              <a:latin typeface="ＭＳ Ｐゴシック"/>
              <a:ea typeface="+mn-ea"/>
              <a:cs typeface="ＭＳ Ｐゴシック"/>
            </a:endParaRPr>
          </a:p>
          <a:p>
            <a:pPr marL="45693" marR="0" lvl="0" indent="0" algn="l" defTabSz="756308" rtl="0" eaLnBrk="1" fontAlgn="auto" latinLnBrk="0" hangingPunct="1">
              <a:lnSpc>
                <a:spcPct val="100000"/>
              </a:lnSpc>
              <a:spcBef>
                <a:spcPts val="3"/>
              </a:spcBef>
              <a:spcAft>
                <a:spcPts val="0"/>
              </a:spcAft>
              <a:buClrTx/>
              <a:buSzTx/>
              <a:buFontTx/>
              <a:buNone/>
              <a:tabLst>
                <a:tab pos="319330" algn="l"/>
              </a:tabLst>
              <a:defRPr/>
            </a:pPr>
            <a:r>
              <a:rPr kumimoji="1" sz="1323" b="0" i="0" u="none" strike="noStrike" kern="1200" cap="none" spc="-3" normalizeH="0" baseline="0" noProof="0" dirty="0">
                <a:ln>
                  <a:noFill/>
                </a:ln>
                <a:solidFill>
                  <a:prstClr val="black"/>
                </a:solidFill>
                <a:effectLst/>
                <a:uLnTx/>
                <a:uFillTx/>
                <a:latin typeface="ＭＳ Ｐゴシック"/>
                <a:ea typeface="+mn-ea"/>
                <a:cs typeface="ＭＳ Ｐゴシック"/>
              </a:rPr>
              <a:t>③	</a:t>
            </a:r>
            <a:r>
              <a:rPr kumimoji="1" sz="1323" b="0" i="0" u="none" strike="noStrike" kern="1200" cap="none" spc="-24" normalizeH="0" baseline="0" noProof="0" dirty="0">
                <a:ln>
                  <a:noFill/>
                </a:ln>
                <a:solidFill>
                  <a:prstClr val="black"/>
                </a:solidFill>
                <a:effectLst/>
                <a:uLnTx/>
                <a:uFillTx/>
                <a:latin typeface="ＭＳ Ｐゴシック"/>
                <a:ea typeface="+mn-ea"/>
                <a:cs typeface="ＭＳ Ｐゴシック"/>
              </a:rPr>
              <a:t>林業経営に適し</a:t>
            </a:r>
            <a:r>
              <a:rPr kumimoji="1" sz="1323" b="0" i="0" u="none" strike="noStrike" kern="1200" cap="none" spc="-21" normalizeH="0" baseline="0" noProof="0" dirty="0">
                <a:ln>
                  <a:noFill/>
                </a:ln>
                <a:solidFill>
                  <a:prstClr val="black"/>
                </a:solidFill>
                <a:effectLst/>
                <a:uLnTx/>
                <a:uFillTx/>
                <a:latin typeface="ＭＳ Ｐゴシック"/>
                <a:ea typeface="+mn-ea"/>
                <a:cs typeface="ＭＳ Ｐゴシック"/>
              </a:rPr>
              <a:t>た</a:t>
            </a:r>
            <a:r>
              <a:rPr kumimoji="1" sz="1323" b="0" i="0" u="none" strike="noStrike" kern="1200" cap="none" spc="-24" normalizeH="0" baseline="0" noProof="0" dirty="0">
                <a:ln>
                  <a:noFill/>
                </a:ln>
                <a:solidFill>
                  <a:prstClr val="black"/>
                </a:solidFill>
                <a:effectLst/>
                <a:uLnTx/>
                <a:uFillTx/>
                <a:latin typeface="ＭＳ Ｐゴシック"/>
                <a:ea typeface="+mn-ea"/>
                <a:cs typeface="ＭＳ Ｐゴシック"/>
              </a:rPr>
              <a:t>森林は</a:t>
            </a:r>
            <a:r>
              <a:rPr kumimoji="1" sz="1323" b="0" i="0" u="none" strike="noStrike" kern="1200" cap="none" spc="-30" normalizeH="0" baseline="0" noProof="0" dirty="0">
                <a:ln>
                  <a:noFill/>
                </a:ln>
                <a:solidFill>
                  <a:prstClr val="black"/>
                </a:solidFill>
                <a:effectLst/>
                <a:uLnTx/>
                <a:uFillTx/>
                <a:latin typeface="ＭＳ Ｐゴシック"/>
                <a:ea typeface="+mn-ea"/>
                <a:cs typeface="ＭＳ Ｐゴシック"/>
              </a:rPr>
              <a:t>、</a:t>
            </a:r>
            <a:r>
              <a:rPr kumimoji="1" sz="1323" b="0" i="0" u="none" strike="noStrike" kern="1200" cap="none" spc="-24" normalizeH="0" baseline="0" noProof="0" dirty="0">
                <a:ln>
                  <a:noFill/>
                </a:ln>
                <a:solidFill>
                  <a:prstClr val="black"/>
                </a:solidFill>
                <a:effectLst/>
                <a:uLnTx/>
                <a:uFillTx/>
                <a:latin typeface="ＭＳ Ｐゴシック"/>
                <a:ea typeface="+mn-ea"/>
                <a:cs typeface="ＭＳ Ｐゴシック"/>
              </a:rPr>
              <a:t>林業経営者に再委</a:t>
            </a:r>
            <a:r>
              <a:rPr kumimoji="1" sz="1323" b="0" i="0" u="none" strike="noStrike" kern="1200" cap="none" spc="-3" normalizeH="0" baseline="0" noProof="0" dirty="0">
                <a:ln>
                  <a:noFill/>
                </a:ln>
                <a:solidFill>
                  <a:prstClr val="black"/>
                </a:solidFill>
                <a:effectLst/>
                <a:uLnTx/>
                <a:uFillTx/>
                <a:latin typeface="ＭＳ Ｐゴシック"/>
                <a:ea typeface="+mn-ea"/>
                <a:cs typeface="ＭＳ Ｐゴシック"/>
              </a:rPr>
              <a:t>託</a:t>
            </a:r>
            <a:endParaRPr kumimoji="1" sz="1323" b="0" i="0" u="none" strike="noStrike" kern="1200" cap="none" spc="0" normalizeH="0" baseline="0" noProof="0">
              <a:ln>
                <a:noFill/>
              </a:ln>
              <a:solidFill>
                <a:prstClr val="black"/>
              </a:solidFill>
              <a:effectLst/>
              <a:uLnTx/>
              <a:uFillTx/>
              <a:latin typeface="ＭＳ Ｐゴシック"/>
              <a:ea typeface="+mn-ea"/>
              <a:cs typeface="ＭＳ Ｐゴシック"/>
            </a:endParaRPr>
          </a:p>
          <a:p>
            <a:pPr marL="45693" marR="0" lvl="0" indent="0" algn="l" defTabSz="756308" rtl="0" eaLnBrk="1" fontAlgn="auto" latinLnBrk="0" hangingPunct="1">
              <a:lnSpc>
                <a:spcPct val="100000"/>
              </a:lnSpc>
              <a:spcBef>
                <a:spcPts val="0"/>
              </a:spcBef>
              <a:spcAft>
                <a:spcPts val="0"/>
              </a:spcAft>
              <a:buClrTx/>
              <a:buSzTx/>
              <a:buFontTx/>
              <a:buNone/>
              <a:tabLst>
                <a:tab pos="319330" algn="l"/>
              </a:tabLst>
              <a:defRPr/>
            </a:pPr>
            <a:r>
              <a:rPr kumimoji="1" sz="1323" b="0" i="0" u="none" strike="noStrike" kern="1200" cap="none" spc="-3" normalizeH="0" baseline="0" noProof="0" dirty="0">
                <a:ln>
                  <a:noFill/>
                </a:ln>
                <a:solidFill>
                  <a:prstClr val="black"/>
                </a:solidFill>
                <a:effectLst/>
                <a:uLnTx/>
                <a:uFillTx/>
                <a:latin typeface="ＭＳ Ｐゴシック"/>
                <a:ea typeface="+mn-ea"/>
                <a:cs typeface="ＭＳ Ｐゴシック"/>
              </a:rPr>
              <a:t>④	</a:t>
            </a:r>
            <a:r>
              <a:rPr kumimoji="1" sz="1323" b="0" i="0" u="none" strike="noStrike" kern="1200" cap="none" spc="-24" normalizeH="0" baseline="0" noProof="0" dirty="0">
                <a:ln>
                  <a:noFill/>
                </a:ln>
                <a:solidFill>
                  <a:prstClr val="black"/>
                </a:solidFill>
                <a:effectLst/>
                <a:uLnTx/>
                <a:uFillTx/>
                <a:latin typeface="ＭＳ Ｐゴシック"/>
                <a:ea typeface="+mn-ea"/>
                <a:cs typeface="ＭＳ Ｐゴシック"/>
              </a:rPr>
              <a:t>再委託できな</a:t>
            </a:r>
            <a:r>
              <a:rPr kumimoji="1" sz="1323" b="0" i="0" u="none" strike="noStrike" kern="1200" cap="none" spc="-21" normalizeH="0" baseline="0" noProof="0" dirty="0">
                <a:ln>
                  <a:noFill/>
                </a:ln>
                <a:solidFill>
                  <a:prstClr val="black"/>
                </a:solidFill>
                <a:effectLst/>
                <a:uLnTx/>
                <a:uFillTx/>
                <a:latin typeface="ＭＳ Ｐゴシック"/>
                <a:ea typeface="+mn-ea"/>
                <a:cs typeface="ＭＳ Ｐゴシック"/>
              </a:rPr>
              <a:t>い</a:t>
            </a:r>
            <a:r>
              <a:rPr kumimoji="1" sz="1323" b="0" i="0" u="none" strike="noStrike" kern="1200" cap="none" spc="-24" normalizeH="0" baseline="0" noProof="0" dirty="0">
                <a:ln>
                  <a:noFill/>
                </a:ln>
                <a:solidFill>
                  <a:prstClr val="black"/>
                </a:solidFill>
                <a:effectLst/>
                <a:uLnTx/>
                <a:uFillTx/>
                <a:latin typeface="ＭＳ Ｐゴシック"/>
                <a:ea typeface="+mn-ea"/>
                <a:cs typeface="ＭＳ Ｐゴシック"/>
              </a:rPr>
              <a:t>森林及</a:t>
            </a:r>
            <a:r>
              <a:rPr kumimoji="1" sz="1323" b="0" i="0" u="none" strike="noStrike" kern="1200" cap="none" spc="-21" normalizeH="0" baseline="0" noProof="0" dirty="0">
                <a:ln>
                  <a:noFill/>
                </a:ln>
                <a:solidFill>
                  <a:prstClr val="black"/>
                </a:solidFill>
                <a:effectLst/>
                <a:uLnTx/>
                <a:uFillTx/>
                <a:latin typeface="ＭＳ Ｐゴシック"/>
                <a:ea typeface="+mn-ea"/>
                <a:cs typeface="ＭＳ Ｐゴシック"/>
              </a:rPr>
              <a:t>び</a:t>
            </a:r>
            <a:r>
              <a:rPr kumimoji="1" sz="1323" b="0" i="0" u="none" strike="noStrike" kern="1200" cap="none" spc="-24" normalizeH="0" baseline="0" noProof="0" dirty="0">
                <a:ln>
                  <a:noFill/>
                </a:ln>
                <a:solidFill>
                  <a:prstClr val="black"/>
                </a:solidFill>
                <a:effectLst/>
                <a:uLnTx/>
                <a:uFillTx/>
                <a:latin typeface="ＭＳ Ｐゴシック"/>
                <a:ea typeface="+mn-ea"/>
                <a:cs typeface="ＭＳ Ｐゴシック"/>
              </a:rPr>
              <a:t>再委託に至</a:t>
            </a:r>
            <a:r>
              <a:rPr kumimoji="1" sz="1323" b="0" i="0" u="none" strike="noStrike" kern="1200" cap="none" spc="-21" normalizeH="0" baseline="0" noProof="0" dirty="0">
                <a:ln>
                  <a:noFill/>
                </a:ln>
                <a:solidFill>
                  <a:prstClr val="black"/>
                </a:solidFill>
                <a:effectLst/>
                <a:uLnTx/>
                <a:uFillTx/>
                <a:latin typeface="ＭＳ Ｐゴシック"/>
                <a:ea typeface="+mn-ea"/>
                <a:cs typeface="ＭＳ Ｐゴシック"/>
              </a:rPr>
              <a:t>る</a:t>
            </a:r>
            <a:r>
              <a:rPr kumimoji="1" sz="1323" b="0" i="0" u="none" strike="noStrike" kern="1200" cap="none" spc="-30" normalizeH="0" baseline="0" noProof="0" dirty="0">
                <a:ln>
                  <a:noFill/>
                </a:ln>
                <a:solidFill>
                  <a:prstClr val="black"/>
                </a:solidFill>
                <a:effectLst/>
                <a:uLnTx/>
                <a:uFillTx/>
                <a:latin typeface="ＭＳ Ｐゴシック"/>
                <a:ea typeface="+mn-ea"/>
                <a:cs typeface="ＭＳ Ｐゴシック"/>
              </a:rPr>
              <a:t>ま</a:t>
            </a:r>
            <a:r>
              <a:rPr kumimoji="1" sz="1323" b="0" i="0" u="none" strike="noStrike" kern="1200" cap="none" spc="-24" normalizeH="0" baseline="0" noProof="0" dirty="0">
                <a:ln>
                  <a:noFill/>
                </a:ln>
                <a:solidFill>
                  <a:prstClr val="black"/>
                </a:solidFill>
                <a:effectLst/>
                <a:uLnTx/>
                <a:uFillTx/>
                <a:latin typeface="ＭＳ Ｐゴシック"/>
                <a:ea typeface="+mn-ea"/>
                <a:cs typeface="ＭＳ Ｐゴシック"/>
              </a:rPr>
              <a:t>での間の森林に</a:t>
            </a:r>
            <a:r>
              <a:rPr kumimoji="1" sz="1323" b="0" i="0" u="none" strike="noStrike" kern="1200" cap="none" spc="-21" normalizeH="0" baseline="0" noProof="0" dirty="0">
                <a:ln>
                  <a:noFill/>
                </a:ln>
                <a:solidFill>
                  <a:prstClr val="black"/>
                </a:solidFill>
                <a:effectLst/>
                <a:uLnTx/>
                <a:uFillTx/>
                <a:latin typeface="ＭＳ Ｐゴシック"/>
                <a:ea typeface="+mn-ea"/>
                <a:cs typeface="ＭＳ Ｐゴシック"/>
              </a:rPr>
              <a:t>おい</a:t>
            </a:r>
            <a:r>
              <a:rPr kumimoji="1" sz="1323" b="0" i="0" u="none" strike="noStrike" kern="1200" cap="none" spc="-24" normalizeH="0" baseline="0" noProof="0" dirty="0">
                <a:ln>
                  <a:noFill/>
                </a:ln>
                <a:solidFill>
                  <a:prstClr val="black"/>
                </a:solidFill>
                <a:effectLst/>
                <a:uLnTx/>
                <a:uFillTx/>
                <a:latin typeface="ＭＳ Ｐゴシック"/>
                <a:ea typeface="+mn-ea"/>
                <a:cs typeface="ＭＳ Ｐゴシック"/>
              </a:rPr>
              <a:t>ては</a:t>
            </a:r>
            <a:r>
              <a:rPr kumimoji="1" sz="1323" b="0" i="0" u="none" strike="noStrike" kern="1200" cap="none" spc="-30" normalizeH="0" baseline="0" noProof="0" dirty="0">
                <a:ln>
                  <a:noFill/>
                </a:ln>
                <a:solidFill>
                  <a:prstClr val="black"/>
                </a:solidFill>
                <a:effectLst/>
                <a:uLnTx/>
                <a:uFillTx/>
                <a:latin typeface="ＭＳ Ｐゴシック"/>
                <a:ea typeface="+mn-ea"/>
                <a:cs typeface="ＭＳ Ｐゴシック"/>
              </a:rPr>
              <a:t>、</a:t>
            </a:r>
            <a:r>
              <a:rPr kumimoji="1" sz="1323" b="0" i="0" u="none" strike="noStrike" kern="1200" cap="none" spc="-24" normalizeH="0" baseline="0" noProof="0" dirty="0">
                <a:ln>
                  <a:noFill/>
                </a:ln>
                <a:solidFill>
                  <a:prstClr val="black"/>
                </a:solidFill>
                <a:effectLst/>
                <a:uLnTx/>
                <a:uFillTx/>
                <a:latin typeface="ＭＳ Ｐゴシック"/>
                <a:ea typeface="+mn-ea"/>
                <a:cs typeface="ＭＳ Ｐゴシック"/>
              </a:rPr>
              <a:t>市町村が管理</a:t>
            </a:r>
            <a:r>
              <a:rPr kumimoji="1" sz="1323" b="0" i="0" u="none" strike="noStrike" kern="1200" cap="none" spc="-21" normalizeH="0" baseline="0" noProof="0" dirty="0">
                <a:ln>
                  <a:noFill/>
                </a:ln>
                <a:solidFill>
                  <a:prstClr val="black"/>
                </a:solidFill>
                <a:effectLst/>
                <a:uLnTx/>
                <a:uFillTx/>
                <a:latin typeface="ＭＳ Ｐゴシック"/>
                <a:ea typeface="+mn-ea"/>
                <a:cs typeface="ＭＳ Ｐゴシック"/>
              </a:rPr>
              <a:t>を</a:t>
            </a:r>
            <a:r>
              <a:rPr kumimoji="1" sz="1323" b="0" i="0" u="none" strike="noStrike" kern="1200" cap="none" spc="-24" normalizeH="0" baseline="0" noProof="0" dirty="0">
                <a:ln>
                  <a:noFill/>
                </a:ln>
                <a:solidFill>
                  <a:prstClr val="black"/>
                </a:solidFill>
                <a:effectLst/>
                <a:uLnTx/>
                <a:uFillTx/>
                <a:latin typeface="ＭＳ Ｐゴシック"/>
                <a:ea typeface="+mn-ea"/>
                <a:cs typeface="ＭＳ Ｐゴシック"/>
              </a:rPr>
              <a:t>実</a:t>
            </a:r>
            <a:r>
              <a:rPr kumimoji="1" sz="1323" b="0" i="0" u="none" strike="noStrike" kern="1200" cap="none" spc="-3" normalizeH="0" baseline="0" noProof="0" dirty="0">
                <a:ln>
                  <a:noFill/>
                </a:ln>
                <a:solidFill>
                  <a:prstClr val="black"/>
                </a:solidFill>
                <a:effectLst/>
                <a:uLnTx/>
                <a:uFillTx/>
                <a:latin typeface="ＭＳ Ｐゴシック"/>
                <a:ea typeface="+mn-ea"/>
                <a:cs typeface="ＭＳ Ｐゴシック"/>
              </a:rPr>
              <a:t>施</a:t>
            </a:r>
            <a:endParaRPr kumimoji="1" sz="1323" b="0" i="0" u="none" strike="noStrike" kern="1200" cap="none" spc="0" normalizeH="0" baseline="0" noProof="0">
              <a:ln>
                <a:noFill/>
              </a:ln>
              <a:solidFill>
                <a:prstClr val="black"/>
              </a:solidFill>
              <a:effectLst/>
              <a:uLnTx/>
              <a:uFillTx/>
              <a:latin typeface="ＭＳ Ｐゴシック"/>
              <a:ea typeface="+mn-ea"/>
              <a:cs typeface="ＭＳ Ｐゴシック"/>
            </a:endParaRPr>
          </a:p>
        </p:txBody>
      </p:sp>
      <p:sp>
        <p:nvSpPr>
          <p:cNvPr id="3" name="object 3"/>
          <p:cNvSpPr/>
          <p:nvPr/>
        </p:nvSpPr>
        <p:spPr>
          <a:xfrm>
            <a:off x="4960365" y="2682922"/>
            <a:ext cx="3216837" cy="544630"/>
          </a:xfrm>
          <a:custGeom>
            <a:avLst/>
            <a:gdLst/>
            <a:ahLst/>
            <a:cxnLst/>
            <a:rect l="l" t="t" r="r" b="b"/>
            <a:pathLst>
              <a:path w="3889375" h="658494">
                <a:moveTo>
                  <a:pt x="0" y="31750"/>
                </a:moveTo>
                <a:lnTo>
                  <a:pt x="2496" y="19395"/>
                </a:lnTo>
                <a:lnTo>
                  <a:pt x="9302" y="9302"/>
                </a:lnTo>
                <a:lnTo>
                  <a:pt x="19395" y="2496"/>
                </a:lnTo>
                <a:lnTo>
                  <a:pt x="31750" y="0"/>
                </a:lnTo>
                <a:lnTo>
                  <a:pt x="3857498" y="0"/>
                </a:lnTo>
                <a:lnTo>
                  <a:pt x="3869852" y="2496"/>
                </a:lnTo>
                <a:lnTo>
                  <a:pt x="3879945" y="9302"/>
                </a:lnTo>
                <a:lnTo>
                  <a:pt x="3886751" y="19395"/>
                </a:lnTo>
                <a:lnTo>
                  <a:pt x="3889248" y="31750"/>
                </a:lnTo>
                <a:lnTo>
                  <a:pt x="3889248" y="626617"/>
                </a:lnTo>
                <a:lnTo>
                  <a:pt x="3886751" y="638972"/>
                </a:lnTo>
                <a:lnTo>
                  <a:pt x="3879945" y="649065"/>
                </a:lnTo>
                <a:lnTo>
                  <a:pt x="3869852" y="655871"/>
                </a:lnTo>
                <a:lnTo>
                  <a:pt x="3857498" y="658367"/>
                </a:lnTo>
                <a:lnTo>
                  <a:pt x="31750" y="658367"/>
                </a:lnTo>
                <a:lnTo>
                  <a:pt x="19395" y="655871"/>
                </a:lnTo>
                <a:lnTo>
                  <a:pt x="9302" y="649065"/>
                </a:lnTo>
                <a:lnTo>
                  <a:pt x="2496" y="638972"/>
                </a:lnTo>
                <a:lnTo>
                  <a:pt x="0" y="626617"/>
                </a:lnTo>
                <a:lnTo>
                  <a:pt x="0" y="31750"/>
                </a:lnTo>
                <a:close/>
              </a:path>
            </a:pathLst>
          </a:custGeom>
          <a:ln w="19812">
            <a:solidFill>
              <a:srgbClr val="385622"/>
            </a:solidFill>
          </a:ln>
        </p:spPr>
        <p:txBody>
          <a:bodyPr wrap="square" lIns="0" tIns="0" rIns="0" bIns="0" rtlCol="0"/>
          <a:lstStyle/>
          <a:p>
            <a:pPr marL="0" marR="0" lvl="0" indent="0" algn="l" defTabSz="756308" rtl="0" eaLnBrk="1" fontAlgn="auto" latinLnBrk="0" hangingPunct="1">
              <a:lnSpc>
                <a:spcPct val="100000"/>
              </a:lnSpc>
              <a:spcBef>
                <a:spcPts val="0"/>
              </a:spcBef>
              <a:spcAft>
                <a:spcPts val="0"/>
              </a:spcAft>
              <a:buClrTx/>
              <a:buSzTx/>
              <a:buFontTx/>
              <a:buNone/>
              <a:tabLst/>
              <a:defRPr/>
            </a:pPr>
            <a:endParaRPr kumimoji="1" sz="1489"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p:nvPr/>
        </p:nvSpPr>
        <p:spPr>
          <a:xfrm>
            <a:off x="5032949" y="2723362"/>
            <a:ext cx="3034068" cy="460575"/>
          </a:xfrm>
          <a:prstGeom prst="rect">
            <a:avLst/>
          </a:prstGeom>
        </p:spPr>
        <p:txBody>
          <a:bodyPr vert="horz" wrap="square" lIns="0" tIns="0" rIns="0" bIns="0" rtlCol="0">
            <a:spAutoFit/>
          </a:bodyPr>
          <a:lstStyle/>
          <a:p>
            <a:pPr marL="94539" marR="0" lvl="0" indent="0" algn="l" defTabSz="756308" rtl="0" eaLnBrk="1" fontAlgn="auto" latinLnBrk="0" hangingPunct="1">
              <a:lnSpc>
                <a:spcPct val="100000"/>
              </a:lnSpc>
              <a:spcBef>
                <a:spcPts val="0"/>
              </a:spcBef>
              <a:spcAft>
                <a:spcPts val="0"/>
              </a:spcAft>
              <a:buClrTx/>
              <a:buSzTx/>
              <a:buFontTx/>
              <a:buNone/>
              <a:tabLst/>
              <a:defRPr/>
            </a:pPr>
            <a:r>
              <a:rPr kumimoji="1" sz="993" b="1" i="0" u="sng" strike="noStrike" kern="1200" cap="none" spc="0" normalizeH="0" baseline="0" noProof="0" dirty="0">
                <a:ln>
                  <a:noFill/>
                </a:ln>
                <a:solidFill>
                  <a:prstClr val="black"/>
                </a:solidFill>
                <a:effectLst/>
                <a:uLnTx/>
                <a:uFillTx/>
                <a:latin typeface="ＭＳ Ｐゴシック"/>
                <a:ea typeface="+mn-ea"/>
                <a:cs typeface="ＭＳ Ｐゴシック"/>
              </a:rPr>
              <a:t>経営管</a:t>
            </a:r>
            <a:r>
              <a:rPr kumimoji="1" sz="993" b="1" i="0" u="sng" strike="noStrike" kern="1200" cap="none" spc="-3" normalizeH="0" baseline="0" noProof="0" dirty="0">
                <a:ln>
                  <a:noFill/>
                </a:ln>
                <a:solidFill>
                  <a:prstClr val="black"/>
                </a:solidFill>
                <a:effectLst/>
                <a:uLnTx/>
                <a:uFillTx/>
                <a:latin typeface="ＭＳ Ｐゴシック"/>
                <a:ea typeface="+mn-ea"/>
                <a:cs typeface="ＭＳ Ｐゴシック"/>
              </a:rPr>
              <a:t>理実施権</a:t>
            </a:r>
            <a:endParaRPr kumimoji="1" sz="993" b="0" i="0" u="none" strike="noStrike" kern="1200" cap="none" spc="0" normalizeH="0" baseline="0" noProof="0" dirty="0">
              <a:ln>
                <a:noFill/>
              </a:ln>
              <a:solidFill>
                <a:prstClr val="black"/>
              </a:solidFill>
              <a:effectLst/>
              <a:uLnTx/>
              <a:uFillTx/>
              <a:latin typeface="ＭＳ Ｐゴシック"/>
              <a:ea typeface="+mn-ea"/>
              <a:cs typeface="ＭＳ Ｐゴシック"/>
            </a:endParaRPr>
          </a:p>
          <a:p>
            <a:pPr marL="10504" marR="4202" lvl="0" indent="84034" algn="l" defTabSz="756308" rtl="0" eaLnBrk="1" fontAlgn="auto" latinLnBrk="0" hangingPunct="1">
              <a:lnSpc>
                <a:spcPts val="1125"/>
              </a:lnSpc>
              <a:spcBef>
                <a:spcPts val="161"/>
              </a:spcBef>
              <a:spcAft>
                <a:spcPts val="0"/>
              </a:spcAft>
              <a:buClrTx/>
              <a:buSzTx/>
              <a:buFontTx/>
              <a:buNone/>
              <a:tabLst/>
              <a:defRPr/>
            </a:pPr>
            <a:r>
              <a:rPr kumimoji="1" sz="993" b="0" i="0" u="none" strike="noStrike" kern="1200" cap="none" spc="0" normalizeH="0" baseline="0" noProof="0" dirty="0">
                <a:ln>
                  <a:noFill/>
                </a:ln>
                <a:solidFill>
                  <a:prstClr val="black"/>
                </a:solidFill>
                <a:effectLst/>
                <a:uLnTx/>
                <a:uFillTx/>
                <a:latin typeface="ＭＳ Ｐゴシック"/>
                <a:ea typeface="+mn-ea"/>
                <a:cs typeface="ＭＳ Ｐゴシック"/>
              </a:rPr>
              <a:t>市町村の委託を</a:t>
            </a:r>
            <a:r>
              <a:rPr kumimoji="1" sz="993" b="0" i="0" u="none" strike="noStrike" kern="1200" cap="none" spc="-3" normalizeH="0" baseline="0" noProof="0" dirty="0">
                <a:ln>
                  <a:noFill/>
                </a:ln>
                <a:solidFill>
                  <a:prstClr val="black"/>
                </a:solidFill>
                <a:effectLst/>
                <a:uLnTx/>
                <a:uFillTx/>
                <a:latin typeface="ＭＳ Ｐゴシック"/>
                <a:ea typeface="+mn-ea"/>
                <a:cs typeface="ＭＳ Ｐゴシック"/>
              </a:rPr>
              <a:t>受</a:t>
            </a:r>
            <a:r>
              <a:rPr kumimoji="1" sz="993" b="0" i="0" u="none" strike="noStrike" kern="1200" cap="none" spc="0" normalizeH="0" baseline="0" noProof="0" dirty="0">
                <a:ln>
                  <a:noFill/>
                </a:ln>
                <a:solidFill>
                  <a:prstClr val="black"/>
                </a:solidFill>
                <a:effectLst/>
                <a:uLnTx/>
                <a:uFillTx/>
                <a:latin typeface="ＭＳ Ｐゴシック"/>
                <a:ea typeface="+mn-ea"/>
                <a:cs typeface="ＭＳ Ｐゴシック"/>
              </a:rPr>
              <a:t>け</a:t>
            </a:r>
            <a:r>
              <a:rPr kumimoji="1" sz="993" b="0" i="0" u="none" strike="noStrike" kern="1200" cap="none" spc="-3" normalizeH="0" baseline="0" noProof="0" dirty="0">
                <a:ln>
                  <a:noFill/>
                </a:ln>
                <a:solidFill>
                  <a:prstClr val="black"/>
                </a:solidFill>
                <a:effectLst/>
                <a:uLnTx/>
                <a:uFillTx/>
                <a:latin typeface="ＭＳ Ｐゴシック"/>
                <a:ea typeface="+mn-ea"/>
                <a:cs typeface="ＭＳ Ｐゴシック"/>
              </a:rPr>
              <a:t>て伐採等</a:t>
            </a:r>
            <a:r>
              <a:rPr kumimoji="1" sz="993" b="0" i="0" u="none" strike="noStrike" kern="1200" cap="none" spc="0" normalizeH="0" baseline="0" noProof="0" dirty="0">
                <a:ln>
                  <a:noFill/>
                </a:ln>
                <a:solidFill>
                  <a:prstClr val="black"/>
                </a:solidFill>
                <a:effectLst/>
                <a:uLnTx/>
                <a:uFillTx/>
                <a:latin typeface="ＭＳ Ｐゴシック"/>
                <a:ea typeface="+mn-ea"/>
                <a:cs typeface="ＭＳ Ｐゴシック"/>
              </a:rPr>
              <a:t>を実施</a:t>
            </a:r>
            <a:r>
              <a:rPr kumimoji="1" sz="993" b="0" i="0" u="none" strike="noStrike" kern="1200" cap="none" spc="-3" normalizeH="0" baseline="0" noProof="0" dirty="0">
                <a:ln>
                  <a:noFill/>
                </a:ln>
                <a:solidFill>
                  <a:prstClr val="black"/>
                </a:solidFill>
                <a:effectLst/>
                <a:uLnTx/>
                <a:uFillTx/>
                <a:latin typeface="ＭＳ Ｐゴシック"/>
                <a:ea typeface="+mn-ea"/>
                <a:cs typeface="ＭＳ Ｐゴシック"/>
              </a:rPr>
              <a:t>するため</a:t>
            </a:r>
            <a:r>
              <a:rPr kumimoji="1" sz="993" b="0" i="0" u="none" strike="noStrike" kern="1200" cap="none" spc="-33" normalizeH="0" baseline="0" noProof="0" dirty="0">
                <a:ln>
                  <a:noFill/>
                </a:ln>
                <a:solidFill>
                  <a:prstClr val="black"/>
                </a:solidFill>
                <a:effectLst/>
                <a:uLnTx/>
                <a:uFillTx/>
                <a:latin typeface="ＭＳ Ｐゴシック"/>
                <a:ea typeface="+mn-ea"/>
                <a:cs typeface="ＭＳ Ｐゴシック"/>
              </a:rPr>
              <a:t>に</a:t>
            </a:r>
            <a:r>
              <a:rPr kumimoji="1" sz="993" b="0" i="0" u="none" strike="noStrike" kern="1200" cap="none" spc="0" normalizeH="0" baseline="0" noProof="0" dirty="0">
                <a:ln>
                  <a:noFill/>
                </a:ln>
                <a:solidFill>
                  <a:srgbClr val="FF0000"/>
                </a:solidFill>
                <a:effectLst/>
                <a:uLnTx/>
                <a:uFillTx/>
                <a:latin typeface="ＭＳ Ｐゴシック"/>
                <a:ea typeface="+mn-ea"/>
                <a:cs typeface="ＭＳ Ｐゴシック"/>
              </a:rPr>
              <a:t>民間事 業者に設定</a:t>
            </a:r>
            <a:r>
              <a:rPr kumimoji="1" sz="993" b="0" i="0" u="none" strike="noStrike" kern="1200" cap="none" spc="0" normalizeH="0" baseline="0" noProof="0" dirty="0">
                <a:ln>
                  <a:noFill/>
                </a:ln>
                <a:solidFill>
                  <a:prstClr val="black"/>
                </a:solidFill>
                <a:effectLst/>
                <a:uLnTx/>
                <a:uFillTx/>
                <a:latin typeface="ＭＳ Ｐゴシック"/>
                <a:ea typeface="+mn-ea"/>
                <a:cs typeface="ＭＳ Ｐゴシック"/>
              </a:rPr>
              <a:t>さ</a:t>
            </a:r>
            <a:r>
              <a:rPr kumimoji="1" sz="993" b="0" i="0" u="none" strike="noStrike" kern="1200" cap="none" spc="-3" normalizeH="0" baseline="0" noProof="0" dirty="0">
                <a:ln>
                  <a:noFill/>
                </a:ln>
                <a:solidFill>
                  <a:prstClr val="black"/>
                </a:solidFill>
                <a:effectLst/>
                <a:uLnTx/>
                <a:uFillTx/>
                <a:latin typeface="ＭＳ Ｐゴシック"/>
                <a:ea typeface="+mn-ea"/>
                <a:cs typeface="ＭＳ Ｐゴシック"/>
              </a:rPr>
              <a:t>れ</a:t>
            </a:r>
            <a:r>
              <a:rPr kumimoji="1" sz="993" b="0" i="0" u="none" strike="noStrike" kern="1200" cap="none" spc="-9" normalizeH="0" baseline="0" noProof="0" dirty="0">
                <a:ln>
                  <a:noFill/>
                </a:ln>
                <a:solidFill>
                  <a:prstClr val="black"/>
                </a:solidFill>
                <a:effectLst/>
                <a:uLnTx/>
                <a:uFillTx/>
                <a:latin typeface="ＭＳ Ｐゴシック"/>
                <a:ea typeface="+mn-ea"/>
                <a:cs typeface="ＭＳ Ｐゴシック"/>
              </a:rPr>
              <a:t>る、</a:t>
            </a:r>
            <a:r>
              <a:rPr kumimoji="1" sz="993" b="0" i="0" u="none" strike="noStrike" kern="1200" cap="none" spc="0" normalizeH="0" baseline="0" noProof="0" dirty="0">
                <a:ln>
                  <a:noFill/>
                </a:ln>
                <a:solidFill>
                  <a:prstClr val="black"/>
                </a:solidFill>
                <a:effectLst/>
                <a:uLnTx/>
                <a:uFillTx/>
                <a:latin typeface="ＭＳ Ｐゴシック"/>
                <a:ea typeface="+mn-ea"/>
                <a:cs typeface="ＭＳ Ｐゴシック"/>
              </a:rPr>
              <a:t>経営管理権に基づく権利</a:t>
            </a:r>
          </a:p>
        </p:txBody>
      </p:sp>
      <p:sp>
        <p:nvSpPr>
          <p:cNvPr id="5" name="object 5"/>
          <p:cNvSpPr/>
          <p:nvPr/>
        </p:nvSpPr>
        <p:spPr>
          <a:xfrm>
            <a:off x="2196143" y="2682922"/>
            <a:ext cx="2570318" cy="568790"/>
          </a:xfrm>
          <a:custGeom>
            <a:avLst/>
            <a:gdLst/>
            <a:ahLst/>
            <a:cxnLst/>
            <a:rect l="l" t="t" r="r" b="b"/>
            <a:pathLst>
              <a:path w="3107690" h="687705">
                <a:moveTo>
                  <a:pt x="0" y="33146"/>
                </a:moveTo>
                <a:lnTo>
                  <a:pt x="2601" y="20252"/>
                </a:lnTo>
                <a:lnTo>
                  <a:pt x="9698" y="9715"/>
                </a:lnTo>
                <a:lnTo>
                  <a:pt x="20225" y="2607"/>
                </a:lnTo>
                <a:lnTo>
                  <a:pt x="33121" y="0"/>
                </a:lnTo>
                <a:lnTo>
                  <a:pt x="3074289" y="0"/>
                </a:lnTo>
                <a:lnTo>
                  <a:pt x="3087183" y="2607"/>
                </a:lnTo>
                <a:lnTo>
                  <a:pt x="3097720" y="9715"/>
                </a:lnTo>
                <a:lnTo>
                  <a:pt x="3104828" y="20252"/>
                </a:lnTo>
                <a:lnTo>
                  <a:pt x="3107436" y="33146"/>
                </a:lnTo>
                <a:lnTo>
                  <a:pt x="3107436" y="654176"/>
                </a:lnTo>
                <a:lnTo>
                  <a:pt x="3104828" y="667071"/>
                </a:lnTo>
                <a:lnTo>
                  <a:pt x="3097720" y="677608"/>
                </a:lnTo>
                <a:lnTo>
                  <a:pt x="3087183" y="684716"/>
                </a:lnTo>
                <a:lnTo>
                  <a:pt x="3074289" y="687324"/>
                </a:lnTo>
                <a:lnTo>
                  <a:pt x="33121" y="687324"/>
                </a:lnTo>
                <a:lnTo>
                  <a:pt x="20225" y="684716"/>
                </a:lnTo>
                <a:lnTo>
                  <a:pt x="9698" y="677608"/>
                </a:lnTo>
                <a:lnTo>
                  <a:pt x="2601" y="667071"/>
                </a:lnTo>
                <a:lnTo>
                  <a:pt x="0" y="654176"/>
                </a:lnTo>
                <a:lnTo>
                  <a:pt x="0" y="33146"/>
                </a:lnTo>
                <a:close/>
              </a:path>
            </a:pathLst>
          </a:custGeom>
          <a:ln w="19812">
            <a:solidFill>
              <a:srgbClr val="C55A11"/>
            </a:solidFill>
          </a:ln>
        </p:spPr>
        <p:txBody>
          <a:bodyPr wrap="square" lIns="0" tIns="0" rIns="0" bIns="0" rtlCol="0"/>
          <a:lstStyle/>
          <a:p>
            <a:pPr marL="0" marR="0" lvl="0" indent="0" algn="l" defTabSz="756308" rtl="0" eaLnBrk="1" fontAlgn="auto" latinLnBrk="0" hangingPunct="1">
              <a:lnSpc>
                <a:spcPct val="100000"/>
              </a:lnSpc>
              <a:spcBef>
                <a:spcPts val="0"/>
              </a:spcBef>
              <a:spcAft>
                <a:spcPts val="0"/>
              </a:spcAft>
              <a:buClrTx/>
              <a:buSzTx/>
              <a:buFontTx/>
              <a:buNone/>
              <a:tabLst/>
              <a:defRPr/>
            </a:pPr>
            <a:endParaRPr kumimoji="1" sz="1489"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txBox="1"/>
          <p:nvPr/>
        </p:nvSpPr>
        <p:spPr>
          <a:xfrm>
            <a:off x="2268453" y="2734707"/>
            <a:ext cx="2319799" cy="460575"/>
          </a:xfrm>
          <a:prstGeom prst="rect">
            <a:avLst/>
          </a:prstGeom>
        </p:spPr>
        <p:txBody>
          <a:bodyPr vert="horz" wrap="square" lIns="0" tIns="0" rIns="0" bIns="0" rtlCol="0">
            <a:spAutoFit/>
          </a:bodyPr>
          <a:lstStyle/>
          <a:p>
            <a:pPr marL="94539" marR="0" lvl="0" indent="0" algn="l" defTabSz="756308" rtl="0" eaLnBrk="1" fontAlgn="auto" latinLnBrk="0" hangingPunct="1">
              <a:lnSpc>
                <a:spcPct val="100000"/>
              </a:lnSpc>
              <a:spcBef>
                <a:spcPts val="0"/>
              </a:spcBef>
              <a:spcAft>
                <a:spcPts val="0"/>
              </a:spcAft>
              <a:buClrTx/>
              <a:buSzTx/>
              <a:buFontTx/>
              <a:buNone/>
              <a:tabLst/>
              <a:defRPr/>
            </a:pPr>
            <a:r>
              <a:rPr kumimoji="1" sz="993" b="1" i="0" u="sng" strike="noStrike" kern="1200" cap="none" spc="0" normalizeH="0" baseline="0" noProof="0" dirty="0">
                <a:ln>
                  <a:noFill/>
                </a:ln>
                <a:solidFill>
                  <a:prstClr val="black"/>
                </a:solidFill>
                <a:effectLst/>
                <a:uLnTx/>
                <a:uFillTx/>
                <a:latin typeface="ＭＳ Ｐゴシック"/>
                <a:ea typeface="+mn-ea"/>
                <a:cs typeface="ＭＳ Ｐゴシック"/>
              </a:rPr>
              <a:t>経営管</a:t>
            </a:r>
            <a:r>
              <a:rPr kumimoji="1" sz="993" b="1" i="0" u="sng" strike="noStrike" kern="1200" cap="none" spc="-3" normalizeH="0" baseline="0" noProof="0" dirty="0">
                <a:ln>
                  <a:noFill/>
                </a:ln>
                <a:solidFill>
                  <a:prstClr val="black"/>
                </a:solidFill>
                <a:effectLst/>
                <a:uLnTx/>
                <a:uFillTx/>
                <a:latin typeface="ＭＳ Ｐゴシック"/>
                <a:ea typeface="+mn-ea"/>
                <a:cs typeface="ＭＳ Ｐゴシック"/>
              </a:rPr>
              <a:t>理権</a:t>
            </a:r>
            <a:endParaRPr kumimoji="1" sz="993" b="1" i="0" u="none" strike="noStrike" kern="1200" cap="none" spc="0" normalizeH="0" baseline="0" noProof="0" dirty="0">
              <a:ln>
                <a:noFill/>
              </a:ln>
              <a:solidFill>
                <a:prstClr val="black"/>
              </a:solidFill>
              <a:effectLst/>
              <a:uLnTx/>
              <a:uFillTx/>
              <a:latin typeface="ＭＳ Ｐゴシック"/>
              <a:ea typeface="+mn-ea"/>
              <a:cs typeface="ＭＳ Ｐゴシック"/>
            </a:endParaRPr>
          </a:p>
          <a:p>
            <a:pPr marL="10504" marR="4202" lvl="0" indent="84034" algn="l" defTabSz="756308" rtl="0" eaLnBrk="1" fontAlgn="auto" latinLnBrk="0" hangingPunct="1">
              <a:lnSpc>
                <a:spcPts val="1125"/>
              </a:lnSpc>
              <a:spcBef>
                <a:spcPts val="161"/>
              </a:spcBef>
              <a:spcAft>
                <a:spcPts val="0"/>
              </a:spcAft>
              <a:buClrTx/>
              <a:buSzTx/>
              <a:buFontTx/>
              <a:buNone/>
              <a:tabLst/>
              <a:defRPr/>
            </a:pPr>
            <a:r>
              <a:rPr kumimoji="1" sz="993" b="0" i="0" u="none" strike="noStrike" kern="1200" cap="none" spc="0" normalizeH="0" baseline="0" noProof="0" dirty="0">
                <a:ln>
                  <a:noFill/>
                </a:ln>
                <a:solidFill>
                  <a:prstClr val="black"/>
                </a:solidFill>
                <a:effectLst/>
                <a:uLnTx/>
                <a:uFillTx/>
                <a:latin typeface="ＭＳ Ｐゴシック"/>
                <a:ea typeface="+mn-ea"/>
                <a:cs typeface="ＭＳ Ｐゴシック"/>
              </a:rPr>
              <a:t>森林所有者の委託を</a:t>
            </a:r>
            <a:r>
              <a:rPr kumimoji="1" sz="993" b="0" i="0" u="none" strike="noStrike" kern="1200" cap="none" spc="-3" normalizeH="0" baseline="0" noProof="0" dirty="0">
                <a:ln>
                  <a:noFill/>
                </a:ln>
                <a:solidFill>
                  <a:prstClr val="black"/>
                </a:solidFill>
                <a:effectLst/>
                <a:uLnTx/>
                <a:uFillTx/>
                <a:latin typeface="ＭＳ Ｐゴシック"/>
                <a:ea typeface="+mn-ea"/>
                <a:cs typeface="ＭＳ Ｐゴシック"/>
              </a:rPr>
              <a:t>受けて伐採等を実施 す</a:t>
            </a:r>
            <a:r>
              <a:rPr kumimoji="1" sz="993" b="0" i="0" u="none" strike="noStrike" kern="1200" cap="none" spc="-9" normalizeH="0" baseline="0" noProof="0" dirty="0">
                <a:ln>
                  <a:noFill/>
                </a:ln>
                <a:solidFill>
                  <a:prstClr val="black"/>
                </a:solidFill>
                <a:effectLst/>
                <a:uLnTx/>
                <a:uFillTx/>
                <a:latin typeface="ＭＳ Ｐゴシック"/>
                <a:ea typeface="+mn-ea"/>
                <a:cs typeface="ＭＳ Ｐゴシック"/>
              </a:rPr>
              <a:t>る</a:t>
            </a:r>
            <a:r>
              <a:rPr kumimoji="1" sz="993" b="0" i="0" u="none" strike="noStrike" kern="1200" cap="none" spc="-3" normalizeH="0" baseline="0" noProof="0" dirty="0">
                <a:ln>
                  <a:noFill/>
                </a:ln>
                <a:solidFill>
                  <a:prstClr val="black"/>
                </a:solidFill>
                <a:effectLst/>
                <a:uLnTx/>
                <a:uFillTx/>
                <a:latin typeface="ＭＳ Ｐゴシック"/>
                <a:ea typeface="+mn-ea"/>
                <a:cs typeface="ＭＳ Ｐゴシック"/>
              </a:rPr>
              <a:t>ため</a:t>
            </a:r>
            <a:r>
              <a:rPr kumimoji="1" sz="993" b="0" i="0" u="none" strike="noStrike" kern="1200" cap="none" spc="-9" normalizeH="0" baseline="0" noProof="0" dirty="0">
                <a:ln>
                  <a:noFill/>
                </a:ln>
                <a:solidFill>
                  <a:prstClr val="black"/>
                </a:solidFill>
                <a:effectLst/>
                <a:uLnTx/>
                <a:uFillTx/>
                <a:latin typeface="ＭＳ Ｐゴシック"/>
                <a:ea typeface="+mn-ea"/>
                <a:cs typeface="ＭＳ Ｐゴシック"/>
              </a:rPr>
              <a:t>に</a:t>
            </a:r>
            <a:r>
              <a:rPr kumimoji="1" sz="993" b="0" i="0" u="none" strike="noStrike" kern="1200" cap="none" spc="0" normalizeH="0" baseline="0" noProof="0" dirty="0">
                <a:ln>
                  <a:noFill/>
                </a:ln>
                <a:solidFill>
                  <a:srgbClr val="FF0000"/>
                </a:solidFill>
                <a:effectLst/>
                <a:uLnTx/>
                <a:uFillTx/>
                <a:latin typeface="ＭＳ Ｐゴシック"/>
                <a:ea typeface="+mn-ea"/>
                <a:cs typeface="ＭＳ Ｐゴシック"/>
              </a:rPr>
              <a:t>市町村に設定</a:t>
            </a:r>
            <a:r>
              <a:rPr kumimoji="1" sz="993" b="0" i="0" u="none" strike="noStrike" kern="1200" cap="none" spc="0" normalizeH="0" baseline="0" noProof="0" dirty="0">
                <a:ln>
                  <a:noFill/>
                </a:ln>
                <a:solidFill>
                  <a:prstClr val="black"/>
                </a:solidFill>
                <a:effectLst/>
                <a:uLnTx/>
                <a:uFillTx/>
                <a:latin typeface="ＭＳ Ｐゴシック"/>
                <a:ea typeface="+mn-ea"/>
                <a:cs typeface="ＭＳ Ｐゴシック"/>
              </a:rPr>
              <a:t>さ</a:t>
            </a:r>
            <a:r>
              <a:rPr kumimoji="1" sz="993" b="0" i="0" u="none" strike="noStrike" kern="1200" cap="none" spc="-3" normalizeH="0" baseline="0" noProof="0" dirty="0">
                <a:ln>
                  <a:noFill/>
                </a:ln>
                <a:solidFill>
                  <a:prstClr val="black"/>
                </a:solidFill>
                <a:effectLst/>
                <a:uLnTx/>
                <a:uFillTx/>
                <a:latin typeface="ＭＳ Ｐゴシック"/>
                <a:ea typeface="+mn-ea"/>
                <a:cs typeface="ＭＳ Ｐゴシック"/>
              </a:rPr>
              <a:t>れ</a:t>
            </a:r>
            <a:r>
              <a:rPr kumimoji="1" sz="993" b="0" i="0" u="none" strike="noStrike" kern="1200" cap="none" spc="-9" normalizeH="0" baseline="0" noProof="0" dirty="0">
                <a:ln>
                  <a:noFill/>
                </a:ln>
                <a:solidFill>
                  <a:prstClr val="black"/>
                </a:solidFill>
                <a:effectLst/>
                <a:uLnTx/>
                <a:uFillTx/>
                <a:latin typeface="ＭＳ Ｐゴシック"/>
                <a:ea typeface="+mn-ea"/>
                <a:cs typeface="ＭＳ Ｐゴシック"/>
              </a:rPr>
              <a:t>る</a:t>
            </a:r>
            <a:r>
              <a:rPr kumimoji="1" sz="993" b="0" i="0" u="none" strike="noStrike" kern="1200" cap="none" spc="0" normalizeH="0" baseline="0" noProof="0" dirty="0">
                <a:ln>
                  <a:noFill/>
                </a:ln>
                <a:solidFill>
                  <a:prstClr val="black"/>
                </a:solidFill>
                <a:effectLst/>
                <a:uLnTx/>
                <a:uFillTx/>
                <a:latin typeface="ＭＳ Ｐゴシック"/>
                <a:ea typeface="+mn-ea"/>
                <a:cs typeface="ＭＳ Ｐゴシック"/>
              </a:rPr>
              <a:t>権利</a:t>
            </a:r>
          </a:p>
        </p:txBody>
      </p:sp>
      <p:sp>
        <p:nvSpPr>
          <p:cNvPr id="7" name="object 7"/>
          <p:cNvSpPr/>
          <p:nvPr/>
        </p:nvSpPr>
        <p:spPr>
          <a:xfrm>
            <a:off x="4234331" y="3361058"/>
            <a:ext cx="2262553" cy="2484712"/>
          </a:xfrm>
          <a:custGeom>
            <a:avLst/>
            <a:gdLst/>
            <a:ahLst/>
            <a:cxnLst/>
            <a:rect l="l" t="t" r="r" b="b"/>
            <a:pathLst>
              <a:path w="2735579" h="3004185">
                <a:moveTo>
                  <a:pt x="0" y="3003804"/>
                </a:moveTo>
                <a:lnTo>
                  <a:pt x="2735579" y="3003804"/>
                </a:lnTo>
                <a:lnTo>
                  <a:pt x="2735579" y="0"/>
                </a:lnTo>
                <a:lnTo>
                  <a:pt x="0" y="0"/>
                </a:lnTo>
                <a:lnTo>
                  <a:pt x="0" y="3003804"/>
                </a:lnTo>
                <a:close/>
              </a:path>
            </a:pathLst>
          </a:custGeom>
          <a:ln w="22859">
            <a:solidFill>
              <a:srgbClr val="996600"/>
            </a:solidFill>
          </a:ln>
        </p:spPr>
        <p:txBody>
          <a:bodyPr wrap="square" lIns="0" tIns="0" rIns="0" bIns="0" rtlCol="0"/>
          <a:lstStyle/>
          <a:p>
            <a:pPr marL="0" marR="0" lvl="0" indent="0" algn="l" defTabSz="756308" rtl="0" eaLnBrk="1" fontAlgn="auto" latinLnBrk="0" hangingPunct="1">
              <a:lnSpc>
                <a:spcPct val="100000"/>
              </a:lnSpc>
              <a:spcBef>
                <a:spcPts val="0"/>
              </a:spcBef>
              <a:spcAft>
                <a:spcPts val="0"/>
              </a:spcAft>
              <a:buClrTx/>
              <a:buSzTx/>
              <a:buFontTx/>
              <a:buNone/>
              <a:tabLst/>
              <a:defRPr/>
            </a:pPr>
            <a:endParaRPr kumimoji="1" sz="1489"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2187320" y="3908102"/>
            <a:ext cx="1743657" cy="722672"/>
          </a:xfrm>
          <a:custGeom>
            <a:avLst/>
            <a:gdLst/>
            <a:ahLst/>
            <a:cxnLst/>
            <a:rect l="l" t="t" r="r" b="b"/>
            <a:pathLst>
              <a:path w="2108200" h="873760">
                <a:moveTo>
                  <a:pt x="1671066" y="0"/>
                </a:moveTo>
                <a:lnTo>
                  <a:pt x="1671066" y="155575"/>
                </a:lnTo>
                <a:lnTo>
                  <a:pt x="0" y="155575"/>
                </a:lnTo>
                <a:lnTo>
                  <a:pt x="0" y="717676"/>
                </a:lnTo>
                <a:lnTo>
                  <a:pt x="1671066" y="717676"/>
                </a:lnTo>
                <a:lnTo>
                  <a:pt x="1671066" y="873251"/>
                </a:lnTo>
                <a:lnTo>
                  <a:pt x="2107692" y="436625"/>
                </a:lnTo>
                <a:lnTo>
                  <a:pt x="1671066" y="0"/>
                </a:lnTo>
                <a:close/>
              </a:path>
            </a:pathLst>
          </a:custGeom>
          <a:solidFill>
            <a:srgbClr val="FAE4D5"/>
          </a:solidFill>
        </p:spPr>
        <p:txBody>
          <a:bodyPr wrap="square" lIns="0" tIns="0" rIns="0" bIns="0" rtlCol="0"/>
          <a:lstStyle/>
          <a:p>
            <a:pPr marL="0" marR="0" lvl="0" indent="0" algn="l" defTabSz="756308" rtl="0" eaLnBrk="1" fontAlgn="auto" latinLnBrk="0" hangingPunct="1">
              <a:lnSpc>
                <a:spcPct val="100000"/>
              </a:lnSpc>
              <a:spcBef>
                <a:spcPts val="0"/>
              </a:spcBef>
              <a:spcAft>
                <a:spcPts val="0"/>
              </a:spcAft>
              <a:buClrTx/>
              <a:buSzTx/>
              <a:buFontTx/>
              <a:buNone/>
              <a:tabLst/>
              <a:defRPr/>
            </a:pPr>
            <a:endParaRPr kumimoji="1" sz="1489"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2187320" y="3908102"/>
            <a:ext cx="1743657" cy="722672"/>
          </a:xfrm>
          <a:custGeom>
            <a:avLst/>
            <a:gdLst/>
            <a:ahLst/>
            <a:cxnLst/>
            <a:rect l="l" t="t" r="r" b="b"/>
            <a:pathLst>
              <a:path w="2108200" h="873760">
                <a:moveTo>
                  <a:pt x="0" y="155575"/>
                </a:moveTo>
                <a:lnTo>
                  <a:pt x="1671066" y="155575"/>
                </a:lnTo>
                <a:lnTo>
                  <a:pt x="1671066" y="0"/>
                </a:lnTo>
                <a:lnTo>
                  <a:pt x="2107692" y="436625"/>
                </a:lnTo>
                <a:lnTo>
                  <a:pt x="1671066" y="873251"/>
                </a:lnTo>
                <a:lnTo>
                  <a:pt x="1671066" y="717676"/>
                </a:lnTo>
                <a:lnTo>
                  <a:pt x="0" y="717676"/>
                </a:lnTo>
                <a:lnTo>
                  <a:pt x="0" y="155575"/>
                </a:lnTo>
                <a:close/>
              </a:path>
            </a:pathLst>
          </a:custGeom>
          <a:ln w="19812">
            <a:solidFill>
              <a:srgbClr val="EC7C30"/>
            </a:solidFill>
          </a:ln>
        </p:spPr>
        <p:txBody>
          <a:bodyPr wrap="square" lIns="0" tIns="0" rIns="0" bIns="0" rtlCol="0"/>
          <a:lstStyle/>
          <a:p>
            <a:pPr marL="0" marR="0" lvl="0" indent="0" algn="l" defTabSz="756308" rtl="0" eaLnBrk="1" fontAlgn="auto" latinLnBrk="0" hangingPunct="1">
              <a:lnSpc>
                <a:spcPct val="100000"/>
              </a:lnSpc>
              <a:spcBef>
                <a:spcPts val="0"/>
              </a:spcBef>
              <a:spcAft>
                <a:spcPts val="0"/>
              </a:spcAft>
              <a:buClrTx/>
              <a:buSzTx/>
              <a:buFontTx/>
              <a:buNone/>
              <a:tabLst/>
              <a:defRPr/>
            </a:pPr>
            <a:endParaRPr kumimoji="1" sz="1489"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1645946" y="3189002"/>
            <a:ext cx="474579" cy="2899723"/>
          </a:xfrm>
          <a:prstGeom prst="rect">
            <a:avLst/>
          </a:prstGeom>
          <a:blipFill>
            <a:blip r:embed="rId3" cstate="print"/>
            <a:stretch>
              <a:fillRect/>
            </a:stretch>
          </a:blipFill>
        </p:spPr>
        <p:txBody>
          <a:bodyPr vert="wordArtVertRtl" wrap="square" lIns="0" tIns="0" rIns="0" bIns="0" rtlCol="0" anchor="ctr"/>
          <a:lstStyle/>
          <a:p>
            <a:pPr marL="0" marR="0" lvl="0" indent="0" algn="ctr" defTabSz="756308" rtl="0" eaLnBrk="1" fontAlgn="auto" latinLnBrk="0" hangingPunct="1">
              <a:lnSpc>
                <a:spcPct val="100000"/>
              </a:lnSpc>
              <a:spcBef>
                <a:spcPts val="0"/>
              </a:spcBef>
              <a:spcAft>
                <a:spcPts val="0"/>
              </a:spcAft>
              <a:buClrTx/>
              <a:buSzTx/>
              <a:buFontTx/>
              <a:buNone/>
              <a:tabLst/>
              <a:defRPr/>
            </a:pPr>
            <a:r>
              <a:rPr kumimoji="1" lang="ja-JP" altLang="en-US" sz="1654" b="1" i="0" u="none" strike="noStrike" kern="1200" cap="none" spc="0" normalizeH="0" baseline="0" noProof="0" dirty="0">
                <a:ln>
                  <a:noFill/>
                </a:ln>
                <a:solidFill>
                  <a:srgbClr val="C00000"/>
                </a:solidFill>
                <a:effectLst/>
                <a:uLnTx/>
                <a:uFillTx/>
                <a:latin typeface="ＭＳ ゴシック" panose="020B0609070205080204" pitchFamily="49" charset="-128"/>
                <a:ea typeface="ＭＳ ゴシック" panose="020B0609070205080204" pitchFamily="49" charset="-128"/>
                <a:cs typeface="+mn-cs"/>
              </a:rPr>
              <a:t>森林所有者</a:t>
            </a:r>
            <a:endParaRPr kumimoji="1" sz="1654" b="1" i="0" u="none" strike="noStrike" kern="1200" cap="none" spc="0" normalizeH="0" baseline="0" noProof="0" dirty="0">
              <a:ln>
                <a:noFill/>
              </a:ln>
              <a:solidFill>
                <a:srgbClr val="C00000"/>
              </a:solidFill>
              <a:effectLst/>
              <a:uLnTx/>
              <a:uFillTx/>
              <a:latin typeface="ＭＳ ゴシック" panose="020B0609070205080204" pitchFamily="49" charset="-128"/>
              <a:ea typeface="ＭＳ ゴシック" panose="020B0609070205080204" pitchFamily="49" charset="-128"/>
              <a:cs typeface="+mn-cs"/>
            </a:endParaRPr>
          </a:p>
        </p:txBody>
      </p:sp>
      <p:sp>
        <p:nvSpPr>
          <p:cNvPr id="24" name="object 24"/>
          <p:cNvSpPr/>
          <p:nvPr/>
        </p:nvSpPr>
        <p:spPr>
          <a:xfrm>
            <a:off x="8161341" y="3189003"/>
            <a:ext cx="472057" cy="2870731"/>
          </a:xfrm>
          <a:prstGeom prst="rect">
            <a:avLst/>
          </a:prstGeom>
          <a:blipFill>
            <a:blip r:embed="rId4" cstate="print"/>
            <a:stretch>
              <a:fillRect/>
            </a:stretch>
          </a:blipFill>
        </p:spPr>
        <p:txBody>
          <a:bodyPr wrap="square" lIns="0" tIns="0" rIns="0" bIns="0" rtlCol="0"/>
          <a:lstStyle/>
          <a:p>
            <a:pPr marL="0" marR="0" lvl="0" indent="0" algn="l" defTabSz="756308" rtl="0" eaLnBrk="1" fontAlgn="auto" latinLnBrk="0" hangingPunct="1">
              <a:lnSpc>
                <a:spcPct val="100000"/>
              </a:lnSpc>
              <a:spcBef>
                <a:spcPts val="0"/>
              </a:spcBef>
              <a:spcAft>
                <a:spcPts val="0"/>
              </a:spcAft>
              <a:buClrTx/>
              <a:buSzTx/>
              <a:buFontTx/>
              <a:buNone/>
              <a:tabLst/>
              <a:defRPr/>
            </a:pPr>
            <a:endParaRPr kumimoji="1" sz="1489"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5"/>
          <p:cNvSpPr txBox="1"/>
          <p:nvPr/>
        </p:nvSpPr>
        <p:spPr>
          <a:xfrm>
            <a:off x="8311443" y="3791299"/>
            <a:ext cx="176467" cy="184666"/>
          </a:xfrm>
          <a:prstGeom prst="rect">
            <a:avLst/>
          </a:prstGeom>
        </p:spPr>
        <p:txBody>
          <a:bodyPr vert="horz" wrap="square" lIns="0" tIns="0" rIns="0" bIns="0" rtlCol="0">
            <a:spAutoFit/>
          </a:bodyPr>
          <a:lstStyle/>
          <a:p>
            <a:pPr marL="10504" marR="0" lvl="0" indent="0" algn="l" defTabSz="756308" rtl="0" eaLnBrk="1" fontAlgn="auto" latinLnBrk="0" hangingPunct="1">
              <a:lnSpc>
                <a:spcPct val="100000"/>
              </a:lnSpc>
              <a:spcBef>
                <a:spcPts val="0"/>
              </a:spcBef>
              <a:spcAft>
                <a:spcPts val="0"/>
              </a:spcAft>
              <a:buClrTx/>
              <a:buSzTx/>
              <a:buFontTx/>
              <a:buNone/>
              <a:tabLst/>
              <a:defRPr/>
            </a:pPr>
            <a:r>
              <a:rPr kumimoji="1" sz="1200" b="1" i="0" u="none" strike="noStrike" kern="1200" cap="none" spc="17" normalizeH="0" baseline="0" noProof="0" dirty="0">
                <a:ln>
                  <a:noFill/>
                </a:ln>
                <a:solidFill>
                  <a:srgbClr val="3333FF"/>
                </a:solidFill>
                <a:effectLst/>
                <a:uLnTx/>
                <a:uFillTx/>
                <a:latin typeface="ＭＳ ゴシック"/>
                <a:ea typeface="+mn-ea"/>
                <a:cs typeface="ＭＳ ゴシック"/>
              </a:rPr>
              <a:t>林</a:t>
            </a:r>
            <a:endParaRPr kumimoji="1" sz="1200" b="0" i="0" u="none" strike="noStrike" kern="1200" cap="none" spc="0" normalizeH="0" baseline="0" noProof="0">
              <a:ln>
                <a:noFill/>
              </a:ln>
              <a:solidFill>
                <a:prstClr val="black"/>
              </a:solidFill>
              <a:effectLst/>
              <a:uLnTx/>
              <a:uFillTx/>
              <a:latin typeface="ＭＳ ゴシック"/>
              <a:ea typeface="+mn-ea"/>
              <a:cs typeface="ＭＳ ゴシック"/>
            </a:endParaRPr>
          </a:p>
        </p:txBody>
      </p:sp>
      <p:sp>
        <p:nvSpPr>
          <p:cNvPr id="26" name="object 26"/>
          <p:cNvSpPr txBox="1"/>
          <p:nvPr/>
        </p:nvSpPr>
        <p:spPr>
          <a:xfrm>
            <a:off x="8311443" y="4154316"/>
            <a:ext cx="176467" cy="184666"/>
          </a:xfrm>
          <a:prstGeom prst="rect">
            <a:avLst/>
          </a:prstGeom>
        </p:spPr>
        <p:txBody>
          <a:bodyPr vert="horz" wrap="square" lIns="0" tIns="0" rIns="0" bIns="0" rtlCol="0">
            <a:spAutoFit/>
          </a:bodyPr>
          <a:lstStyle/>
          <a:p>
            <a:pPr marL="10504" marR="0" lvl="0" indent="0" algn="l" defTabSz="756308" rtl="0" eaLnBrk="1" fontAlgn="auto" latinLnBrk="0" hangingPunct="1">
              <a:lnSpc>
                <a:spcPct val="100000"/>
              </a:lnSpc>
              <a:spcBef>
                <a:spcPts val="0"/>
              </a:spcBef>
              <a:spcAft>
                <a:spcPts val="0"/>
              </a:spcAft>
              <a:buClrTx/>
              <a:buSzTx/>
              <a:buFontTx/>
              <a:buNone/>
              <a:tabLst/>
              <a:defRPr/>
            </a:pPr>
            <a:r>
              <a:rPr kumimoji="1" sz="1200" b="1" i="0" u="none" strike="noStrike" kern="1200" cap="none" spc="17" normalizeH="0" baseline="0" noProof="0" dirty="0">
                <a:ln>
                  <a:noFill/>
                </a:ln>
                <a:solidFill>
                  <a:srgbClr val="3333FF"/>
                </a:solidFill>
                <a:effectLst/>
                <a:uLnTx/>
                <a:uFillTx/>
                <a:latin typeface="ＭＳ ゴシック"/>
                <a:ea typeface="+mn-ea"/>
                <a:cs typeface="ＭＳ ゴシック"/>
              </a:rPr>
              <a:t>業</a:t>
            </a:r>
            <a:endParaRPr kumimoji="1" sz="1200" b="0" i="0" u="none" strike="noStrike" kern="1200" cap="none" spc="0" normalizeH="0" baseline="0" noProof="0">
              <a:ln>
                <a:noFill/>
              </a:ln>
              <a:solidFill>
                <a:prstClr val="black"/>
              </a:solidFill>
              <a:effectLst/>
              <a:uLnTx/>
              <a:uFillTx/>
              <a:latin typeface="ＭＳ ゴシック"/>
              <a:ea typeface="+mn-ea"/>
              <a:cs typeface="ＭＳ ゴシック"/>
            </a:endParaRPr>
          </a:p>
        </p:txBody>
      </p:sp>
      <p:sp>
        <p:nvSpPr>
          <p:cNvPr id="27" name="object 27"/>
          <p:cNvSpPr txBox="1"/>
          <p:nvPr/>
        </p:nvSpPr>
        <p:spPr>
          <a:xfrm>
            <a:off x="8311443" y="4517332"/>
            <a:ext cx="176467" cy="184666"/>
          </a:xfrm>
          <a:prstGeom prst="rect">
            <a:avLst/>
          </a:prstGeom>
        </p:spPr>
        <p:txBody>
          <a:bodyPr vert="horz" wrap="square" lIns="0" tIns="0" rIns="0" bIns="0" rtlCol="0">
            <a:spAutoFit/>
          </a:bodyPr>
          <a:lstStyle/>
          <a:p>
            <a:pPr marL="10504" marR="0" lvl="0" indent="0" algn="l" defTabSz="756308" rtl="0" eaLnBrk="1" fontAlgn="auto" latinLnBrk="0" hangingPunct="1">
              <a:lnSpc>
                <a:spcPct val="100000"/>
              </a:lnSpc>
              <a:spcBef>
                <a:spcPts val="0"/>
              </a:spcBef>
              <a:spcAft>
                <a:spcPts val="0"/>
              </a:spcAft>
              <a:buClrTx/>
              <a:buSzTx/>
              <a:buFontTx/>
              <a:buNone/>
              <a:tabLst/>
              <a:defRPr/>
            </a:pPr>
            <a:r>
              <a:rPr kumimoji="1" sz="1200" b="1" i="0" u="none" strike="noStrike" kern="1200" cap="none" spc="17" normalizeH="0" baseline="0" noProof="0" dirty="0">
                <a:ln>
                  <a:noFill/>
                </a:ln>
                <a:solidFill>
                  <a:srgbClr val="3333FF"/>
                </a:solidFill>
                <a:effectLst/>
                <a:uLnTx/>
                <a:uFillTx/>
                <a:latin typeface="ＭＳ ゴシック"/>
                <a:ea typeface="+mn-ea"/>
                <a:cs typeface="ＭＳ ゴシック"/>
              </a:rPr>
              <a:t>経</a:t>
            </a:r>
            <a:endParaRPr kumimoji="1" sz="1200" b="0" i="0" u="none" strike="noStrike" kern="1200" cap="none" spc="0" normalizeH="0" baseline="0" noProof="0">
              <a:ln>
                <a:noFill/>
              </a:ln>
              <a:solidFill>
                <a:prstClr val="black"/>
              </a:solidFill>
              <a:effectLst/>
              <a:uLnTx/>
              <a:uFillTx/>
              <a:latin typeface="ＭＳ ゴシック"/>
              <a:ea typeface="+mn-ea"/>
              <a:cs typeface="ＭＳ ゴシック"/>
            </a:endParaRPr>
          </a:p>
        </p:txBody>
      </p:sp>
      <p:sp>
        <p:nvSpPr>
          <p:cNvPr id="28" name="object 28"/>
          <p:cNvSpPr txBox="1"/>
          <p:nvPr/>
        </p:nvSpPr>
        <p:spPr>
          <a:xfrm>
            <a:off x="8311443" y="4880559"/>
            <a:ext cx="176467" cy="184666"/>
          </a:xfrm>
          <a:prstGeom prst="rect">
            <a:avLst/>
          </a:prstGeom>
        </p:spPr>
        <p:txBody>
          <a:bodyPr vert="horz" wrap="square" lIns="0" tIns="0" rIns="0" bIns="0" rtlCol="0">
            <a:spAutoFit/>
          </a:bodyPr>
          <a:lstStyle/>
          <a:p>
            <a:pPr marL="10504" marR="0" lvl="0" indent="0" algn="l" defTabSz="756308" rtl="0" eaLnBrk="1" fontAlgn="auto" latinLnBrk="0" hangingPunct="1">
              <a:lnSpc>
                <a:spcPct val="100000"/>
              </a:lnSpc>
              <a:spcBef>
                <a:spcPts val="0"/>
              </a:spcBef>
              <a:spcAft>
                <a:spcPts val="0"/>
              </a:spcAft>
              <a:buClrTx/>
              <a:buSzTx/>
              <a:buFontTx/>
              <a:buNone/>
              <a:tabLst/>
              <a:defRPr/>
            </a:pPr>
            <a:r>
              <a:rPr kumimoji="1" sz="1200" b="1" i="0" u="none" strike="noStrike" kern="1200" cap="none" spc="17" normalizeH="0" baseline="0" noProof="0" dirty="0">
                <a:ln>
                  <a:noFill/>
                </a:ln>
                <a:solidFill>
                  <a:srgbClr val="3333FF"/>
                </a:solidFill>
                <a:effectLst/>
                <a:uLnTx/>
                <a:uFillTx/>
                <a:latin typeface="ＭＳ ゴシック"/>
                <a:ea typeface="+mn-ea"/>
                <a:cs typeface="ＭＳ ゴシック"/>
              </a:rPr>
              <a:t>営</a:t>
            </a:r>
            <a:endParaRPr kumimoji="1" sz="1200" b="0" i="0" u="none" strike="noStrike" kern="1200" cap="none" spc="0" normalizeH="0" baseline="0" noProof="0">
              <a:ln>
                <a:noFill/>
              </a:ln>
              <a:solidFill>
                <a:prstClr val="black"/>
              </a:solidFill>
              <a:effectLst/>
              <a:uLnTx/>
              <a:uFillTx/>
              <a:latin typeface="ＭＳ ゴシック"/>
              <a:ea typeface="+mn-ea"/>
              <a:cs typeface="ＭＳ ゴシック"/>
            </a:endParaRPr>
          </a:p>
        </p:txBody>
      </p:sp>
      <p:sp>
        <p:nvSpPr>
          <p:cNvPr id="29" name="object 29"/>
          <p:cNvSpPr txBox="1"/>
          <p:nvPr/>
        </p:nvSpPr>
        <p:spPr>
          <a:xfrm>
            <a:off x="8311443" y="5242316"/>
            <a:ext cx="176467" cy="184666"/>
          </a:xfrm>
          <a:prstGeom prst="rect">
            <a:avLst/>
          </a:prstGeom>
        </p:spPr>
        <p:txBody>
          <a:bodyPr vert="horz" wrap="square" lIns="0" tIns="0" rIns="0" bIns="0" rtlCol="0">
            <a:spAutoFit/>
          </a:bodyPr>
          <a:lstStyle/>
          <a:p>
            <a:pPr marL="10504" marR="0" lvl="0" indent="0" algn="l" defTabSz="756308" rtl="0" eaLnBrk="1" fontAlgn="auto" latinLnBrk="0" hangingPunct="1">
              <a:lnSpc>
                <a:spcPct val="100000"/>
              </a:lnSpc>
              <a:spcBef>
                <a:spcPts val="0"/>
              </a:spcBef>
              <a:spcAft>
                <a:spcPts val="0"/>
              </a:spcAft>
              <a:buClrTx/>
              <a:buSzTx/>
              <a:buFontTx/>
              <a:buNone/>
              <a:tabLst/>
              <a:defRPr/>
            </a:pPr>
            <a:r>
              <a:rPr kumimoji="1" sz="1200" b="1" i="0" u="none" strike="noStrike" kern="1200" cap="none" spc="17" normalizeH="0" baseline="0" noProof="0" dirty="0">
                <a:ln>
                  <a:noFill/>
                </a:ln>
                <a:solidFill>
                  <a:srgbClr val="3333FF"/>
                </a:solidFill>
                <a:effectLst/>
                <a:uLnTx/>
                <a:uFillTx/>
                <a:latin typeface="ＭＳ ゴシック"/>
                <a:ea typeface="+mn-ea"/>
                <a:cs typeface="ＭＳ ゴシック"/>
              </a:rPr>
              <a:t>者</a:t>
            </a:r>
            <a:endParaRPr kumimoji="1" sz="1200" b="0" i="0" u="none" strike="noStrike" kern="1200" cap="none" spc="0" normalizeH="0" baseline="0" noProof="0">
              <a:ln>
                <a:noFill/>
              </a:ln>
              <a:solidFill>
                <a:prstClr val="black"/>
              </a:solidFill>
              <a:effectLst/>
              <a:uLnTx/>
              <a:uFillTx/>
              <a:latin typeface="ＭＳ ゴシック"/>
              <a:ea typeface="+mn-ea"/>
              <a:cs typeface="ＭＳ ゴシック"/>
            </a:endParaRPr>
          </a:p>
        </p:txBody>
      </p:sp>
      <p:sp>
        <p:nvSpPr>
          <p:cNvPr id="30" name="object 30"/>
          <p:cNvSpPr/>
          <p:nvPr/>
        </p:nvSpPr>
        <p:spPr>
          <a:xfrm>
            <a:off x="4542517" y="3562102"/>
            <a:ext cx="1876007" cy="685909"/>
          </a:xfrm>
          <a:custGeom>
            <a:avLst/>
            <a:gdLst/>
            <a:ahLst/>
            <a:cxnLst/>
            <a:rect l="l" t="t" r="r" b="b"/>
            <a:pathLst>
              <a:path w="2268220" h="829310">
                <a:moveTo>
                  <a:pt x="0" y="829056"/>
                </a:moveTo>
                <a:lnTo>
                  <a:pt x="2267712" y="829056"/>
                </a:lnTo>
                <a:lnTo>
                  <a:pt x="2267712" y="0"/>
                </a:lnTo>
                <a:lnTo>
                  <a:pt x="0" y="0"/>
                </a:lnTo>
                <a:lnTo>
                  <a:pt x="0" y="829056"/>
                </a:lnTo>
                <a:close/>
              </a:path>
            </a:pathLst>
          </a:custGeom>
          <a:ln w="12192">
            <a:solidFill>
              <a:srgbClr val="669900"/>
            </a:solidFill>
          </a:ln>
        </p:spPr>
        <p:txBody>
          <a:bodyPr wrap="square" lIns="0" tIns="0" rIns="0" bIns="0" rtlCol="0"/>
          <a:lstStyle/>
          <a:p>
            <a:pPr marL="0" marR="0" lvl="0" indent="0" algn="l" defTabSz="756308" rtl="0" eaLnBrk="1" fontAlgn="auto" latinLnBrk="0" hangingPunct="1">
              <a:lnSpc>
                <a:spcPct val="100000"/>
              </a:lnSpc>
              <a:spcBef>
                <a:spcPts val="0"/>
              </a:spcBef>
              <a:spcAft>
                <a:spcPts val="0"/>
              </a:spcAft>
              <a:buClrTx/>
              <a:buSzTx/>
              <a:buFontTx/>
              <a:buNone/>
              <a:tabLst/>
              <a:defRPr/>
            </a:pPr>
            <a:endParaRPr kumimoji="1" sz="1489" b="0" i="0" u="none" strike="noStrike" kern="1200" cap="none" spc="0" normalizeH="0" baseline="0" noProof="0">
              <a:ln>
                <a:noFill/>
              </a:ln>
              <a:solidFill>
                <a:prstClr val="black"/>
              </a:solidFill>
              <a:effectLst/>
              <a:uLnTx/>
              <a:uFillTx/>
              <a:latin typeface="Calibri"/>
              <a:ea typeface="+mn-ea"/>
              <a:cs typeface="+mn-cs"/>
            </a:endParaRPr>
          </a:p>
        </p:txBody>
      </p:sp>
      <p:sp>
        <p:nvSpPr>
          <p:cNvPr id="31" name="object 31"/>
          <p:cNvSpPr txBox="1"/>
          <p:nvPr/>
        </p:nvSpPr>
        <p:spPr>
          <a:xfrm>
            <a:off x="4560478" y="3909469"/>
            <a:ext cx="1810882" cy="305596"/>
          </a:xfrm>
          <a:prstGeom prst="rect">
            <a:avLst/>
          </a:prstGeom>
        </p:spPr>
        <p:txBody>
          <a:bodyPr vert="horz" wrap="square" lIns="0" tIns="0" rIns="0" bIns="0" rtlCol="0">
            <a:spAutoFit/>
          </a:bodyPr>
          <a:lstStyle/>
          <a:p>
            <a:pPr marL="75631" marR="4202" lvl="0" indent="-65127" algn="l" defTabSz="756308" rtl="0" eaLnBrk="1" fontAlgn="auto" latinLnBrk="0" hangingPunct="1">
              <a:lnSpc>
                <a:spcPct val="100000"/>
              </a:lnSpc>
              <a:spcBef>
                <a:spcPts val="0"/>
              </a:spcBef>
              <a:spcAft>
                <a:spcPts val="0"/>
              </a:spcAft>
              <a:buClrTx/>
              <a:buSzTx/>
              <a:buFontTx/>
              <a:buChar char="○"/>
              <a:tabLst>
                <a:tab pos="217439" algn="l"/>
              </a:tabLst>
              <a:defRPr/>
            </a:pPr>
            <a:r>
              <a:rPr kumimoji="1" sz="993" b="0" i="0" u="none" strike="noStrike" kern="1200" cap="none" spc="-21" normalizeH="0" baseline="0" noProof="0" dirty="0">
                <a:ln>
                  <a:noFill/>
                </a:ln>
                <a:solidFill>
                  <a:prstClr val="black"/>
                </a:solidFill>
                <a:effectLst/>
                <a:uLnTx/>
                <a:uFillTx/>
                <a:latin typeface="ＭＳ Ｐゴシック"/>
                <a:ea typeface="+mn-ea"/>
                <a:cs typeface="ＭＳ Ｐゴシック"/>
              </a:rPr>
              <a:t>林業経営者</a:t>
            </a:r>
            <a:r>
              <a:rPr kumimoji="1" sz="993" b="0" i="0" u="none" strike="noStrike" kern="1200" cap="none" spc="-30" normalizeH="0" baseline="0" noProof="0" dirty="0">
                <a:ln>
                  <a:noFill/>
                </a:ln>
                <a:solidFill>
                  <a:prstClr val="black"/>
                </a:solidFill>
                <a:effectLst/>
                <a:uLnTx/>
                <a:uFillTx/>
                <a:latin typeface="ＭＳ Ｐゴシック"/>
                <a:ea typeface="+mn-ea"/>
                <a:cs typeface="ＭＳ Ｐゴシック"/>
              </a:rPr>
              <a:t>に</a:t>
            </a:r>
            <a:r>
              <a:rPr kumimoji="1" sz="993" b="0" i="0" u="none" strike="noStrike" kern="1200" cap="none" spc="-21" normalizeH="0" baseline="0" noProof="0" dirty="0">
                <a:ln>
                  <a:noFill/>
                </a:ln>
                <a:solidFill>
                  <a:prstClr val="black"/>
                </a:solidFill>
                <a:effectLst/>
                <a:uLnTx/>
                <a:uFillTx/>
                <a:latin typeface="ＭＳ Ｐゴシック"/>
                <a:ea typeface="+mn-ea"/>
                <a:cs typeface="ＭＳ Ｐゴシック"/>
              </a:rPr>
              <a:t>林業経営を再</a:t>
            </a:r>
            <a:r>
              <a:rPr kumimoji="1" sz="993" b="0" i="0" u="none" strike="noStrike" kern="1200" cap="none" spc="0" normalizeH="0" baseline="0" noProof="0" dirty="0">
                <a:ln>
                  <a:noFill/>
                </a:ln>
                <a:solidFill>
                  <a:prstClr val="black"/>
                </a:solidFill>
                <a:effectLst/>
                <a:uLnTx/>
                <a:uFillTx/>
                <a:latin typeface="ＭＳ Ｐゴシック"/>
                <a:ea typeface="+mn-ea"/>
                <a:cs typeface="ＭＳ Ｐゴシック"/>
              </a:rPr>
              <a:t>委 託</a:t>
            </a:r>
            <a:endParaRPr kumimoji="1" sz="993" b="0" i="0" u="none" strike="noStrike" kern="1200" cap="none" spc="0" normalizeH="0" baseline="0" noProof="0">
              <a:ln>
                <a:noFill/>
              </a:ln>
              <a:solidFill>
                <a:prstClr val="black"/>
              </a:solidFill>
              <a:effectLst/>
              <a:uLnTx/>
              <a:uFillTx/>
              <a:latin typeface="ＭＳ Ｐゴシック"/>
              <a:ea typeface="+mn-ea"/>
              <a:cs typeface="ＭＳ Ｐゴシック"/>
            </a:endParaRPr>
          </a:p>
        </p:txBody>
      </p:sp>
      <p:sp>
        <p:nvSpPr>
          <p:cNvPr id="32" name="object 32"/>
          <p:cNvSpPr/>
          <p:nvPr/>
        </p:nvSpPr>
        <p:spPr>
          <a:xfrm>
            <a:off x="3990431" y="3651595"/>
            <a:ext cx="474579" cy="1608997"/>
          </a:xfrm>
          <a:prstGeom prst="rect">
            <a:avLst/>
          </a:prstGeom>
          <a:blipFill>
            <a:blip r:embed="rId5" cstate="print"/>
            <a:stretch>
              <a:fillRect/>
            </a:stretch>
          </a:blipFill>
        </p:spPr>
        <p:txBody>
          <a:bodyPr wrap="square" lIns="0" tIns="0" rIns="0" bIns="0" rtlCol="0"/>
          <a:lstStyle/>
          <a:p>
            <a:pPr marL="0" marR="0" lvl="0" indent="0" algn="l" defTabSz="756308" rtl="0" eaLnBrk="1" fontAlgn="auto" latinLnBrk="0" hangingPunct="1">
              <a:lnSpc>
                <a:spcPct val="100000"/>
              </a:lnSpc>
              <a:spcBef>
                <a:spcPts val="0"/>
              </a:spcBef>
              <a:spcAft>
                <a:spcPts val="0"/>
              </a:spcAft>
              <a:buClrTx/>
              <a:buSzTx/>
              <a:buFontTx/>
              <a:buNone/>
              <a:tabLst/>
              <a:defRPr/>
            </a:pPr>
            <a:endParaRPr kumimoji="1" sz="1489" b="0" i="0" u="none" strike="noStrike" kern="1200" cap="none" spc="0" normalizeH="0" baseline="0" noProof="0">
              <a:ln>
                <a:noFill/>
              </a:ln>
              <a:solidFill>
                <a:prstClr val="black"/>
              </a:solidFill>
              <a:effectLst/>
              <a:uLnTx/>
              <a:uFillTx/>
              <a:latin typeface="Calibri"/>
              <a:ea typeface="+mn-ea"/>
              <a:cs typeface="+mn-cs"/>
            </a:endParaRPr>
          </a:p>
        </p:txBody>
      </p:sp>
      <p:sp>
        <p:nvSpPr>
          <p:cNvPr id="33" name="object 33"/>
          <p:cNvSpPr txBox="1"/>
          <p:nvPr/>
        </p:nvSpPr>
        <p:spPr>
          <a:xfrm>
            <a:off x="4141476" y="4012301"/>
            <a:ext cx="176467" cy="184666"/>
          </a:xfrm>
          <a:prstGeom prst="rect">
            <a:avLst/>
          </a:prstGeom>
        </p:spPr>
        <p:txBody>
          <a:bodyPr vert="horz" wrap="square" lIns="0" tIns="0" rIns="0" bIns="0" rtlCol="0">
            <a:spAutoFit/>
          </a:bodyPr>
          <a:lstStyle/>
          <a:p>
            <a:pPr marL="10504" marR="0" lvl="0" indent="0" algn="l" defTabSz="756308" rtl="0" eaLnBrk="1" fontAlgn="auto" latinLnBrk="0" hangingPunct="1">
              <a:lnSpc>
                <a:spcPct val="100000"/>
              </a:lnSpc>
              <a:spcBef>
                <a:spcPts val="0"/>
              </a:spcBef>
              <a:spcAft>
                <a:spcPts val="0"/>
              </a:spcAft>
              <a:buClrTx/>
              <a:buSzTx/>
              <a:buFontTx/>
              <a:buNone/>
              <a:tabLst/>
              <a:defRPr/>
            </a:pPr>
            <a:r>
              <a:rPr kumimoji="1" sz="1200" b="1" i="0" u="none" strike="noStrike" kern="1200" cap="none" spc="17" normalizeH="0" baseline="0" noProof="0" dirty="0">
                <a:ln>
                  <a:noFill/>
                </a:ln>
                <a:solidFill>
                  <a:srgbClr val="996600"/>
                </a:solidFill>
                <a:effectLst/>
                <a:uLnTx/>
                <a:uFillTx/>
                <a:latin typeface="ＭＳ Ｐゴシック"/>
                <a:ea typeface="+mn-ea"/>
                <a:cs typeface="ＭＳ Ｐゴシック"/>
              </a:rPr>
              <a:t>市</a:t>
            </a:r>
            <a:endParaRPr kumimoji="1" sz="1200" b="0" i="0" u="none" strike="noStrike" kern="1200" cap="none" spc="0" normalizeH="0" baseline="0" noProof="0">
              <a:ln>
                <a:noFill/>
              </a:ln>
              <a:solidFill>
                <a:prstClr val="black"/>
              </a:solidFill>
              <a:effectLst/>
              <a:uLnTx/>
              <a:uFillTx/>
              <a:latin typeface="ＭＳ Ｐゴシック"/>
              <a:ea typeface="+mn-ea"/>
              <a:cs typeface="ＭＳ Ｐゴシック"/>
            </a:endParaRPr>
          </a:p>
        </p:txBody>
      </p:sp>
      <p:sp>
        <p:nvSpPr>
          <p:cNvPr id="34" name="object 34"/>
          <p:cNvSpPr txBox="1"/>
          <p:nvPr/>
        </p:nvSpPr>
        <p:spPr>
          <a:xfrm>
            <a:off x="4141476" y="4374059"/>
            <a:ext cx="176467" cy="184666"/>
          </a:xfrm>
          <a:prstGeom prst="rect">
            <a:avLst/>
          </a:prstGeom>
        </p:spPr>
        <p:txBody>
          <a:bodyPr vert="horz" wrap="square" lIns="0" tIns="0" rIns="0" bIns="0" rtlCol="0">
            <a:spAutoFit/>
          </a:bodyPr>
          <a:lstStyle/>
          <a:p>
            <a:pPr marL="10504" marR="0" lvl="0" indent="0" algn="l" defTabSz="756308" rtl="0" eaLnBrk="1" fontAlgn="auto" latinLnBrk="0" hangingPunct="1">
              <a:lnSpc>
                <a:spcPct val="100000"/>
              </a:lnSpc>
              <a:spcBef>
                <a:spcPts val="0"/>
              </a:spcBef>
              <a:spcAft>
                <a:spcPts val="0"/>
              </a:spcAft>
              <a:buClrTx/>
              <a:buSzTx/>
              <a:buFontTx/>
              <a:buNone/>
              <a:tabLst/>
              <a:defRPr/>
            </a:pPr>
            <a:r>
              <a:rPr kumimoji="1" sz="1200" b="1" i="0" u="none" strike="noStrike" kern="1200" cap="none" spc="17" normalizeH="0" baseline="0" noProof="0" dirty="0">
                <a:ln>
                  <a:noFill/>
                </a:ln>
                <a:solidFill>
                  <a:srgbClr val="996600"/>
                </a:solidFill>
                <a:effectLst/>
                <a:uLnTx/>
                <a:uFillTx/>
                <a:latin typeface="ＭＳ Ｐゴシック"/>
                <a:ea typeface="+mn-ea"/>
                <a:cs typeface="ＭＳ Ｐゴシック"/>
              </a:rPr>
              <a:t>町</a:t>
            </a:r>
            <a:endParaRPr kumimoji="1" sz="1200" b="0" i="0" u="none" strike="noStrike" kern="1200" cap="none" spc="0" normalizeH="0" baseline="0" noProof="0">
              <a:ln>
                <a:noFill/>
              </a:ln>
              <a:solidFill>
                <a:prstClr val="black"/>
              </a:solidFill>
              <a:effectLst/>
              <a:uLnTx/>
              <a:uFillTx/>
              <a:latin typeface="ＭＳ Ｐゴシック"/>
              <a:ea typeface="+mn-ea"/>
              <a:cs typeface="ＭＳ Ｐゴシック"/>
            </a:endParaRPr>
          </a:p>
        </p:txBody>
      </p:sp>
      <p:sp>
        <p:nvSpPr>
          <p:cNvPr id="35" name="object 35"/>
          <p:cNvSpPr txBox="1"/>
          <p:nvPr/>
        </p:nvSpPr>
        <p:spPr>
          <a:xfrm>
            <a:off x="4141476" y="4735814"/>
            <a:ext cx="176467" cy="184666"/>
          </a:xfrm>
          <a:prstGeom prst="rect">
            <a:avLst/>
          </a:prstGeom>
        </p:spPr>
        <p:txBody>
          <a:bodyPr vert="horz" wrap="square" lIns="0" tIns="0" rIns="0" bIns="0" rtlCol="0">
            <a:spAutoFit/>
          </a:bodyPr>
          <a:lstStyle/>
          <a:p>
            <a:pPr marL="10504" marR="0" lvl="0" indent="0" algn="l" defTabSz="756308" rtl="0" eaLnBrk="1" fontAlgn="auto" latinLnBrk="0" hangingPunct="1">
              <a:lnSpc>
                <a:spcPct val="100000"/>
              </a:lnSpc>
              <a:spcBef>
                <a:spcPts val="0"/>
              </a:spcBef>
              <a:spcAft>
                <a:spcPts val="0"/>
              </a:spcAft>
              <a:buClrTx/>
              <a:buSzTx/>
              <a:buFontTx/>
              <a:buNone/>
              <a:tabLst/>
              <a:defRPr/>
            </a:pPr>
            <a:r>
              <a:rPr kumimoji="1" sz="1200" b="1" i="0" u="none" strike="noStrike" kern="1200" cap="none" spc="17" normalizeH="0" baseline="0" noProof="0" dirty="0">
                <a:ln>
                  <a:noFill/>
                </a:ln>
                <a:solidFill>
                  <a:srgbClr val="996600"/>
                </a:solidFill>
                <a:effectLst/>
                <a:uLnTx/>
                <a:uFillTx/>
                <a:latin typeface="ＭＳ Ｐゴシック"/>
                <a:ea typeface="+mn-ea"/>
                <a:cs typeface="ＭＳ Ｐゴシック"/>
              </a:rPr>
              <a:t>村</a:t>
            </a:r>
            <a:endParaRPr kumimoji="1" sz="1200" b="0" i="0" u="none" strike="noStrike" kern="1200" cap="none" spc="0" normalizeH="0" baseline="0" noProof="0">
              <a:ln>
                <a:noFill/>
              </a:ln>
              <a:solidFill>
                <a:prstClr val="black"/>
              </a:solidFill>
              <a:effectLst/>
              <a:uLnTx/>
              <a:uFillTx/>
              <a:latin typeface="ＭＳ Ｐゴシック"/>
              <a:ea typeface="+mn-ea"/>
              <a:cs typeface="ＭＳ Ｐゴシック"/>
            </a:endParaRPr>
          </a:p>
        </p:txBody>
      </p:sp>
      <p:sp>
        <p:nvSpPr>
          <p:cNvPr id="36" name="object 36"/>
          <p:cNvSpPr/>
          <p:nvPr/>
        </p:nvSpPr>
        <p:spPr>
          <a:xfrm>
            <a:off x="6304244" y="4171121"/>
            <a:ext cx="540219" cy="716581"/>
          </a:xfrm>
          <a:prstGeom prst="rect">
            <a:avLst/>
          </a:prstGeom>
          <a:blipFill>
            <a:blip r:embed="rId6" cstate="print"/>
            <a:stretch>
              <a:fillRect/>
            </a:stretch>
          </a:blipFill>
        </p:spPr>
        <p:txBody>
          <a:bodyPr wrap="square" lIns="0" tIns="0" rIns="0" bIns="0" rtlCol="0"/>
          <a:lstStyle/>
          <a:p>
            <a:pPr marL="0" marR="0" lvl="0" indent="0" algn="l" defTabSz="756308" rtl="0" eaLnBrk="1" fontAlgn="auto" latinLnBrk="0" hangingPunct="1">
              <a:lnSpc>
                <a:spcPct val="100000"/>
              </a:lnSpc>
              <a:spcBef>
                <a:spcPts val="0"/>
              </a:spcBef>
              <a:spcAft>
                <a:spcPts val="0"/>
              </a:spcAft>
              <a:buClrTx/>
              <a:buSzTx/>
              <a:buFontTx/>
              <a:buNone/>
              <a:tabLst/>
              <a:defRPr/>
            </a:pPr>
            <a:endParaRPr kumimoji="1" sz="1489" b="0" i="0" u="none" strike="noStrike" kern="1200" cap="none" spc="0" normalizeH="0" baseline="0" noProof="0">
              <a:ln>
                <a:noFill/>
              </a:ln>
              <a:solidFill>
                <a:prstClr val="black"/>
              </a:solidFill>
              <a:effectLst/>
              <a:uLnTx/>
              <a:uFillTx/>
              <a:latin typeface="Calibri"/>
              <a:ea typeface="+mn-ea"/>
              <a:cs typeface="+mn-cs"/>
            </a:endParaRPr>
          </a:p>
        </p:txBody>
      </p:sp>
      <p:sp>
        <p:nvSpPr>
          <p:cNvPr id="37" name="object 37"/>
          <p:cNvSpPr/>
          <p:nvPr/>
        </p:nvSpPr>
        <p:spPr>
          <a:xfrm>
            <a:off x="6304244" y="4171124"/>
            <a:ext cx="540428" cy="716895"/>
          </a:xfrm>
          <a:custGeom>
            <a:avLst/>
            <a:gdLst/>
            <a:ahLst/>
            <a:cxnLst/>
            <a:rect l="l" t="t" r="r" b="b"/>
            <a:pathLst>
              <a:path w="653415" h="866775">
                <a:moveTo>
                  <a:pt x="18541" y="0"/>
                </a:moveTo>
                <a:lnTo>
                  <a:pt x="0" y="397001"/>
                </a:lnTo>
                <a:lnTo>
                  <a:pt x="98170" y="331215"/>
                </a:lnTo>
                <a:lnTo>
                  <a:pt x="456818" y="866393"/>
                </a:lnTo>
                <a:lnTo>
                  <a:pt x="653161" y="734821"/>
                </a:lnTo>
                <a:lnTo>
                  <a:pt x="294513" y="199643"/>
                </a:lnTo>
                <a:lnTo>
                  <a:pt x="392684" y="133857"/>
                </a:lnTo>
                <a:lnTo>
                  <a:pt x="18541" y="0"/>
                </a:lnTo>
                <a:close/>
              </a:path>
            </a:pathLst>
          </a:custGeom>
          <a:ln w="6350">
            <a:solidFill>
              <a:srgbClr val="FFC000"/>
            </a:solidFill>
          </a:ln>
        </p:spPr>
        <p:txBody>
          <a:bodyPr wrap="square" lIns="0" tIns="0" rIns="0" bIns="0" rtlCol="0"/>
          <a:lstStyle/>
          <a:p>
            <a:pPr marL="0" marR="0" lvl="0" indent="0" algn="l" defTabSz="756308" rtl="0" eaLnBrk="1" fontAlgn="auto" latinLnBrk="0" hangingPunct="1">
              <a:lnSpc>
                <a:spcPct val="100000"/>
              </a:lnSpc>
              <a:spcBef>
                <a:spcPts val="0"/>
              </a:spcBef>
              <a:spcAft>
                <a:spcPts val="0"/>
              </a:spcAft>
              <a:buClrTx/>
              <a:buSzTx/>
              <a:buFontTx/>
              <a:buNone/>
              <a:tabLst/>
              <a:defRPr/>
            </a:pPr>
            <a:endParaRPr kumimoji="1" sz="1489" b="0" i="0" u="none" strike="noStrike" kern="1200" cap="none" spc="0" normalizeH="0" baseline="0" noProof="0">
              <a:ln>
                <a:noFill/>
              </a:ln>
              <a:solidFill>
                <a:prstClr val="black"/>
              </a:solidFill>
              <a:effectLst/>
              <a:uLnTx/>
              <a:uFillTx/>
              <a:latin typeface="Calibri"/>
              <a:ea typeface="+mn-ea"/>
              <a:cs typeface="+mn-cs"/>
            </a:endParaRPr>
          </a:p>
        </p:txBody>
      </p:sp>
      <p:sp>
        <p:nvSpPr>
          <p:cNvPr id="38" name="object 38"/>
          <p:cNvSpPr/>
          <p:nvPr/>
        </p:nvSpPr>
        <p:spPr>
          <a:xfrm>
            <a:off x="6418734" y="3609370"/>
            <a:ext cx="1674331" cy="639167"/>
          </a:xfrm>
          <a:custGeom>
            <a:avLst/>
            <a:gdLst/>
            <a:ahLst/>
            <a:cxnLst/>
            <a:rect l="l" t="t" r="r" b="b"/>
            <a:pathLst>
              <a:path w="2024379" h="772795">
                <a:moveTo>
                  <a:pt x="1637538" y="0"/>
                </a:moveTo>
                <a:lnTo>
                  <a:pt x="1637538" y="137667"/>
                </a:lnTo>
                <a:lnTo>
                  <a:pt x="0" y="137667"/>
                </a:lnTo>
                <a:lnTo>
                  <a:pt x="0" y="635000"/>
                </a:lnTo>
                <a:lnTo>
                  <a:pt x="1637538" y="635000"/>
                </a:lnTo>
                <a:lnTo>
                  <a:pt x="1637538" y="772668"/>
                </a:lnTo>
                <a:lnTo>
                  <a:pt x="2023871" y="386333"/>
                </a:lnTo>
                <a:lnTo>
                  <a:pt x="1637538" y="0"/>
                </a:lnTo>
                <a:close/>
              </a:path>
            </a:pathLst>
          </a:custGeom>
          <a:solidFill>
            <a:srgbClr val="E8FFB8"/>
          </a:solidFill>
        </p:spPr>
        <p:txBody>
          <a:bodyPr wrap="square" lIns="0" tIns="0" rIns="0" bIns="0" rtlCol="0"/>
          <a:lstStyle/>
          <a:p>
            <a:pPr marL="0" marR="0" lvl="0" indent="0" algn="l" defTabSz="756308" rtl="0" eaLnBrk="1" fontAlgn="auto" latinLnBrk="0" hangingPunct="1">
              <a:lnSpc>
                <a:spcPct val="100000"/>
              </a:lnSpc>
              <a:spcBef>
                <a:spcPts val="0"/>
              </a:spcBef>
              <a:spcAft>
                <a:spcPts val="0"/>
              </a:spcAft>
              <a:buClrTx/>
              <a:buSzTx/>
              <a:buFontTx/>
              <a:buNone/>
              <a:tabLst/>
              <a:defRPr/>
            </a:pPr>
            <a:endParaRPr kumimoji="1" sz="1489" b="0" i="0" u="none" strike="noStrike" kern="1200" cap="none" spc="0" normalizeH="0" baseline="0" noProof="0">
              <a:ln>
                <a:noFill/>
              </a:ln>
              <a:solidFill>
                <a:prstClr val="black"/>
              </a:solidFill>
              <a:effectLst/>
              <a:uLnTx/>
              <a:uFillTx/>
              <a:latin typeface="Calibri"/>
              <a:ea typeface="+mn-ea"/>
              <a:cs typeface="+mn-cs"/>
            </a:endParaRPr>
          </a:p>
        </p:txBody>
      </p:sp>
      <p:sp>
        <p:nvSpPr>
          <p:cNvPr id="39" name="object 39"/>
          <p:cNvSpPr/>
          <p:nvPr/>
        </p:nvSpPr>
        <p:spPr>
          <a:xfrm>
            <a:off x="6418734" y="3609370"/>
            <a:ext cx="1674331" cy="639167"/>
          </a:xfrm>
          <a:custGeom>
            <a:avLst/>
            <a:gdLst/>
            <a:ahLst/>
            <a:cxnLst/>
            <a:rect l="l" t="t" r="r" b="b"/>
            <a:pathLst>
              <a:path w="2024379" h="772795">
                <a:moveTo>
                  <a:pt x="0" y="137667"/>
                </a:moveTo>
                <a:lnTo>
                  <a:pt x="1637538" y="137667"/>
                </a:lnTo>
                <a:lnTo>
                  <a:pt x="1637538" y="0"/>
                </a:lnTo>
                <a:lnTo>
                  <a:pt x="2023871" y="386333"/>
                </a:lnTo>
                <a:lnTo>
                  <a:pt x="1637538" y="772668"/>
                </a:lnTo>
                <a:lnTo>
                  <a:pt x="1637538" y="635000"/>
                </a:lnTo>
                <a:lnTo>
                  <a:pt x="0" y="635000"/>
                </a:lnTo>
                <a:lnTo>
                  <a:pt x="0" y="137667"/>
                </a:lnTo>
                <a:close/>
              </a:path>
            </a:pathLst>
          </a:custGeom>
          <a:ln w="19812">
            <a:solidFill>
              <a:srgbClr val="669900"/>
            </a:solidFill>
          </a:ln>
        </p:spPr>
        <p:txBody>
          <a:bodyPr wrap="square" lIns="0" tIns="0" rIns="0" bIns="0" rtlCol="0"/>
          <a:lstStyle/>
          <a:p>
            <a:pPr marL="0" marR="0" lvl="0" indent="0" algn="l" defTabSz="756308" rtl="0" eaLnBrk="1" fontAlgn="auto" latinLnBrk="0" hangingPunct="1">
              <a:lnSpc>
                <a:spcPct val="100000"/>
              </a:lnSpc>
              <a:spcBef>
                <a:spcPts val="0"/>
              </a:spcBef>
              <a:spcAft>
                <a:spcPts val="0"/>
              </a:spcAft>
              <a:buClrTx/>
              <a:buSzTx/>
              <a:buFontTx/>
              <a:buNone/>
              <a:tabLst/>
              <a:defRPr/>
            </a:pPr>
            <a:endParaRPr kumimoji="1" sz="1489" b="0" i="0" u="none" strike="noStrike" kern="1200" cap="none" spc="0" normalizeH="0" baseline="0" noProof="0">
              <a:ln>
                <a:noFill/>
              </a:ln>
              <a:solidFill>
                <a:prstClr val="black"/>
              </a:solidFill>
              <a:effectLst/>
              <a:uLnTx/>
              <a:uFillTx/>
              <a:latin typeface="Calibri"/>
              <a:ea typeface="+mn-ea"/>
              <a:cs typeface="+mn-cs"/>
            </a:endParaRPr>
          </a:p>
        </p:txBody>
      </p:sp>
      <p:sp>
        <p:nvSpPr>
          <p:cNvPr id="40" name="object 40"/>
          <p:cNvSpPr txBox="1"/>
          <p:nvPr/>
        </p:nvSpPr>
        <p:spPr>
          <a:xfrm>
            <a:off x="6726712" y="3797442"/>
            <a:ext cx="832963" cy="267253"/>
          </a:xfrm>
          <a:prstGeom prst="rect">
            <a:avLst/>
          </a:prstGeom>
        </p:spPr>
        <p:txBody>
          <a:bodyPr vert="horz" wrap="square" lIns="0" tIns="0" rIns="0" bIns="0" rtlCol="0">
            <a:spAutoFit/>
          </a:bodyPr>
          <a:lstStyle/>
          <a:p>
            <a:pPr marL="242124" marR="4202" lvl="0" indent="-232145" algn="l" defTabSz="756308" rtl="0" eaLnBrk="1" fontAlgn="auto" latinLnBrk="0" hangingPunct="1">
              <a:lnSpc>
                <a:spcPct val="101099"/>
              </a:lnSpc>
              <a:spcBef>
                <a:spcPts val="0"/>
              </a:spcBef>
              <a:spcAft>
                <a:spcPts val="0"/>
              </a:spcAft>
              <a:buClrTx/>
              <a:buSzTx/>
              <a:buFontTx/>
              <a:buNone/>
              <a:tabLst/>
              <a:defRPr/>
            </a:pPr>
            <a:r>
              <a:rPr kumimoji="1" sz="910" b="0" i="0" u="none" strike="noStrike" kern="1200" cap="none" spc="0" normalizeH="0" baseline="0" noProof="0" dirty="0">
                <a:ln>
                  <a:noFill/>
                </a:ln>
                <a:solidFill>
                  <a:prstClr val="black"/>
                </a:solidFill>
                <a:effectLst/>
                <a:uLnTx/>
                <a:uFillTx/>
                <a:latin typeface="ＭＳ Ｐゴシック"/>
                <a:ea typeface="+mn-ea"/>
                <a:cs typeface="ＭＳ Ｐゴシック"/>
              </a:rPr>
              <a:t>経営管理実施権 の設定</a:t>
            </a:r>
          </a:p>
        </p:txBody>
      </p:sp>
      <p:sp>
        <p:nvSpPr>
          <p:cNvPr id="41" name="object 41"/>
          <p:cNvSpPr/>
          <p:nvPr/>
        </p:nvSpPr>
        <p:spPr>
          <a:xfrm>
            <a:off x="6614738" y="3336479"/>
            <a:ext cx="1039892" cy="344529"/>
          </a:xfrm>
          <a:custGeom>
            <a:avLst/>
            <a:gdLst/>
            <a:ahLst/>
            <a:cxnLst/>
            <a:rect l="l" t="t" r="r" b="b"/>
            <a:pathLst>
              <a:path w="1257300" h="416560">
                <a:moveTo>
                  <a:pt x="0" y="416051"/>
                </a:moveTo>
                <a:lnTo>
                  <a:pt x="1257300" y="416051"/>
                </a:lnTo>
                <a:lnTo>
                  <a:pt x="1257300" y="0"/>
                </a:lnTo>
                <a:lnTo>
                  <a:pt x="0" y="0"/>
                </a:lnTo>
                <a:lnTo>
                  <a:pt x="0" y="416051"/>
                </a:lnTo>
                <a:close/>
              </a:path>
            </a:pathLst>
          </a:custGeom>
          <a:ln w="9144">
            <a:solidFill>
              <a:srgbClr val="FF0000"/>
            </a:solidFill>
          </a:ln>
        </p:spPr>
        <p:txBody>
          <a:bodyPr wrap="square" lIns="0" tIns="0" rIns="0" bIns="0" rtlCol="0"/>
          <a:lstStyle/>
          <a:p>
            <a:pPr marL="0" marR="0" lvl="0" indent="0" algn="l" defTabSz="756308" rtl="0" eaLnBrk="1" fontAlgn="auto" latinLnBrk="0" hangingPunct="1">
              <a:lnSpc>
                <a:spcPct val="100000"/>
              </a:lnSpc>
              <a:spcBef>
                <a:spcPts val="0"/>
              </a:spcBef>
              <a:spcAft>
                <a:spcPts val="0"/>
              </a:spcAft>
              <a:buClrTx/>
              <a:buSzTx/>
              <a:buFontTx/>
              <a:buNone/>
              <a:tabLst/>
              <a:defRPr/>
            </a:pPr>
            <a:endParaRPr kumimoji="1" sz="1489" b="0" i="0" u="none" strike="noStrike" kern="1200" cap="none" spc="0" normalizeH="0" baseline="0" noProof="0">
              <a:ln>
                <a:noFill/>
              </a:ln>
              <a:solidFill>
                <a:prstClr val="black"/>
              </a:solidFill>
              <a:effectLst/>
              <a:uLnTx/>
              <a:uFillTx/>
              <a:latin typeface="Calibri"/>
              <a:ea typeface="+mn-ea"/>
              <a:cs typeface="+mn-cs"/>
            </a:endParaRPr>
          </a:p>
        </p:txBody>
      </p:sp>
      <p:sp>
        <p:nvSpPr>
          <p:cNvPr id="42" name="object 42"/>
          <p:cNvSpPr txBox="1"/>
          <p:nvPr/>
        </p:nvSpPr>
        <p:spPr>
          <a:xfrm>
            <a:off x="6737635" y="3370616"/>
            <a:ext cx="797776" cy="267509"/>
          </a:xfrm>
          <a:prstGeom prst="rect">
            <a:avLst/>
          </a:prstGeom>
        </p:spPr>
        <p:txBody>
          <a:bodyPr vert="horz" wrap="square" lIns="0" tIns="0" rIns="0" bIns="0" rtlCol="0">
            <a:spAutoFit/>
          </a:bodyPr>
          <a:lstStyle/>
          <a:p>
            <a:pPr marL="175421" marR="4202" lvl="0" indent="-165442" algn="l" defTabSz="756308" rtl="0" eaLnBrk="1" fontAlgn="auto" latinLnBrk="0" hangingPunct="1">
              <a:lnSpc>
                <a:spcPct val="100000"/>
              </a:lnSpc>
              <a:spcBef>
                <a:spcPts val="0"/>
              </a:spcBef>
              <a:spcAft>
                <a:spcPts val="0"/>
              </a:spcAft>
              <a:buClrTx/>
              <a:buSzTx/>
              <a:buFontTx/>
              <a:buNone/>
              <a:tabLst/>
              <a:defRPr/>
            </a:pPr>
            <a:r>
              <a:rPr kumimoji="1" sz="869" b="0" i="0" u="none" strike="noStrike" kern="1200" cap="none" spc="3" normalizeH="0" baseline="0" noProof="0" dirty="0">
                <a:ln>
                  <a:noFill/>
                </a:ln>
                <a:solidFill>
                  <a:srgbClr val="FF0000"/>
                </a:solidFill>
                <a:effectLst/>
                <a:uLnTx/>
                <a:uFillTx/>
                <a:latin typeface="ＭＳ Ｐゴシック"/>
                <a:ea typeface="+mn-ea"/>
                <a:cs typeface="ＭＳ Ｐゴシック"/>
              </a:rPr>
              <a:t>経営管理実施権 配分計画</a:t>
            </a:r>
            <a:endParaRPr kumimoji="1" sz="869" b="0" i="0" u="none" strike="noStrike" kern="1200" cap="none" spc="0" normalizeH="0" baseline="0" noProof="0">
              <a:ln>
                <a:noFill/>
              </a:ln>
              <a:solidFill>
                <a:prstClr val="black"/>
              </a:solidFill>
              <a:effectLst/>
              <a:uLnTx/>
              <a:uFillTx/>
              <a:latin typeface="ＭＳ Ｐゴシック"/>
              <a:ea typeface="+mn-ea"/>
              <a:cs typeface="ＭＳ Ｐゴシック"/>
            </a:endParaRPr>
          </a:p>
        </p:txBody>
      </p:sp>
      <p:sp>
        <p:nvSpPr>
          <p:cNvPr id="43" name="object 43"/>
          <p:cNvSpPr txBox="1"/>
          <p:nvPr/>
        </p:nvSpPr>
        <p:spPr>
          <a:xfrm>
            <a:off x="4597979" y="3611262"/>
            <a:ext cx="1704267" cy="186740"/>
          </a:xfrm>
          <a:prstGeom prst="rect">
            <a:avLst/>
          </a:prstGeom>
          <a:solidFill>
            <a:srgbClr val="E8FFB8"/>
          </a:solidFill>
          <a:ln w="12192">
            <a:solidFill>
              <a:srgbClr val="669900"/>
            </a:solidFill>
          </a:ln>
        </p:spPr>
        <p:txBody>
          <a:bodyPr vert="horz" wrap="square" lIns="0" tIns="33613" rIns="0" bIns="0" rtlCol="0">
            <a:spAutoFit/>
          </a:bodyPr>
          <a:lstStyle/>
          <a:p>
            <a:pPr marL="23109" marR="0" lvl="0" indent="0" algn="l" defTabSz="756308" rtl="0" eaLnBrk="1" fontAlgn="auto" latinLnBrk="0" hangingPunct="1">
              <a:lnSpc>
                <a:spcPct val="100000"/>
              </a:lnSpc>
              <a:spcBef>
                <a:spcPts val="265"/>
              </a:spcBef>
              <a:spcAft>
                <a:spcPts val="0"/>
              </a:spcAft>
              <a:buClrTx/>
              <a:buSzTx/>
              <a:buFontTx/>
              <a:buNone/>
              <a:tabLst/>
              <a:defRPr/>
            </a:pPr>
            <a:r>
              <a:rPr kumimoji="1" sz="993" b="1" i="0" u="none" strike="noStrike" kern="1200" cap="none" spc="0" normalizeH="0" baseline="0" noProof="0" dirty="0">
                <a:ln>
                  <a:noFill/>
                </a:ln>
                <a:solidFill>
                  <a:prstClr val="black"/>
                </a:solidFill>
                <a:effectLst/>
                <a:uLnTx/>
                <a:uFillTx/>
                <a:latin typeface="ＭＳ Ｐゴシック"/>
                <a:ea typeface="+mn-ea"/>
                <a:cs typeface="ＭＳ Ｐゴシック"/>
              </a:rPr>
              <a:t>林業経営に適した森林</a:t>
            </a:r>
          </a:p>
        </p:txBody>
      </p:sp>
      <p:sp>
        <p:nvSpPr>
          <p:cNvPr id="44" name="object 44"/>
          <p:cNvSpPr/>
          <p:nvPr/>
        </p:nvSpPr>
        <p:spPr>
          <a:xfrm>
            <a:off x="6895193" y="4664387"/>
            <a:ext cx="981070" cy="798301"/>
          </a:xfrm>
          <a:custGeom>
            <a:avLst/>
            <a:gdLst/>
            <a:ahLst/>
            <a:cxnLst/>
            <a:rect l="l" t="t" r="r" b="b"/>
            <a:pathLst>
              <a:path w="1186179" h="965200">
                <a:moveTo>
                  <a:pt x="0" y="964691"/>
                </a:moveTo>
                <a:lnTo>
                  <a:pt x="1185672" y="964691"/>
                </a:lnTo>
                <a:lnTo>
                  <a:pt x="1185672" y="0"/>
                </a:lnTo>
                <a:lnTo>
                  <a:pt x="0" y="0"/>
                </a:lnTo>
                <a:lnTo>
                  <a:pt x="0" y="964691"/>
                </a:lnTo>
                <a:close/>
              </a:path>
            </a:pathLst>
          </a:custGeom>
          <a:ln w="28956">
            <a:solidFill>
              <a:srgbClr val="FFC000"/>
            </a:solidFill>
          </a:ln>
        </p:spPr>
        <p:txBody>
          <a:bodyPr wrap="square" lIns="0" tIns="0" rIns="0" bIns="0" rtlCol="0"/>
          <a:lstStyle/>
          <a:p>
            <a:pPr marL="0" marR="0" lvl="0" indent="0" algn="l" defTabSz="756308" rtl="0" eaLnBrk="1" fontAlgn="auto" latinLnBrk="0" hangingPunct="1">
              <a:lnSpc>
                <a:spcPct val="100000"/>
              </a:lnSpc>
              <a:spcBef>
                <a:spcPts val="0"/>
              </a:spcBef>
              <a:spcAft>
                <a:spcPts val="0"/>
              </a:spcAft>
              <a:buClrTx/>
              <a:buSzTx/>
              <a:buFontTx/>
              <a:buNone/>
              <a:tabLst/>
              <a:defRPr/>
            </a:pPr>
            <a:endParaRPr kumimoji="1" sz="1489" b="0" i="0" u="none" strike="noStrike" kern="1200" cap="none" spc="0" normalizeH="0" baseline="0" noProof="0">
              <a:ln>
                <a:noFill/>
              </a:ln>
              <a:solidFill>
                <a:prstClr val="black"/>
              </a:solidFill>
              <a:effectLst/>
              <a:uLnTx/>
              <a:uFillTx/>
              <a:latin typeface="Calibri"/>
              <a:ea typeface="+mn-ea"/>
              <a:cs typeface="+mn-cs"/>
            </a:endParaRPr>
          </a:p>
        </p:txBody>
      </p:sp>
      <p:sp>
        <p:nvSpPr>
          <p:cNvPr id="45" name="object 45"/>
          <p:cNvSpPr txBox="1"/>
          <p:nvPr/>
        </p:nvSpPr>
        <p:spPr>
          <a:xfrm>
            <a:off x="6944562" y="4767995"/>
            <a:ext cx="903340" cy="598882"/>
          </a:xfrm>
          <a:prstGeom prst="rect">
            <a:avLst/>
          </a:prstGeom>
        </p:spPr>
        <p:txBody>
          <a:bodyPr vert="horz" wrap="square" lIns="0" tIns="0" rIns="0" bIns="0" rtlCol="0">
            <a:spAutoFit/>
          </a:bodyPr>
          <a:lstStyle/>
          <a:p>
            <a:pPr marL="10504" marR="4202" lvl="0" indent="0" algn="just" defTabSz="756308" rtl="0" eaLnBrk="1" fontAlgn="auto" latinLnBrk="0" hangingPunct="1">
              <a:lnSpc>
                <a:spcPct val="98100"/>
              </a:lnSpc>
              <a:spcBef>
                <a:spcPts val="0"/>
              </a:spcBef>
              <a:spcAft>
                <a:spcPts val="0"/>
              </a:spcAft>
              <a:buClrTx/>
              <a:buSzTx/>
              <a:buFontTx/>
              <a:buNone/>
              <a:tabLst/>
              <a:defRPr/>
            </a:pPr>
            <a:r>
              <a:rPr kumimoji="1" sz="993" b="0" i="0" u="none" strike="noStrike" kern="1200" cap="none" spc="0" normalizeH="0" baseline="0" noProof="0" dirty="0">
                <a:ln>
                  <a:noFill/>
                </a:ln>
                <a:solidFill>
                  <a:srgbClr val="252525"/>
                </a:solidFill>
                <a:effectLst/>
                <a:uLnTx/>
                <a:uFillTx/>
                <a:latin typeface="ＭＳ Ｐゴシック"/>
                <a:ea typeface="+mn-ea"/>
                <a:cs typeface="ＭＳ Ｐゴシック"/>
              </a:rPr>
              <a:t>経営管理実施権 </a:t>
            </a:r>
            <a:r>
              <a:rPr kumimoji="1" sz="993" b="0" i="0" u="none" strike="noStrike" kern="1200" cap="none" spc="-3" normalizeH="0" baseline="0" noProof="0" dirty="0">
                <a:ln>
                  <a:noFill/>
                </a:ln>
                <a:solidFill>
                  <a:srgbClr val="252525"/>
                </a:solidFill>
                <a:effectLst/>
                <a:uLnTx/>
                <a:uFillTx/>
                <a:latin typeface="ＭＳ Ｐゴシック"/>
                <a:ea typeface="+mn-ea"/>
                <a:cs typeface="ＭＳ Ｐゴシック"/>
              </a:rPr>
              <a:t>の設定を</a:t>
            </a:r>
            <a:r>
              <a:rPr kumimoji="1" sz="993" b="0" i="0" u="none" strike="noStrike" kern="1200" cap="none" spc="0" normalizeH="0" baseline="0" noProof="0" dirty="0">
                <a:ln>
                  <a:noFill/>
                </a:ln>
                <a:solidFill>
                  <a:srgbClr val="252525"/>
                </a:solidFill>
                <a:effectLst/>
                <a:uLnTx/>
                <a:uFillTx/>
                <a:latin typeface="ＭＳ Ｐゴシック"/>
                <a:ea typeface="+mn-ea"/>
                <a:cs typeface="ＭＳ Ｐゴシック"/>
              </a:rPr>
              <a:t>希望す </a:t>
            </a:r>
            <a:r>
              <a:rPr kumimoji="1" sz="993" b="0" i="0" u="none" strike="noStrike" kern="1200" cap="none" spc="-9" normalizeH="0" baseline="0" noProof="0" dirty="0">
                <a:ln>
                  <a:noFill/>
                </a:ln>
                <a:solidFill>
                  <a:srgbClr val="252525"/>
                </a:solidFill>
                <a:effectLst/>
                <a:uLnTx/>
                <a:uFillTx/>
                <a:latin typeface="ＭＳ Ｐゴシック"/>
                <a:ea typeface="+mn-ea"/>
                <a:cs typeface="ＭＳ Ｐゴシック"/>
              </a:rPr>
              <a:t>る</a:t>
            </a:r>
            <a:r>
              <a:rPr kumimoji="1" sz="993" b="0" i="0" u="none" strike="noStrike" kern="1200" cap="none" spc="-3" normalizeH="0" baseline="0" noProof="0" dirty="0">
                <a:ln>
                  <a:noFill/>
                </a:ln>
                <a:solidFill>
                  <a:srgbClr val="252525"/>
                </a:solidFill>
                <a:effectLst/>
                <a:uLnTx/>
                <a:uFillTx/>
                <a:latin typeface="ＭＳ Ｐゴシック"/>
                <a:ea typeface="+mn-ea"/>
                <a:cs typeface="ＭＳ Ｐゴシック"/>
              </a:rPr>
              <a:t>民間事業者</a:t>
            </a:r>
            <a:r>
              <a:rPr kumimoji="1" sz="993" b="0" i="0" u="none" strike="noStrike" kern="1200" cap="none" spc="0" normalizeH="0" baseline="0" noProof="0" dirty="0">
                <a:ln>
                  <a:noFill/>
                </a:ln>
                <a:solidFill>
                  <a:srgbClr val="252525"/>
                </a:solidFill>
                <a:effectLst/>
                <a:uLnTx/>
                <a:uFillTx/>
                <a:latin typeface="ＭＳ Ｐゴシック"/>
                <a:ea typeface="+mn-ea"/>
                <a:cs typeface="ＭＳ Ｐゴシック"/>
              </a:rPr>
              <a:t>を 公募・公表</a:t>
            </a:r>
            <a:endParaRPr kumimoji="1" sz="993" b="0" i="0" u="none" strike="noStrike" kern="1200" cap="none" spc="0" normalizeH="0" baseline="0" noProof="0">
              <a:ln>
                <a:noFill/>
              </a:ln>
              <a:solidFill>
                <a:prstClr val="black"/>
              </a:solidFill>
              <a:effectLst/>
              <a:uLnTx/>
              <a:uFillTx/>
              <a:latin typeface="ＭＳ Ｐゴシック"/>
              <a:ea typeface="+mn-ea"/>
              <a:cs typeface="ＭＳ Ｐゴシック"/>
            </a:endParaRPr>
          </a:p>
        </p:txBody>
      </p:sp>
      <p:sp>
        <p:nvSpPr>
          <p:cNvPr id="46" name="object 46"/>
          <p:cNvSpPr/>
          <p:nvPr/>
        </p:nvSpPr>
        <p:spPr>
          <a:xfrm>
            <a:off x="6599613" y="4652412"/>
            <a:ext cx="315769" cy="824981"/>
          </a:xfrm>
          <a:prstGeom prst="rect">
            <a:avLst/>
          </a:prstGeom>
          <a:blipFill>
            <a:blip r:embed="rId7" cstate="print"/>
            <a:stretch>
              <a:fillRect/>
            </a:stretch>
          </a:blipFill>
        </p:spPr>
        <p:txBody>
          <a:bodyPr wrap="square" lIns="0" tIns="0" rIns="0" bIns="0" rtlCol="0"/>
          <a:lstStyle/>
          <a:p>
            <a:pPr marL="0" marR="0" lvl="0" indent="0" algn="l" defTabSz="756308" rtl="0" eaLnBrk="1" fontAlgn="auto" latinLnBrk="0" hangingPunct="1">
              <a:lnSpc>
                <a:spcPct val="100000"/>
              </a:lnSpc>
              <a:spcBef>
                <a:spcPts val="0"/>
              </a:spcBef>
              <a:spcAft>
                <a:spcPts val="0"/>
              </a:spcAft>
              <a:buClrTx/>
              <a:buSzTx/>
              <a:buFontTx/>
              <a:buNone/>
              <a:tabLst/>
              <a:defRPr/>
            </a:pPr>
            <a:endParaRPr kumimoji="1" sz="1489" b="0" i="0" u="none" strike="noStrike" kern="1200" cap="none" spc="0" normalizeH="0" baseline="0" noProof="0">
              <a:ln>
                <a:noFill/>
              </a:ln>
              <a:solidFill>
                <a:prstClr val="black"/>
              </a:solidFill>
              <a:effectLst/>
              <a:uLnTx/>
              <a:uFillTx/>
              <a:latin typeface="Calibri"/>
              <a:ea typeface="+mn-ea"/>
              <a:cs typeface="+mn-cs"/>
            </a:endParaRPr>
          </a:p>
        </p:txBody>
      </p:sp>
      <p:sp>
        <p:nvSpPr>
          <p:cNvPr id="47" name="object 47"/>
          <p:cNvSpPr txBox="1"/>
          <p:nvPr/>
        </p:nvSpPr>
        <p:spPr>
          <a:xfrm>
            <a:off x="6680598" y="4802025"/>
            <a:ext cx="157559" cy="582211"/>
          </a:xfrm>
          <a:prstGeom prst="rect">
            <a:avLst/>
          </a:prstGeom>
        </p:spPr>
        <p:txBody>
          <a:bodyPr vert="horz" wrap="square" lIns="0" tIns="0" rIns="0" bIns="0" rtlCol="0">
            <a:spAutoFit/>
          </a:bodyPr>
          <a:lstStyle/>
          <a:p>
            <a:pPr marL="10504" marR="4202" lvl="0" indent="0" algn="just" defTabSz="756308" rtl="0" eaLnBrk="1" fontAlgn="auto" latinLnBrk="0" hangingPunct="1">
              <a:lnSpc>
                <a:spcPct val="87800"/>
              </a:lnSpc>
              <a:spcBef>
                <a:spcPts val="0"/>
              </a:spcBef>
              <a:spcAft>
                <a:spcPts val="0"/>
              </a:spcAft>
              <a:buClrTx/>
              <a:buSzTx/>
              <a:buFontTx/>
              <a:buNone/>
              <a:tabLst/>
              <a:defRPr/>
            </a:pPr>
            <a:r>
              <a:rPr kumimoji="1" sz="1075" b="1" i="0" u="none" strike="noStrike" kern="1200" cap="none" spc="-9" normalizeH="0" baseline="0" noProof="0" dirty="0">
                <a:ln>
                  <a:noFill/>
                </a:ln>
                <a:solidFill>
                  <a:srgbClr val="252525"/>
                </a:solidFill>
                <a:effectLst/>
                <a:uLnTx/>
                <a:uFillTx/>
                <a:latin typeface="ＭＳ Ｐゴシック"/>
                <a:ea typeface="+mn-ea"/>
                <a:cs typeface="ＭＳ Ｐゴシック"/>
              </a:rPr>
              <a:t>都 道 府 県</a:t>
            </a:r>
            <a:endParaRPr kumimoji="1" sz="1075" b="0" i="0" u="none" strike="noStrike" kern="1200" cap="none" spc="0" normalizeH="0" baseline="0" noProof="0">
              <a:ln>
                <a:noFill/>
              </a:ln>
              <a:solidFill>
                <a:prstClr val="black"/>
              </a:solidFill>
              <a:effectLst/>
              <a:uLnTx/>
              <a:uFillTx/>
              <a:latin typeface="ＭＳ Ｐゴシック"/>
              <a:ea typeface="+mn-ea"/>
              <a:cs typeface="ＭＳ Ｐゴシック"/>
            </a:endParaRPr>
          </a:p>
        </p:txBody>
      </p:sp>
      <p:sp>
        <p:nvSpPr>
          <p:cNvPr id="48" name="object 48"/>
          <p:cNvSpPr/>
          <p:nvPr/>
        </p:nvSpPr>
        <p:spPr>
          <a:xfrm>
            <a:off x="7805888" y="5031816"/>
            <a:ext cx="437384" cy="307556"/>
          </a:xfrm>
          <a:prstGeom prst="rect">
            <a:avLst/>
          </a:prstGeom>
          <a:blipFill>
            <a:blip r:embed="rId8" cstate="print"/>
            <a:stretch>
              <a:fillRect/>
            </a:stretch>
          </a:blipFill>
        </p:spPr>
        <p:txBody>
          <a:bodyPr wrap="square" lIns="0" tIns="0" rIns="0" bIns="0" rtlCol="0"/>
          <a:lstStyle/>
          <a:p>
            <a:pPr marL="0" marR="0" lvl="0" indent="0" algn="l" defTabSz="756308" rtl="0" eaLnBrk="1" fontAlgn="auto" latinLnBrk="0" hangingPunct="1">
              <a:lnSpc>
                <a:spcPct val="100000"/>
              </a:lnSpc>
              <a:spcBef>
                <a:spcPts val="0"/>
              </a:spcBef>
              <a:spcAft>
                <a:spcPts val="0"/>
              </a:spcAft>
              <a:buClrTx/>
              <a:buSzTx/>
              <a:buFontTx/>
              <a:buNone/>
              <a:tabLst/>
              <a:defRPr/>
            </a:pPr>
            <a:endParaRPr kumimoji="1" sz="1489" b="0" i="0" u="none" strike="noStrike" kern="1200" cap="none" spc="0" normalizeH="0" baseline="0" noProof="0">
              <a:ln>
                <a:noFill/>
              </a:ln>
              <a:solidFill>
                <a:prstClr val="black"/>
              </a:solidFill>
              <a:effectLst/>
              <a:uLnTx/>
              <a:uFillTx/>
              <a:latin typeface="Calibri"/>
              <a:ea typeface="+mn-ea"/>
              <a:cs typeface="+mn-cs"/>
            </a:endParaRPr>
          </a:p>
        </p:txBody>
      </p:sp>
      <p:sp>
        <p:nvSpPr>
          <p:cNvPr id="49" name="object 49"/>
          <p:cNvSpPr/>
          <p:nvPr/>
        </p:nvSpPr>
        <p:spPr>
          <a:xfrm>
            <a:off x="7805887" y="5031818"/>
            <a:ext cx="437491" cy="307765"/>
          </a:xfrm>
          <a:custGeom>
            <a:avLst/>
            <a:gdLst/>
            <a:ahLst/>
            <a:cxnLst/>
            <a:rect l="l" t="t" r="r" b="b"/>
            <a:pathLst>
              <a:path w="528954" h="372110">
                <a:moveTo>
                  <a:pt x="0" y="185928"/>
                </a:moveTo>
                <a:lnTo>
                  <a:pt x="185927" y="0"/>
                </a:lnTo>
                <a:lnTo>
                  <a:pt x="185927" y="92964"/>
                </a:lnTo>
                <a:lnTo>
                  <a:pt x="342900" y="92964"/>
                </a:lnTo>
                <a:lnTo>
                  <a:pt x="342900" y="0"/>
                </a:lnTo>
                <a:lnTo>
                  <a:pt x="528827" y="185928"/>
                </a:lnTo>
                <a:lnTo>
                  <a:pt x="342900" y="371856"/>
                </a:lnTo>
                <a:lnTo>
                  <a:pt x="342900" y="278892"/>
                </a:lnTo>
                <a:lnTo>
                  <a:pt x="185927" y="278892"/>
                </a:lnTo>
                <a:lnTo>
                  <a:pt x="185927" y="371856"/>
                </a:lnTo>
                <a:lnTo>
                  <a:pt x="0" y="185928"/>
                </a:lnTo>
                <a:close/>
              </a:path>
            </a:pathLst>
          </a:custGeom>
          <a:ln w="6096">
            <a:solidFill>
              <a:srgbClr val="FFC000"/>
            </a:solidFill>
          </a:ln>
        </p:spPr>
        <p:txBody>
          <a:bodyPr wrap="square" lIns="0" tIns="0" rIns="0" bIns="0" rtlCol="0"/>
          <a:lstStyle/>
          <a:p>
            <a:pPr marL="0" marR="0" lvl="0" indent="0" algn="l" defTabSz="756308" rtl="0" eaLnBrk="1" fontAlgn="auto" latinLnBrk="0" hangingPunct="1">
              <a:lnSpc>
                <a:spcPct val="100000"/>
              </a:lnSpc>
              <a:spcBef>
                <a:spcPts val="0"/>
              </a:spcBef>
              <a:spcAft>
                <a:spcPts val="0"/>
              </a:spcAft>
              <a:buClrTx/>
              <a:buSzTx/>
              <a:buFontTx/>
              <a:buNone/>
              <a:tabLst/>
              <a:defRPr/>
            </a:pPr>
            <a:endParaRPr kumimoji="1" sz="1489" b="0" i="0" u="none" strike="noStrike" kern="1200" cap="none" spc="0" normalizeH="0" baseline="0" noProof="0">
              <a:ln>
                <a:noFill/>
              </a:ln>
              <a:solidFill>
                <a:prstClr val="black"/>
              </a:solidFill>
              <a:effectLst/>
              <a:uLnTx/>
              <a:uFillTx/>
              <a:latin typeface="Calibri"/>
              <a:ea typeface="+mn-ea"/>
              <a:cs typeface="+mn-cs"/>
            </a:endParaRPr>
          </a:p>
        </p:txBody>
      </p:sp>
      <p:sp>
        <p:nvSpPr>
          <p:cNvPr id="50" name="object 50"/>
          <p:cNvSpPr txBox="1"/>
          <p:nvPr/>
        </p:nvSpPr>
        <p:spPr>
          <a:xfrm>
            <a:off x="6420940" y="4362923"/>
            <a:ext cx="253146" cy="140038"/>
          </a:xfrm>
          <a:prstGeom prst="rect">
            <a:avLst/>
          </a:prstGeom>
        </p:spPr>
        <p:txBody>
          <a:bodyPr vert="horz" wrap="square" lIns="0" tIns="0" rIns="0" bIns="0" rtlCol="0">
            <a:spAutoFit/>
          </a:bodyPr>
          <a:lstStyle/>
          <a:p>
            <a:pPr marL="10504" marR="0" lvl="0" indent="0" algn="l" defTabSz="756308" rtl="0" eaLnBrk="1" fontAlgn="auto" latinLnBrk="0" hangingPunct="1">
              <a:lnSpc>
                <a:spcPct val="100000"/>
              </a:lnSpc>
              <a:spcBef>
                <a:spcPts val="0"/>
              </a:spcBef>
              <a:spcAft>
                <a:spcPts val="0"/>
              </a:spcAft>
              <a:buClrTx/>
              <a:buSzTx/>
              <a:buFontTx/>
              <a:buNone/>
              <a:tabLst/>
              <a:defRPr/>
            </a:pPr>
            <a:r>
              <a:rPr kumimoji="1" sz="910" b="0" i="0" u="none" strike="noStrike" kern="1200" cap="none" spc="0" normalizeH="0" baseline="0" noProof="0" dirty="0">
                <a:ln>
                  <a:noFill/>
                </a:ln>
                <a:solidFill>
                  <a:prstClr val="black"/>
                </a:solidFill>
                <a:effectLst/>
                <a:uLnTx/>
                <a:uFillTx/>
                <a:latin typeface="ＭＳ Ｐゴシック"/>
                <a:ea typeface="+mn-ea"/>
                <a:cs typeface="ＭＳ Ｐゴシック"/>
              </a:rPr>
              <a:t>公表</a:t>
            </a:r>
            <a:endParaRPr kumimoji="1" sz="910" b="0" i="0" u="none" strike="noStrike" kern="1200" cap="none" spc="0" normalizeH="0" baseline="0" noProof="0">
              <a:ln>
                <a:noFill/>
              </a:ln>
              <a:solidFill>
                <a:prstClr val="black"/>
              </a:solidFill>
              <a:effectLst/>
              <a:uLnTx/>
              <a:uFillTx/>
              <a:latin typeface="ＭＳ Ｐゴシック"/>
              <a:ea typeface="+mn-ea"/>
              <a:cs typeface="ＭＳ Ｐゴシック"/>
            </a:endParaRPr>
          </a:p>
        </p:txBody>
      </p:sp>
      <p:sp>
        <p:nvSpPr>
          <p:cNvPr id="51" name="object 51"/>
          <p:cNvSpPr txBox="1"/>
          <p:nvPr/>
        </p:nvSpPr>
        <p:spPr>
          <a:xfrm>
            <a:off x="7911557" y="5125512"/>
            <a:ext cx="253146" cy="140038"/>
          </a:xfrm>
          <a:prstGeom prst="rect">
            <a:avLst/>
          </a:prstGeom>
        </p:spPr>
        <p:txBody>
          <a:bodyPr vert="horz" wrap="square" lIns="0" tIns="0" rIns="0" bIns="0" rtlCol="0">
            <a:spAutoFit/>
          </a:bodyPr>
          <a:lstStyle/>
          <a:p>
            <a:pPr marL="10504" marR="0" lvl="0" indent="0" algn="l" defTabSz="756308" rtl="0" eaLnBrk="1" fontAlgn="auto" latinLnBrk="0" hangingPunct="1">
              <a:lnSpc>
                <a:spcPct val="100000"/>
              </a:lnSpc>
              <a:spcBef>
                <a:spcPts val="0"/>
              </a:spcBef>
              <a:spcAft>
                <a:spcPts val="0"/>
              </a:spcAft>
              <a:buClrTx/>
              <a:buSzTx/>
              <a:buFontTx/>
              <a:buNone/>
              <a:tabLst/>
              <a:defRPr/>
            </a:pPr>
            <a:r>
              <a:rPr kumimoji="1" sz="910" b="0" i="0" u="none" strike="noStrike" kern="1200" cap="none" spc="0" normalizeH="0" baseline="0" noProof="0" dirty="0">
                <a:ln>
                  <a:noFill/>
                </a:ln>
                <a:solidFill>
                  <a:prstClr val="black"/>
                </a:solidFill>
                <a:effectLst/>
                <a:uLnTx/>
                <a:uFillTx/>
                <a:latin typeface="ＭＳ Ｐゴシック"/>
                <a:ea typeface="+mn-ea"/>
                <a:cs typeface="ＭＳ Ｐゴシック"/>
              </a:rPr>
              <a:t>公募</a:t>
            </a:r>
            <a:endParaRPr kumimoji="1" sz="910" b="0" i="0" u="none" strike="noStrike" kern="1200" cap="none" spc="0" normalizeH="0" baseline="0" noProof="0">
              <a:ln>
                <a:noFill/>
              </a:ln>
              <a:solidFill>
                <a:prstClr val="black"/>
              </a:solidFill>
              <a:effectLst/>
              <a:uLnTx/>
              <a:uFillTx/>
              <a:latin typeface="ＭＳ Ｐゴシック"/>
              <a:ea typeface="+mn-ea"/>
              <a:cs typeface="ＭＳ Ｐゴシック"/>
            </a:endParaRPr>
          </a:p>
        </p:txBody>
      </p:sp>
      <p:sp>
        <p:nvSpPr>
          <p:cNvPr id="52" name="object 52"/>
          <p:cNvSpPr/>
          <p:nvPr/>
        </p:nvSpPr>
        <p:spPr>
          <a:xfrm>
            <a:off x="2296351" y="5132657"/>
            <a:ext cx="58822" cy="601351"/>
          </a:xfrm>
          <a:custGeom>
            <a:avLst/>
            <a:gdLst/>
            <a:ahLst/>
            <a:cxnLst/>
            <a:rect l="l" t="t" r="r" b="b"/>
            <a:pathLst>
              <a:path w="71119" h="727075">
                <a:moveTo>
                  <a:pt x="70612" y="726948"/>
                </a:moveTo>
                <a:lnTo>
                  <a:pt x="43130" y="721399"/>
                </a:lnTo>
                <a:lnTo>
                  <a:pt x="20685" y="706267"/>
                </a:lnTo>
                <a:lnTo>
                  <a:pt x="5550" y="683822"/>
                </a:lnTo>
                <a:lnTo>
                  <a:pt x="0" y="656336"/>
                </a:lnTo>
                <a:lnTo>
                  <a:pt x="0" y="70612"/>
                </a:lnTo>
                <a:lnTo>
                  <a:pt x="5550" y="43130"/>
                </a:lnTo>
                <a:lnTo>
                  <a:pt x="20685" y="20685"/>
                </a:lnTo>
                <a:lnTo>
                  <a:pt x="43130" y="5550"/>
                </a:lnTo>
                <a:lnTo>
                  <a:pt x="70612" y="0"/>
                </a:lnTo>
              </a:path>
            </a:pathLst>
          </a:custGeom>
          <a:ln w="6096">
            <a:solidFill>
              <a:srgbClr val="000000"/>
            </a:solidFill>
          </a:ln>
        </p:spPr>
        <p:txBody>
          <a:bodyPr wrap="square" lIns="0" tIns="0" rIns="0" bIns="0" rtlCol="0"/>
          <a:lstStyle/>
          <a:p>
            <a:pPr marL="0" marR="0" lvl="0" indent="0" algn="l" defTabSz="756308" rtl="0" eaLnBrk="1" fontAlgn="auto" latinLnBrk="0" hangingPunct="1">
              <a:lnSpc>
                <a:spcPct val="100000"/>
              </a:lnSpc>
              <a:spcBef>
                <a:spcPts val="0"/>
              </a:spcBef>
              <a:spcAft>
                <a:spcPts val="0"/>
              </a:spcAft>
              <a:buClrTx/>
              <a:buSzTx/>
              <a:buFontTx/>
              <a:buNone/>
              <a:tabLst/>
              <a:defRPr/>
            </a:pPr>
            <a:endParaRPr kumimoji="1" sz="1489" b="0" i="0" u="none" strike="noStrike" kern="1200" cap="none" spc="0" normalizeH="0" baseline="0" noProof="0">
              <a:ln>
                <a:noFill/>
              </a:ln>
              <a:solidFill>
                <a:prstClr val="black"/>
              </a:solidFill>
              <a:effectLst/>
              <a:uLnTx/>
              <a:uFillTx/>
              <a:latin typeface="Calibri"/>
              <a:ea typeface="+mn-ea"/>
              <a:cs typeface="+mn-cs"/>
            </a:endParaRPr>
          </a:p>
        </p:txBody>
      </p:sp>
      <p:sp>
        <p:nvSpPr>
          <p:cNvPr id="53" name="object 53"/>
          <p:cNvSpPr/>
          <p:nvPr/>
        </p:nvSpPr>
        <p:spPr>
          <a:xfrm>
            <a:off x="3841273" y="5132657"/>
            <a:ext cx="58822" cy="601351"/>
          </a:xfrm>
          <a:custGeom>
            <a:avLst/>
            <a:gdLst/>
            <a:ahLst/>
            <a:cxnLst/>
            <a:rect l="l" t="t" r="r" b="b"/>
            <a:pathLst>
              <a:path w="71119" h="727075">
                <a:moveTo>
                  <a:pt x="0" y="0"/>
                </a:moveTo>
                <a:lnTo>
                  <a:pt x="27481" y="5550"/>
                </a:lnTo>
                <a:lnTo>
                  <a:pt x="49926" y="20685"/>
                </a:lnTo>
                <a:lnTo>
                  <a:pt x="65061" y="43130"/>
                </a:lnTo>
                <a:lnTo>
                  <a:pt x="70612" y="70612"/>
                </a:lnTo>
                <a:lnTo>
                  <a:pt x="70612" y="656336"/>
                </a:lnTo>
                <a:lnTo>
                  <a:pt x="65061" y="683822"/>
                </a:lnTo>
                <a:lnTo>
                  <a:pt x="49926" y="706267"/>
                </a:lnTo>
                <a:lnTo>
                  <a:pt x="27481" y="721399"/>
                </a:lnTo>
                <a:lnTo>
                  <a:pt x="0" y="726948"/>
                </a:lnTo>
              </a:path>
            </a:pathLst>
          </a:custGeom>
          <a:ln w="6096">
            <a:solidFill>
              <a:srgbClr val="000000"/>
            </a:solidFill>
          </a:ln>
        </p:spPr>
        <p:txBody>
          <a:bodyPr wrap="square" lIns="0" tIns="0" rIns="0" bIns="0" rtlCol="0"/>
          <a:lstStyle/>
          <a:p>
            <a:pPr marL="0" marR="0" lvl="0" indent="0" algn="l" defTabSz="756308" rtl="0" eaLnBrk="1" fontAlgn="auto" latinLnBrk="0" hangingPunct="1">
              <a:lnSpc>
                <a:spcPct val="100000"/>
              </a:lnSpc>
              <a:spcBef>
                <a:spcPts val="0"/>
              </a:spcBef>
              <a:spcAft>
                <a:spcPts val="0"/>
              </a:spcAft>
              <a:buClrTx/>
              <a:buSzTx/>
              <a:buFontTx/>
              <a:buNone/>
              <a:tabLst/>
              <a:defRPr/>
            </a:pPr>
            <a:endParaRPr kumimoji="1" sz="1489" b="0" i="0" u="none" strike="noStrike" kern="1200" cap="none" spc="0" normalizeH="0" baseline="0" noProof="0">
              <a:ln>
                <a:noFill/>
              </a:ln>
              <a:solidFill>
                <a:prstClr val="black"/>
              </a:solidFill>
              <a:effectLst/>
              <a:uLnTx/>
              <a:uFillTx/>
              <a:latin typeface="Calibri"/>
              <a:ea typeface="+mn-ea"/>
              <a:cs typeface="+mn-cs"/>
            </a:endParaRPr>
          </a:p>
        </p:txBody>
      </p:sp>
      <p:sp>
        <p:nvSpPr>
          <p:cNvPr id="54" name="object 54"/>
          <p:cNvSpPr txBox="1"/>
          <p:nvPr/>
        </p:nvSpPr>
        <p:spPr>
          <a:xfrm>
            <a:off x="2414941" y="5232737"/>
            <a:ext cx="1387047" cy="417230"/>
          </a:xfrm>
          <a:prstGeom prst="rect">
            <a:avLst/>
          </a:prstGeom>
        </p:spPr>
        <p:txBody>
          <a:bodyPr vert="horz" wrap="square" lIns="0" tIns="0" rIns="0" bIns="0" rtlCol="0">
            <a:spAutoFit/>
          </a:bodyPr>
          <a:lstStyle/>
          <a:p>
            <a:pPr marL="12605" marR="4202" lvl="0" indent="-2626" algn="just" defTabSz="756308" rtl="0" eaLnBrk="1" fontAlgn="auto" latinLnBrk="0" hangingPunct="1">
              <a:lnSpc>
                <a:spcPct val="90500"/>
              </a:lnSpc>
              <a:spcBef>
                <a:spcPts val="0"/>
              </a:spcBef>
              <a:spcAft>
                <a:spcPts val="0"/>
              </a:spcAft>
              <a:buClrTx/>
              <a:buSzTx/>
              <a:buFontTx/>
              <a:buNone/>
              <a:tabLst/>
              <a:defRPr/>
            </a:pPr>
            <a:r>
              <a:rPr kumimoji="1" sz="993" b="0" i="0" u="none" strike="noStrike" kern="1200" cap="none" spc="0" normalizeH="0" baseline="0" noProof="0" dirty="0">
                <a:ln>
                  <a:noFill/>
                </a:ln>
                <a:solidFill>
                  <a:prstClr val="black"/>
                </a:solidFill>
                <a:effectLst/>
                <a:uLnTx/>
                <a:uFillTx/>
                <a:latin typeface="ＭＳ Ｐゴシック"/>
                <a:ea typeface="+mn-ea"/>
                <a:cs typeface="ＭＳ Ｐゴシック"/>
              </a:rPr>
              <a:t>所有者不明森林等にお</a:t>
            </a:r>
            <a:r>
              <a:rPr kumimoji="1" sz="993" b="0" i="0" u="none" strike="noStrike" kern="1200" cap="none" spc="-3" normalizeH="0" baseline="0" noProof="0" dirty="0">
                <a:ln>
                  <a:noFill/>
                </a:ln>
                <a:solidFill>
                  <a:prstClr val="black"/>
                </a:solidFill>
                <a:effectLst/>
                <a:uLnTx/>
                <a:uFillTx/>
                <a:latin typeface="ＭＳ Ｐゴシック"/>
                <a:ea typeface="+mn-ea"/>
                <a:cs typeface="ＭＳ Ｐゴシック"/>
              </a:rPr>
              <a:t>け </a:t>
            </a:r>
            <a:r>
              <a:rPr kumimoji="1" sz="993" b="0" i="0" u="none" strike="noStrike" kern="1200" cap="none" spc="-9" normalizeH="0" baseline="0" noProof="0" dirty="0">
                <a:ln>
                  <a:noFill/>
                </a:ln>
                <a:solidFill>
                  <a:prstClr val="black"/>
                </a:solidFill>
                <a:effectLst/>
                <a:uLnTx/>
                <a:uFillTx/>
                <a:latin typeface="ＭＳ Ｐゴシック"/>
                <a:ea typeface="+mn-ea"/>
                <a:cs typeface="ＭＳ Ｐゴシック"/>
              </a:rPr>
              <a:t>る</a:t>
            </a:r>
            <a:r>
              <a:rPr kumimoji="1" sz="993" b="0" i="0" u="none" strike="noStrike" kern="1200" cap="none" spc="-3" normalizeH="0" baseline="0" noProof="0" dirty="0">
                <a:ln>
                  <a:noFill/>
                </a:ln>
                <a:solidFill>
                  <a:prstClr val="black"/>
                </a:solidFill>
                <a:effectLst/>
                <a:uLnTx/>
                <a:uFillTx/>
                <a:latin typeface="ＭＳ Ｐゴシック"/>
                <a:ea typeface="+mn-ea"/>
                <a:cs typeface="ＭＳ Ｐゴシック"/>
              </a:rPr>
              <a:t>経営管理権の設定</a:t>
            </a:r>
            <a:r>
              <a:rPr kumimoji="1" sz="993" b="0" i="0" u="none" strike="noStrike" kern="1200" cap="none" spc="0" normalizeH="0" baseline="0" noProof="0" dirty="0">
                <a:ln>
                  <a:noFill/>
                </a:ln>
                <a:solidFill>
                  <a:prstClr val="black"/>
                </a:solidFill>
                <a:effectLst/>
                <a:uLnTx/>
                <a:uFillTx/>
                <a:latin typeface="ＭＳ Ｐゴシック"/>
                <a:ea typeface="+mn-ea"/>
                <a:cs typeface="ＭＳ Ｐゴシック"/>
              </a:rPr>
              <a:t>にあ た</a:t>
            </a:r>
            <a:r>
              <a:rPr kumimoji="1" sz="993" b="0" i="0" u="none" strike="noStrike" kern="1200" cap="none" spc="-9" normalizeH="0" baseline="0" noProof="0" dirty="0">
                <a:ln>
                  <a:noFill/>
                </a:ln>
                <a:solidFill>
                  <a:prstClr val="black"/>
                </a:solidFill>
                <a:effectLst/>
                <a:uLnTx/>
                <a:uFillTx/>
                <a:latin typeface="ＭＳ Ｐゴシック"/>
                <a:ea typeface="+mn-ea"/>
                <a:cs typeface="ＭＳ Ｐゴシック"/>
              </a:rPr>
              <a:t>っ</a:t>
            </a:r>
            <a:r>
              <a:rPr kumimoji="1" sz="993" b="0" i="0" u="none" strike="noStrike" kern="1200" cap="none" spc="-3" normalizeH="0" baseline="0" noProof="0" dirty="0">
                <a:ln>
                  <a:noFill/>
                </a:ln>
                <a:solidFill>
                  <a:prstClr val="black"/>
                </a:solidFill>
                <a:effectLst/>
                <a:uLnTx/>
                <a:uFillTx/>
                <a:latin typeface="ＭＳ Ｐゴシック"/>
                <a:ea typeface="+mn-ea"/>
                <a:cs typeface="ＭＳ Ｐゴシック"/>
              </a:rPr>
              <a:t>ての特例を</a:t>
            </a:r>
            <a:r>
              <a:rPr kumimoji="1" sz="993" b="0" i="0" u="none" strike="noStrike" kern="1200" cap="none" spc="0" normalizeH="0" baseline="0" noProof="0" dirty="0">
                <a:ln>
                  <a:noFill/>
                </a:ln>
                <a:solidFill>
                  <a:prstClr val="black"/>
                </a:solidFill>
                <a:effectLst/>
                <a:uLnTx/>
                <a:uFillTx/>
                <a:latin typeface="ＭＳ Ｐゴシック"/>
                <a:ea typeface="+mn-ea"/>
                <a:cs typeface="ＭＳ Ｐゴシック"/>
              </a:rPr>
              <a:t>措置</a:t>
            </a:r>
            <a:endParaRPr kumimoji="1" sz="993" b="0" i="0" u="none" strike="noStrike" kern="1200" cap="none" spc="0" normalizeH="0" baseline="0" noProof="0">
              <a:ln>
                <a:noFill/>
              </a:ln>
              <a:solidFill>
                <a:prstClr val="black"/>
              </a:solidFill>
              <a:effectLst/>
              <a:uLnTx/>
              <a:uFillTx/>
              <a:latin typeface="ＭＳ Ｐゴシック"/>
              <a:ea typeface="+mn-ea"/>
              <a:cs typeface="ＭＳ Ｐゴシック"/>
            </a:endParaRPr>
          </a:p>
        </p:txBody>
      </p:sp>
      <p:graphicFrame>
        <p:nvGraphicFramePr>
          <p:cNvPr id="55" name="object 55"/>
          <p:cNvGraphicFramePr>
            <a:graphicFrameLocks noGrp="1"/>
          </p:cNvGraphicFramePr>
          <p:nvPr>
            <p:extLst/>
          </p:nvPr>
        </p:nvGraphicFramePr>
        <p:xfrm>
          <a:off x="8727295" y="3186481"/>
          <a:ext cx="576037" cy="3219159"/>
        </p:xfrm>
        <a:graphic>
          <a:graphicData uri="http://schemas.openxmlformats.org/drawingml/2006/table">
            <a:tbl>
              <a:tblPr firstRow="1" bandRow="1">
                <a:tableStyleId>{2D5ABB26-0587-4C30-8999-92F81FD0307C}</a:tableStyleId>
              </a:tblPr>
              <a:tblGrid>
                <a:gridCol w="576037">
                  <a:extLst>
                    <a:ext uri="{9D8B030D-6E8A-4147-A177-3AD203B41FA5}">
                      <a16:colId xmlns:a16="http://schemas.microsoft.com/office/drawing/2014/main" val="20000"/>
                    </a:ext>
                  </a:extLst>
                </a:gridCol>
              </a:tblGrid>
              <a:tr h="320371">
                <a:tc>
                  <a:txBody>
                    <a:bodyPr/>
                    <a:lstStyle/>
                    <a:p>
                      <a:pPr marR="93345" algn="ctr">
                        <a:lnSpc>
                          <a:spcPct val="100000"/>
                        </a:lnSpc>
                        <a:spcBef>
                          <a:spcPts val="0"/>
                        </a:spcBef>
                        <a:spcAft>
                          <a:spcPts val="1800"/>
                        </a:spcAft>
                      </a:pPr>
                      <a:r>
                        <a:rPr lang="ja-JP" altLang="en-US" sz="900" spc="-75" baseline="0" dirty="0" smtClean="0">
                          <a:solidFill>
                            <a:srgbClr val="44536A"/>
                          </a:solidFill>
                          <a:latin typeface="ＭＳ ゴシック"/>
                          <a:cs typeface="ＭＳ ゴシック"/>
                        </a:rPr>
                        <a:t> 支援措置</a:t>
                      </a:r>
                      <a:endParaRPr sz="900" dirty="0">
                        <a:latin typeface="ＭＳ ゴシック"/>
                        <a:cs typeface="ＭＳ ゴシック"/>
                      </a:endParaRPr>
                    </a:p>
                  </a:txBody>
                  <a:tcPr marL="0" marR="0" marT="51470" marB="0">
                    <a:lnL w="12192">
                      <a:solidFill>
                        <a:srgbClr val="5B9BD4"/>
                      </a:solidFill>
                      <a:prstDash val="solid"/>
                    </a:lnL>
                    <a:lnR w="12192">
                      <a:solidFill>
                        <a:srgbClr val="5B9BD4"/>
                      </a:solidFill>
                      <a:prstDash val="solid"/>
                    </a:lnR>
                    <a:lnT w="12192">
                      <a:solidFill>
                        <a:srgbClr val="5B9BD4"/>
                      </a:solidFill>
                      <a:prstDash val="solid"/>
                    </a:lnT>
                    <a:lnB w="12192">
                      <a:solidFill>
                        <a:srgbClr val="5B9BD4"/>
                      </a:solidFill>
                      <a:prstDash val="solid"/>
                    </a:lnB>
                    <a:solidFill>
                      <a:srgbClr val="DEEBF7"/>
                    </a:solidFill>
                  </a:tcPr>
                </a:tc>
                <a:extLst>
                  <a:ext uri="{0D108BD9-81ED-4DB2-BD59-A6C34878D82A}">
                    <a16:rowId xmlns:a16="http://schemas.microsoft.com/office/drawing/2014/main" val="10000"/>
                  </a:ext>
                </a:extLst>
              </a:tr>
              <a:tr h="195374">
                <a:tc>
                  <a:txBody>
                    <a:bodyPr/>
                    <a:lstStyle/>
                    <a:p>
                      <a:pPr marR="53340" algn="r">
                        <a:lnSpc>
                          <a:spcPct val="100000"/>
                        </a:lnSpc>
                        <a:spcBef>
                          <a:spcPts val="580"/>
                        </a:spcBef>
                      </a:pPr>
                      <a:r>
                        <a:rPr sz="900" spc="20" dirty="0">
                          <a:solidFill>
                            <a:srgbClr val="44536A"/>
                          </a:solidFill>
                          <a:latin typeface="ＭＳ ゴシック"/>
                          <a:cs typeface="ＭＳ ゴシック"/>
                        </a:rPr>
                        <a:t>国 林</a:t>
                      </a:r>
                      <a:r>
                        <a:rPr sz="900" spc="-160" dirty="0">
                          <a:solidFill>
                            <a:srgbClr val="44536A"/>
                          </a:solidFill>
                          <a:latin typeface="ＭＳ ゴシック"/>
                          <a:cs typeface="ＭＳ ゴシック"/>
                        </a:rPr>
                        <a:t> </a:t>
                      </a:r>
                      <a:r>
                        <a:rPr sz="900" spc="20" dirty="0">
                          <a:solidFill>
                            <a:srgbClr val="44536A"/>
                          </a:solidFill>
                          <a:latin typeface="ＭＳ ゴシック"/>
                          <a:cs typeface="ＭＳ ゴシック"/>
                        </a:rPr>
                        <a:t>信</a:t>
                      </a:r>
                      <a:endParaRPr sz="900" dirty="0">
                        <a:latin typeface="ＭＳ ゴシック"/>
                        <a:cs typeface="ＭＳ ゴシック"/>
                      </a:endParaRPr>
                    </a:p>
                  </a:txBody>
                  <a:tcPr marL="0" marR="0" marT="60923" marB="0">
                    <a:lnL w="12192">
                      <a:solidFill>
                        <a:srgbClr val="5B9BD4"/>
                      </a:solidFill>
                      <a:prstDash val="solid"/>
                    </a:lnL>
                    <a:lnR w="12192">
                      <a:solidFill>
                        <a:srgbClr val="5B9BD4"/>
                      </a:solidFill>
                      <a:prstDash val="solid"/>
                    </a:lnR>
                    <a:lnT w="12192">
                      <a:solidFill>
                        <a:srgbClr val="5B9BD4"/>
                      </a:solidFill>
                      <a:prstDash val="solid"/>
                    </a:lnT>
                  </a:tcPr>
                </a:tc>
                <a:extLst>
                  <a:ext uri="{0D108BD9-81ED-4DB2-BD59-A6C34878D82A}">
                    <a16:rowId xmlns:a16="http://schemas.microsoft.com/office/drawing/2014/main" val="10001"/>
                  </a:ext>
                </a:extLst>
              </a:tr>
              <a:tr h="134451">
                <a:tc>
                  <a:txBody>
                    <a:bodyPr/>
                    <a:lstStyle/>
                    <a:p>
                      <a:pPr marR="53340" algn="r">
                        <a:lnSpc>
                          <a:spcPts val="1090"/>
                        </a:lnSpc>
                      </a:pPr>
                      <a:r>
                        <a:rPr sz="900" spc="20" dirty="0">
                          <a:solidFill>
                            <a:srgbClr val="44536A"/>
                          </a:solidFill>
                          <a:latin typeface="ＭＳ ゴシック"/>
                          <a:cs typeface="ＭＳ ゴシック"/>
                        </a:rPr>
                        <a:t>有 業</a:t>
                      </a:r>
                      <a:r>
                        <a:rPr sz="900" spc="-160" dirty="0">
                          <a:solidFill>
                            <a:srgbClr val="44536A"/>
                          </a:solidFill>
                          <a:latin typeface="ＭＳ ゴシック"/>
                          <a:cs typeface="ＭＳ ゴシック"/>
                        </a:rPr>
                        <a:t> </a:t>
                      </a:r>
                      <a:r>
                        <a:rPr sz="900" spc="20" dirty="0">
                          <a:solidFill>
                            <a:srgbClr val="44536A"/>
                          </a:solidFill>
                          <a:latin typeface="ＭＳ ゴシック"/>
                          <a:cs typeface="ＭＳ ゴシック"/>
                        </a:rPr>
                        <a:t>用</a:t>
                      </a:r>
                      <a:endParaRPr sz="900">
                        <a:latin typeface="ＭＳ ゴシック"/>
                        <a:cs typeface="ＭＳ ゴシック"/>
                      </a:endParaRPr>
                    </a:p>
                  </a:txBody>
                  <a:tcPr marL="0" marR="0" marT="0" marB="0">
                    <a:lnL w="12192">
                      <a:solidFill>
                        <a:srgbClr val="5B9BD4"/>
                      </a:solidFill>
                      <a:prstDash val="solid"/>
                    </a:lnL>
                    <a:lnR w="12192">
                      <a:solidFill>
                        <a:srgbClr val="5B9BD4"/>
                      </a:solidFill>
                      <a:prstDash val="solid"/>
                    </a:lnR>
                  </a:tcPr>
                </a:tc>
                <a:extLst>
                  <a:ext uri="{0D108BD9-81ED-4DB2-BD59-A6C34878D82A}">
                    <a16:rowId xmlns:a16="http://schemas.microsoft.com/office/drawing/2014/main" val="10002"/>
                  </a:ext>
                </a:extLst>
              </a:tr>
              <a:tr h="134451">
                <a:tc>
                  <a:txBody>
                    <a:bodyPr/>
                    <a:lstStyle/>
                    <a:p>
                      <a:pPr marR="53340" algn="r">
                        <a:lnSpc>
                          <a:spcPts val="1090"/>
                        </a:lnSpc>
                      </a:pPr>
                      <a:r>
                        <a:rPr sz="900" spc="20" dirty="0">
                          <a:solidFill>
                            <a:srgbClr val="44536A"/>
                          </a:solidFill>
                          <a:latin typeface="ＭＳ ゴシック"/>
                          <a:cs typeface="ＭＳ ゴシック"/>
                        </a:rPr>
                        <a:t>林 ・</a:t>
                      </a:r>
                      <a:r>
                        <a:rPr sz="900" spc="-160" dirty="0">
                          <a:solidFill>
                            <a:srgbClr val="44536A"/>
                          </a:solidFill>
                          <a:latin typeface="ＭＳ ゴシック"/>
                          <a:cs typeface="ＭＳ ゴシック"/>
                        </a:rPr>
                        <a:t> </a:t>
                      </a:r>
                      <a:r>
                        <a:rPr sz="900" spc="20" dirty="0">
                          <a:solidFill>
                            <a:srgbClr val="44536A"/>
                          </a:solidFill>
                          <a:latin typeface="ＭＳ ゴシック"/>
                          <a:cs typeface="ＭＳ ゴシック"/>
                        </a:rPr>
                        <a:t>基</a:t>
                      </a:r>
                      <a:endParaRPr sz="900">
                        <a:latin typeface="ＭＳ ゴシック"/>
                        <a:cs typeface="ＭＳ ゴシック"/>
                      </a:endParaRPr>
                    </a:p>
                  </a:txBody>
                  <a:tcPr marL="0" marR="0" marT="0" marB="0">
                    <a:lnL w="12192">
                      <a:solidFill>
                        <a:srgbClr val="5B9BD4"/>
                      </a:solidFill>
                      <a:prstDash val="solid"/>
                    </a:lnL>
                    <a:lnR w="12192">
                      <a:solidFill>
                        <a:srgbClr val="5B9BD4"/>
                      </a:solidFill>
                      <a:prstDash val="solid"/>
                    </a:lnR>
                  </a:tcPr>
                </a:tc>
                <a:extLst>
                  <a:ext uri="{0D108BD9-81ED-4DB2-BD59-A6C34878D82A}">
                    <a16:rowId xmlns:a16="http://schemas.microsoft.com/office/drawing/2014/main" val="10003"/>
                  </a:ext>
                </a:extLst>
              </a:tr>
              <a:tr h="134451">
                <a:tc>
                  <a:txBody>
                    <a:bodyPr/>
                    <a:lstStyle/>
                    <a:p>
                      <a:pPr marR="53340" algn="r">
                        <a:lnSpc>
                          <a:spcPts val="1090"/>
                        </a:lnSpc>
                      </a:pPr>
                      <a:r>
                        <a:rPr sz="900" spc="20" dirty="0">
                          <a:solidFill>
                            <a:srgbClr val="44536A"/>
                          </a:solidFill>
                          <a:latin typeface="ＭＳ ゴシック"/>
                          <a:cs typeface="ＭＳ ゴシック"/>
                        </a:rPr>
                        <a:t>野 木</a:t>
                      </a:r>
                      <a:r>
                        <a:rPr sz="900" spc="-160" dirty="0">
                          <a:solidFill>
                            <a:srgbClr val="44536A"/>
                          </a:solidFill>
                          <a:latin typeface="ＭＳ ゴシック"/>
                          <a:cs typeface="ＭＳ ゴシック"/>
                        </a:rPr>
                        <a:t> </a:t>
                      </a:r>
                      <a:r>
                        <a:rPr sz="900" spc="20" dirty="0">
                          <a:solidFill>
                            <a:srgbClr val="44536A"/>
                          </a:solidFill>
                          <a:latin typeface="ＭＳ ゴシック"/>
                          <a:cs typeface="ＭＳ ゴシック"/>
                        </a:rPr>
                        <a:t>金</a:t>
                      </a:r>
                      <a:endParaRPr sz="900">
                        <a:latin typeface="ＭＳ ゴシック"/>
                        <a:cs typeface="ＭＳ ゴシック"/>
                      </a:endParaRPr>
                    </a:p>
                  </a:txBody>
                  <a:tcPr marL="0" marR="0" marT="0" marB="0">
                    <a:lnL w="12192">
                      <a:solidFill>
                        <a:srgbClr val="5B9BD4"/>
                      </a:solidFill>
                      <a:prstDash val="solid"/>
                    </a:lnL>
                    <a:lnR w="12192">
                      <a:solidFill>
                        <a:srgbClr val="5B9BD4"/>
                      </a:solidFill>
                      <a:prstDash val="solid"/>
                    </a:lnR>
                  </a:tcPr>
                </a:tc>
                <a:extLst>
                  <a:ext uri="{0D108BD9-81ED-4DB2-BD59-A6C34878D82A}">
                    <a16:rowId xmlns:a16="http://schemas.microsoft.com/office/drawing/2014/main" val="10004"/>
                  </a:ext>
                </a:extLst>
              </a:tr>
              <a:tr h="134451">
                <a:tc>
                  <a:txBody>
                    <a:bodyPr/>
                    <a:lstStyle/>
                    <a:p>
                      <a:pPr marR="53340" algn="r">
                        <a:lnSpc>
                          <a:spcPts val="1090"/>
                        </a:lnSpc>
                      </a:pPr>
                      <a:r>
                        <a:rPr sz="900" spc="20" dirty="0">
                          <a:solidFill>
                            <a:srgbClr val="44536A"/>
                          </a:solidFill>
                          <a:latin typeface="ＭＳ ゴシック"/>
                          <a:cs typeface="ＭＳ ゴシック"/>
                        </a:rPr>
                        <a:t>事 材</a:t>
                      </a:r>
                      <a:r>
                        <a:rPr sz="900" spc="-160" dirty="0">
                          <a:solidFill>
                            <a:srgbClr val="44536A"/>
                          </a:solidFill>
                          <a:latin typeface="ＭＳ ゴシック"/>
                          <a:cs typeface="ＭＳ ゴシック"/>
                        </a:rPr>
                        <a:t> </a:t>
                      </a:r>
                      <a:r>
                        <a:rPr sz="900" spc="20" dirty="0">
                          <a:solidFill>
                            <a:srgbClr val="44536A"/>
                          </a:solidFill>
                          <a:latin typeface="ＭＳ ゴシック"/>
                          <a:cs typeface="ＭＳ ゴシック"/>
                        </a:rPr>
                        <a:t>に</a:t>
                      </a:r>
                      <a:endParaRPr sz="900">
                        <a:latin typeface="ＭＳ ゴシック"/>
                        <a:cs typeface="ＭＳ ゴシック"/>
                      </a:endParaRPr>
                    </a:p>
                  </a:txBody>
                  <a:tcPr marL="0" marR="0" marT="0" marB="0">
                    <a:lnL w="12192">
                      <a:solidFill>
                        <a:srgbClr val="5B9BD4"/>
                      </a:solidFill>
                      <a:prstDash val="solid"/>
                    </a:lnL>
                    <a:lnR w="12192">
                      <a:solidFill>
                        <a:srgbClr val="5B9BD4"/>
                      </a:solidFill>
                      <a:prstDash val="solid"/>
                    </a:lnR>
                  </a:tcPr>
                </a:tc>
                <a:extLst>
                  <a:ext uri="{0D108BD9-81ED-4DB2-BD59-A6C34878D82A}">
                    <a16:rowId xmlns:a16="http://schemas.microsoft.com/office/drawing/2014/main" val="10005"/>
                  </a:ext>
                </a:extLst>
              </a:tr>
              <a:tr h="134451">
                <a:tc>
                  <a:txBody>
                    <a:bodyPr/>
                    <a:lstStyle/>
                    <a:p>
                      <a:pPr marR="53340" algn="r">
                        <a:lnSpc>
                          <a:spcPts val="1090"/>
                        </a:lnSpc>
                      </a:pPr>
                      <a:r>
                        <a:rPr sz="900" spc="20" dirty="0">
                          <a:solidFill>
                            <a:srgbClr val="44536A"/>
                          </a:solidFill>
                          <a:latin typeface="ＭＳ ゴシック"/>
                          <a:cs typeface="ＭＳ ゴシック"/>
                        </a:rPr>
                        <a:t>業 産</a:t>
                      </a:r>
                      <a:r>
                        <a:rPr sz="900" spc="-160" dirty="0">
                          <a:solidFill>
                            <a:srgbClr val="44536A"/>
                          </a:solidFill>
                          <a:latin typeface="ＭＳ ゴシック"/>
                          <a:cs typeface="ＭＳ ゴシック"/>
                        </a:rPr>
                        <a:t> </a:t>
                      </a:r>
                      <a:r>
                        <a:rPr sz="900" spc="20" dirty="0">
                          <a:solidFill>
                            <a:srgbClr val="44536A"/>
                          </a:solidFill>
                          <a:latin typeface="ＭＳ ゴシック"/>
                          <a:cs typeface="ＭＳ ゴシック"/>
                        </a:rPr>
                        <a:t>よ</a:t>
                      </a:r>
                      <a:endParaRPr sz="900">
                        <a:latin typeface="ＭＳ ゴシック"/>
                        <a:cs typeface="ＭＳ ゴシック"/>
                      </a:endParaRPr>
                    </a:p>
                  </a:txBody>
                  <a:tcPr marL="0" marR="0" marT="0" marB="0">
                    <a:lnL w="12192">
                      <a:solidFill>
                        <a:srgbClr val="5B9BD4"/>
                      </a:solidFill>
                      <a:prstDash val="solid"/>
                    </a:lnL>
                    <a:lnR w="12192">
                      <a:solidFill>
                        <a:srgbClr val="5B9BD4"/>
                      </a:solidFill>
                      <a:prstDash val="solid"/>
                    </a:lnR>
                  </a:tcPr>
                </a:tc>
                <a:extLst>
                  <a:ext uri="{0D108BD9-81ED-4DB2-BD59-A6C34878D82A}">
                    <a16:rowId xmlns:a16="http://schemas.microsoft.com/office/drawing/2014/main" val="10006"/>
                  </a:ext>
                </a:extLst>
              </a:tr>
              <a:tr h="134451">
                <a:tc>
                  <a:txBody>
                    <a:bodyPr/>
                    <a:lstStyle/>
                    <a:p>
                      <a:pPr marR="53340" algn="r">
                        <a:lnSpc>
                          <a:spcPts val="1090"/>
                        </a:lnSpc>
                      </a:pPr>
                      <a:r>
                        <a:rPr sz="900" spc="20" dirty="0">
                          <a:solidFill>
                            <a:srgbClr val="44536A"/>
                          </a:solidFill>
                          <a:latin typeface="ＭＳ ゴシック"/>
                          <a:cs typeface="ＭＳ ゴシック"/>
                        </a:rPr>
                        <a:t>に 業</a:t>
                      </a:r>
                      <a:r>
                        <a:rPr sz="900" spc="-160" dirty="0">
                          <a:solidFill>
                            <a:srgbClr val="44536A"/>
                          </a:solidFill>
                          <a:latin typeface="ＭＳ ゴシック"/>
                          <a:cs typeface="ＭＳ ゴシック"/>
                        </a:rPr>
                        <a:t> </a:t>
                      </a:r>
                      <a:r>
                        <a:rPr sz="900" spc="20" dirty="0">
                          <a:solidFill>
                            <a:srgbClr val="44536A"/>
                          </a:solidFill>
                          <a:latin typeface="ＭＳ ゴシック"/>
                          <a:cs typeface="ＭＳ ゴシック"/>
                        </a:rPr>
                        <a:t>る</a:t>
                      </a:r>
                      <a:endParaRPr sz="900">
                        <a:latin typeface="ＭＳ ゴシック"/>
                        <a:cs typeface="ＭＳ ゴシック"/>
                      </a:endParaRPr>
                    </a:p>
                  </a:txBody>
                  <a:tcPr marL="0" marR="0" marT="0" marB="0">
                    <a:lnL w="12192">
                      <a:solidFill>
                        <a:srgbClr val="5B9BD4"/>
                      </a:solidFill>
                      <a:prstDash val="solid"/>
                    </a:lnL>
                    <a:lnR w="12192">
                      <a:solidFill>
                        <a:srgbClr val="5B9BD4"/>
                      </a:solidFill>
                      <a:prstDash val="solid"/>
                    </a:lnR>
                  </a:tcPr>
                </a:tc>
                <a:extLst>
                  <a:ext uri="{0D108BD9-81ED-4DB2-BD59-A6C34878D82A}">
                    <a16:rowId xmlns:a16="http://schemas.microsoft.com/office/drawing/2014/main" val="10007"/>
                  </a:ext>
                </a:extLst>
              </a:tr>
              <a:tr h="134451">
                <a:tc>
                  <a:txBody>
                    <a:bodyPr/>
                    <a:lstStyle/>
                    <a:p>
                      <a:pPr marR="53340" algn="r">
                        <a:lnSpc>
                          <a:spcPts val="1090"/>
                        </a:lnSpc>
                      </a:pPr>
                      <a:r>
                        <a:rPr sz="900" spc="20" dirty="0">
                          <a:solidFill>
                            <a:srgbClr val="44536A"/>
                          </a:solidFill>
                          <a:latin typeface="ＭＳ ゴシック"/>
                          <a:cs typeface="ＭＳ ゴシック"/>
                        </a:rPr>
                        <a:t>お 改</a:t>
                      </a:r>
                      <a:r>
                        <a:rPr sz="900" spc="-160" dirty="0">
                          <a:solidFill>
                            <a:srgbClr val="44536A"/>
                          </a:solidFill>
                          <a:latin typeface="ＭＳ ゴシック"/>
                          <a:cs typeface="ＭＳ ゴシック"/>
                        </a:rPr>
                        <a:t> </a:t>
                      </a:r>
                      <a:r>
                        <a:rPr sz="900" spc="20" dirty="0">
                          <a:solidFill>
                            <a:srgbClr val="44536A"/>
                          </a:solidFill>
                          <a:latin typeface="ＭＳ ゴシック"/>
                          <a:cs typeface="ＭＳ ゴシック"/>
                        </a:rPr>
                        <a:t>経</a:t>
                      </a:r>
                      <a:endParaRPr sz="900">
                        <a:latin typeface="ＭＳ ゴシック"/>
                        <a:cs typeface="ＭＳ ゴシック"/>
                      </a:endParaRPr>
                    </a:p>
                  </a:txBody>
                  <a:tcPr marL="0" marR="0" marT="0" marB="0">
                    <a:lnL w="12192">
                      <a:solidFill>
                        <a:srgbClr val="5B9BD4"/>
                      </a:solidFill>
                      <a:prstDash val="solid"/>
                    </a:lnL>
                    <a:lnR w="12192">
                      <a:solidFill>
                        <a:srgbClr val="5B9BD4"/>
                      </a:solidFill>
                      <a:prstDash val="solid"/>
                    </a:lnR>
                  </a:tcPr>
                </a:tc>
                <a:extLst>
                  <a:ext uri="{0D108BD9-81ED-4DB2-BD59-A6C34878D82A}">
                    <a16:rowId xmlns:a16="http://schemas.microsoft.com/office/drawing/2014/main" val="10008"/>
                  </a:ext>
                </a:extLst>
              </a:tr>
              <a:tr h="134451">
                <a:tc>
                  <a:txBody>
                    <a:bodyPr/>
                    <a:lstStyle/>
                    <a:p>
                      <a:pPr marR="53340" algn="r">
                        <a:lnSpc>
                          <a:spcPts val="1090"/>
                        </a:lnSpc>
                      </a:pPr>
                      <a:r>
                        <a:rPr sz="900" spc="20" dirty="0">
                          <a:solidFill>
                            <a:srgbClr val="44536A"/>
                          </a:solidFill>
                          <a:latin typeface="ＭＳ ゴシック"/>
                          <a:cs typeface="ＭＳ ゴシック"/>
                        </a:rPr>
                        <a:t>け 善</a:t>
                      </a:r>
                      <a:r>
                        <a:rPr sz="900" spc="-160" dirty="0">
                          <a:solidFill>
                            <a:srgbClr val="44536A"/>
                          </a:solidFill>
                          <a:latin typeface="ＭＳ ゴシック"/>
                          <a:cs typeface="ＭＳ ゴシック"/>
                        </a:rPr>
                        <a:t> </a:t>
                      </a:r>
                      <a:r>
                        <a:rPr sz="900" spc="20" dirty="0">
                          <a:solidFill>
                            <a:srgbClr val="44536A"/>
                          </a:solidFill>
                          <a:latin typeface="ＭＳ ゴシック"/>
                          <a:cs typeface="ＭＳ ゴシック"/>
                        </a:rPr>
                        <a:t>営</a:t>
                      </a:r>
                      <a:endParaRPr sz="900">
                        <a:latin typeface="ＭＳ ゴシック"/>
                        <a:cs typeface="ＭＳ ゴシック"/>
                      </a:endParaRPr>
                    </a:p>
                  </a:txBody>
                  <a:tcPr marL="0" marR="0" marT="0" marB="0">
                    <a:lnL w="12192">
                      <a:solidFill>
                        <a:srgbClr val="5B9BD4"/>
                      </a:solidFill>
                      <a:prstDash val="solid"/>
                    </a:lnL>
                    <a:lnR w="12192">
                      <a:solidFill>
                        <a:srgbClr val="5B9BD4"/>
                      </a:solidFill>
                      <a:prstDash val="solid"/>
                    </a:lnR>
                  </a:tcPr>
                </a:tc>
                <a:extLst>
                  <a:ext uri="{0D108BD9-81ED-4DB2-BD59-A6C34878D82A}">
                    <a16:rowId xmlns:a16="http://schemas.microsoft.com/office/drawing/2014/main" val="10009"/>
                  </a:ext>
                </a:extLst>
              </a:tr>
              <a:tr h="134451">
                <a:tc>
                  <a:txBody>
                    <a:bodyPr/>
                    <a:lstStyle/>
                    <a:p>
                      <a:pPr marR="53340" algn="r">
                        <a:lnSpc>
                          <a:spcPts val="1090"/>
                        </a:lnSpc>
                      </a:pPr>
                      <a:r>
                        <a:rPr sz="900" spc="20" dirty="0">
                          <a:solidFill>
                            <a:srgbClr val="44536A"/>
                          </a:solidFill>
                          <a:latin typeface="ＭＳ ゴシック"/>
                          <a:cs typeface="ＭＳ ゴシック"/>
                        </a:rPr>
                        <a:t>る 資</a:t>
                      </a:r>
                      <a:r>
                        <a:rPr sz="900" spc="-160" dirty="0">
                          <a:solidFill>
                            <a:srgbClr val="44536A"/>
                          </a:solidFill>
                          <a:latin typeface="ＭＳ ゴシック"/>
                          <a:cs typeface="ＭＳ ゴシック"/>
                        </a:rPr>
                        <a:t> </a:t>
                      </a:r>
                      <a:r>
                        <a:rPr sz="900" spc="20" dirty="0">
                          <a:solidFill>
                            <a:srgbClr val="44536A"/>
                          </a:solidFill>
                          <a:latin typeface="ＭＳ ゴシック"/>
                          <a:cs typeface="ＭＳ ゴシック"/>
                        </a:rPr>
                        <a:t>の</a:t>
                      </a:r>
                      <a:endParaRPr sz="900">
                        <a:latin typeface="ＭＳ ゴシック"/>
                        <a:cs typeface="ＭＳ ゴシック"/>
                      </a:endParaRPr>
                    </a:p>
                  </a:txBody>
                  <a:tcPr marL="0" marR="0" marT="0" marB="0">
                    <a:lnL w="12192">
                      <a:solidFill>
                        <a:srgbClr val="5B9BD4"/>
                      </a:solidFill>
                      <a:prstDash val="solid"/>
                    </a:lnL>
                    <a:lnR w="12192">
                      <a:solidFill>
                        <a:srgbClr val="5B9BD4"/>
                      </a:solidFill>
                      <a:prstDash val="solid"/>
                    </a:lnR>
                  </a:tcPr>
                </a:tc>
                <a:extLst>
                  <a:ext uri="{0D108BD9-81ED-4DB2-BD59-A6C34878D82A}">
                    <a16:rowId xmlns:a16="http://schemas.microsoft.com/office/drawing/2014/main" val="10010"/>
                  </a:ext>
                </a:extLst>
              </a:tr>
              <a:tr h="134451">
                <a:tc>
                  <a:txBody>
                    <a:bodyPr/>
                    <a:lstStyle/>
                    <a:p>
                      <a:pPr marR="53340" algn="r">
                        <a:lnSpc>
                          <a:spcPts val="1090"/>
                        </a:lnSpc>
                      </a:pPr>
                      <a:r>
                        <a:rPr sz="900" spc="20" dirty="0">
                          <a:solidFill>
                            <a:srgbClr val="44536A"/>
                          </a:solidFill>
                          <a:latin typeface="ＭＳ ゴシック"/>
                          <a:cs typeface="ＭＳ ゴシック"/>
                        </a:rPr>
                        <a:t>受 金</a:t>
                      </a:r>
                      <a:r>
                        <a:rPr sz="900" spc="-160" dirty="0">
                          <a:solidFill>
                            <a:srgbClr val="44536A"/>
                          </a:solidFill>
                          <a:latin typeface="ＭＳ ゴシック"/>
                          <a:cs typeface="ＭＳ ゴシック"/>
                        </a:rPr>
                        <a:t> </a:t>
                      </a:r>
                      <a:r>
                        <a:rPr sz="900" spc="20" dirty="0">
                          <a:solidFill>
                            <a:srgbClr val="44536A"/>
                          </a:solidFill>
                          <a:latin typeface="ＭＳ ゴシック"/>
                          <a:cs typeface="ＭＳ ゴシック"/>
                        </a:rPr>
                        <a:t>改</a:t>
                      </a:r>
                      <a:endParaRPr sz="900">
                        <a:latin typeface="ＭＳ ゴシック"/>
                        <a:cs typeface="ＭＳ ゴシック"/>
                      </a:endParaRPr>
                    </a:p>
                  </a:txBody>
                  <a:tcPr marL="0" marR="0" marT="0" marB="0">
                    <a:lnL w="12192">
                      <a:solidFill>
                        <a:srgbClr val="5B9BD4"/>
                      </a:solidFill>
                      <a:prstDash val="solid"/>
                    </a:lnL>
                    <a:lnR w="12192">
                      <a:solidFill>
                        <a:srgbClr val="5B9BD4"/>
                      </a:solidFill>
                      <a:prstDash val="solid"/>
                    </a:lnR>
                  </a:tcPr>
                </a:tc>
                <a:extLst>
                  <a:ext uri="{0D108BD9-81ED-4DB2-BD59-A6C34878D82A}">
                    <a16:rowId xmlns:a16="http://schemas.microsoft.com/office/drawing/2014/main" val="10011"/>
                  </a:ext>
                </a:extLst>
              </a:tr>
              <a:tr h="134451">
                <a:tc>
                  <a:txBody>
                    <a:bodyPr/>
                    <a:lstStyle/>
                    <a:p>
                      <a:pPr marR="53340" algn="r">
                        <a:lnSpc>
                          <a:spcPts val="1090"/>
                        </a:lnSpc>
                      </a:pPr>
                      <a:r>
                        <a:rPr sz="900" spc="20" dirty="0">
                          <a:solidFill>
                            <a:srgbClr val="44536A"/>
                          </a:solidFill>
                          <a:latin typeface="ＭＳ ゴシック"/>
                          <a:cs typeface="ＭＳ ゴシック"/>
                        </a:rPr>
                        <a:t>託 の</a:t>
                      </a:r>
                      <a:r>
                        <a:rPr sz="900" spc="-160" dirty="0">
                          <a:solidFill>
                            <a:srgbClr val="44536A"/>
                          </a:solidFill>
                          <a:latin typeface="ＭＳ ゴシック"/>
                          <a:cs typeface="ＭＳ ゴシック"/>
                        </a:rPr>
                        <a:t> </a:t>
                      </a:r>
                      <a:r>
                        <a:rPr sz="900" spc="20" dirty="0">
                          <a:solidFill>
                            <a:srgbClr val="44536A"/>
                          </a:solidFill>
                          <a:latin typeface="ＭＳ ゴシック"/>
                          <a:cs typeface="ＭＳ ゴシック"/>
                        </a:rPr>
                        <a:t>善</a:t>
                      </a:r>
                      <a:endParaRPr sz="900">
                        <a:latin typeface="ＭＳ ゴシック"/>
                        <a:cs typeface="ＭＳ ゴシック"/>
                      </a:endParaRPr>
                    </a:p>
                  </a:txBody>
                  <a:tcPr marL="0" marR="0" marT="0" marB="0">
                    <a:lnL w="12192">
                      <a:solidFill>
                        <a:srgbClr val="5B9BD4"/>
                      </a:solidFill>
                      <a:prstDash val="solid"/>
                    </a:lnL>
                    <a:lnR w="12192">
                      <a:solidFill>
                        <a:srgbClr val="5B9BD4"/>
                      </a:solidFill>
                      <a:prstDash val="solid"/>
                    </a:lnR>
                  </a:tcPr>
                </a:tc>
                <a:extLst>
                  <a:ext uri="{0D108BD9-81ED-4DB2-BD59-A6C34878D82A}">
                    <a16:rowId xmlns:a16="http://schemas.microsoft.com/office/drawing/2014/main" val="10012"/>
                  </a:ext>
                </a:extLst>
              </a:tr>
              <a:tr h="134451">
                <a:tc>
                  <a:txBody>
                    <a:bodyPr/>
                    <a:lstStyle/>
                    <a:p>
                      <a:pPr marR="53340" algn="r">
                        <a:lnSpc>
                          <a:spcPts val="1090"/>
                        </a:lnSpc>
                      </a:pPr>
                      <a:r>
                        <a:rPr sz="900" spc="20" dirty="0">
                          <a:solidFill>
                            <a:srgbClr val="44536A"/>
                          </a:solidFill>
                          <a:latin typeface="ＭＳ ゴシック"/>
                          <a:cs typeface="ＭＳ ゴシック"/>
                        </a:rPr>
                        <a:t>機 償</a:t>
                      </a:r>
                      <a:r>
                        <a:rPr sz="900" spc="-160" dirty="0">
                          <a:solidFill>
                            <a:srgbClr val="44536A"/>
                          </a:solidFill>
                          <a:latin typeface="ＭＳ ゴシック"/>
                          <a:cs typeface="ＭＳ ゴシック"/>
                        </a:rPr>
                        <a:t> </a:t>
                      </a:r>
                      <a:r>
                        <a:rPr sz="900" spc="20" dirty="0">
                          <a:solidFill>
                            <a:srgbClr val="44536A"/>
                          </a:solidFill>
                          <a:latin typeface="ＭＳ ゴシック"/>
                          <a:cs typeface="ＭＳ ゴシック"/>
                        </a:rPr>
                        <a:t>発</a:t>
                      </a:r>
                      <a:endParaRPr sz="900">
                        <a:latin typeface="ＭＳ ゴシック"/>
                        <a:cs typeface="ＭＳ ゴシック"/>
                      </a:endParaRPr>
                    </a:p>
                  </a:txBody>
                  <a:tcPr marL="0" marR="0" marT="0" marB="0">
                    <a:lnL w="12192">
                      <a:solidFill>
                        <a:srgbClr val="5B9BD4"/>
                      </a:solidFill>
                      <a:prstDash val="solid"/>
                    </a:lnL>
                    <a:lnR w="12192">
                      <a:solidFill>
                        <a:srgbClr val="5B9BD4"/>
                      </a:solidFill>
                      <a:prstDash val="solid"/>
                    </a:lnR>
                  </a:tcPr>
                </a:tc>
                <a:extLst>
                  <a:ext uri="{0D108BD9-81ED-4DB2-BD59-A6C34878D82A}">
                    <a16:rowId xmlns:a16="http://schemas.microsoft.com/office/drawing/2014/main" val="10013"/>
                  </a:ext>
                </a:extLst>
              </a:tr>
              <a:tr h="134451">
                <a:tc>
                  <a:txBody>
                    <a:bodyPr/>
                    <a:lstStyle/>
                    <a:p>
                      <a:pPr marR="53340" algn="r">
                        <a:lnSpc>
                          <a:spcPts val="1090"/>
                        </a:lnSpc>
                      </a:pPr>
                      <a:r>
                        <a:rPr sz="900" spc="20" dirty="0">
                          <a:solidFill>
                            <a:srgbClr val="44536A"/>
                          </a:solidFill>
                          <a:latin typeface="ＭＳ ゴシック"/>
                          <a:cs typeface="ＭＳ ゴシック"/>
                        </a:rPr>
                        <a:t>会 還</a:t>
                      </a:r>
                      <a:r>
                        <a:rPr sz="900" spc="-160" dirty="0">
                          <a:solidFill>
                            <a:srgbClr val="44536A"/>
                          </a:solidFill>
                          <a:latin typeface="ＭＳ ゴシック"/>
                          <a:cs typeface="ＭＳ ゴシック"/>
                        </a:rPr>
                        <a:t> </a:t>
                      </a:r>
                      <a:r>
                        <a:rPr sz="900" spc="20" dirty="0">
                          <a:solidFill>
                            <a:srgbClr val="44536A"/>
                          </a:solidFill>
                          <a:latin typeface="ＭＳ ゴシック"/>
                          <a:cs typeface="ＭＳ ゴシック"/>
                        </a:rPr>
                        <a:t>達</a:t>
                      </a:r>
                      <a:endParaRPr sz="900">
                        <a:latin typeface="ＭＳ ゴシック"/>
                        <a:cs typeface="ＭＳ ゴシック"/>
                      </a:endParaRPr>
                    </a:p>
                  </a:txBody>
                  <a:tcPr marL="0" marR="0" marT="0" marB="0">
                    <a:lnL w="12192">
                      <a:solidFill>
                        <a:srgbClr val="5B9BD4"/>
                      </a:solidFill>
                      <a:prstDash val="solid"/>
                    </a:lnL>
                    <a:lnR w="12192">
                      <a:solidFill>
                        <a:srgbClr val="5B9BD4"/>
                      </a:solidFill>
                      <a:prstDash val="solid"/>
                    </a:lnR>
                  </a:tcPr>
                </a:tc>
                <a:extLst>
                  <a:ext uri="{0D108BD9-81ED-4DB2-BD59-A6C34878D82A}">
                    <a16:rowId xmlns:a16="http://schemas.microsoft.com/office/drawing/2014/main" val="10014"/>
                  </a:ext>
                </a:extLst>
              </a:tr>
              <a:tr h="134451">
                <a:tc>
                  <a:txBody>
                    <a:bodyPr/>
                    <a:lstStyle/>
                    <a:p>
                      <a:pPr marR="53340" algn="r">
                        <a:lnSpc>
                          <a:spcPts val="1090"/>
                        </a:lnSpc>
                      </a:pPr>
                      <a:r>
                        <a:rPr sz="900" spc="20" dirty="0">
                          <a:solidFill>
                            <a:srgbClr val="44536A"/>
                          </a:solidFill>
                          <a:latin typeface="ＭＳ ゴシック"/>
                          <a:cs typeface="ＭＳ ゴシック"/>
                        </a:rPr>
                        <a:t>増 期</a:t>
                      </a:r>
                      <a:r>
                        <a:rPr sz="900" spc="-160" dirty="0">
                          <a:solidFill>
                            <a:srgbClr val="44536A"/>
                          </a:solidFill>
                          <a:latin typeface="ＭＳ ゴシック"/>
                          <a:cs typeface="ＭＳ ゴシック"/>
                        </a:rPr>
                        <a:t> </a:t>
                      </a:r>
                      <a:r>
                        <a:rPr sz="900" spc="20" dirty="0">
                          <a:solidFill>
                            <a:srgbClr val="44536A"/>
                          </a:solidFill>
                          <a:latin typeface="ＭＳ ゴシック"/>
                          <a:cs typeface="ＭＳ ゴシック"/>
                        </a:rPr>
                        <a:t>に</a:t>
                      </a:r>
                      <a:endParaRPr sz="900">
                        <a:latin typeface="ＭＳ ゴシック"/>
                        <a:cs typeface="ＭＳ ゴシック"/>
                      </a:endParaRPr>
                    </a:p>
                  </a:txBody>
                  <a:tcPr marL="0" marR="0" marT="0" marB="0">
                    <a:lnL w="12192">
                      <a:solidFill>
                        <a:srgbClr val="5B9BD4"/>
                      </a:solidFill>
                      <a:prstDash val="solid"/>
                    </a:lnL>
                    <a:lnR w="12192">
                      <a:solidFill>
                        <a:srgbClr val="5B9BD4"/>
                      </a:solidFill>
                      <a:prstDash val="solid"/>
                    </a:lnR>
                  </a:tcPr>
                </a:tc>
                <a:extLst>
                  <a:ext uri="{0D108BD9-81ED-4DB2-BD59-A6C34878D82A}">
                    <a16:rowId xmlns:a16="http://schemas.microsoft.com/office/drawing/2014/main" val="10015"/>
                  </a:ext>
                </a:extLst>
              </a:tr>
              <a:tr h="134451">
                <a:tc>
                  <a:txBody>
                    <a:bodyPr/>
                    <a:lstStyle/>
                    <a:p>
                      <a:pPr marR="53340" algn="r">
                        <a:lnSpc>
                          <a:spcPts val="1090"/>
                        </a:lnSpc>
                      </a:pPr>
                      <a:r>
                        <a:rPr sz="900" spc="20" dirty="0">
                          <a:solidFill>
                            <a:srgbClr val="44536A"/>
                          </a:solidFill>
                          <a:latin typeface="ＭＳ ゴシック"/>
                          <a:cs typeface="ＭＳ ゴシック"/>
                        </a:rPr>
                        <a:t>大 間</a:t>
                      </a:r>
                      <a:r>
                        <a:rPr sz="900" spc="-160" dirty="0">
                          <a:solidFill>
                            <a:srgbClr val="44536A"/>
                          </a:solidFill>
                          <a:latin typeface="ＭＳ ゴシック"/>
                          <a:cs typeface="ＭＳ ゴシック"/>
                        </a:rPr>
                        <a:t> </a:t>
                      </a:r>
                      <a:r>
                        <a:rPr sz="900" spc="20" dirty="0">
                          <a:solidFill>
                            <a:srgbClr val="44536A"/>
                          </a:solidFill>
                          <a:latin typeface="ＭＳ ゴシック"/>
                          <a:cs typeface="ＭＳ ゴシック"/>
                        </a:rPr>
                        <a:t>係</a:t>
                      </a:r>
                      <a:endParaRPr sz="900">
                        <a:latin typeface="ＭＳ ゴシック"/>
                        <a:cs typeface="ＭＳ ゴシック"/>
                      </a:endParaRPr>
                    </a:p>
                  </a:txBody>
                  <a:tcPr marL="0" marR="0" marT="0" marB="0">
                    <a:lnL w="12192">
                      <a:solidFill>
                        <a:srgbClr val="5B9BD4"/>
                      </a:solidFill>
                      <a:prstDash val="solid"/>
                    </a:lnL>
                    <a:lnR w="12192">
                      <a:solidFill>
                        <a:srgbClr val="5B9BD4"/>
                      </a:solidFill>
                      <a:prstDash val="solid"/>
                    </a:lnR>
                  </a:tcPr>
                </a:tc>
                <a:extLst>
                  <a:ext uri="{0D108BD9-81ED-4DB2-BD59-A6C34878D82A}">
                    <a16:rowId xmlns:a16="http://schemas.microsoft.com/office/drawing/2014/main" val="10016"/>
                  </a:ext>
                </a:extLst>
              </a:tr>
              <a:tr h="134451">
                <a:tc>
                  <a:txBody>
                    <a:bodyPr/>
                    <a:lstStyle/>
                    <a:p>
                      <a:pPr marR="53340" algn="r">
                        <a:lnSpc>
                          <a:spcPts val="1090"/>
                        </a:lnSpc>
                      </a:pPr>
                      <a:r>
                        <a:rPr sz="900" spc="20" dirty="0">
                          <a:solidFill>
                            <a:srgbClr val="44536A"/>
                          </a:solidFill>
                          <a:latin typeface="ＭＳ ゴシック"/>
                          <a:cs typeface="ＭＳ ゴシック"/>
                        </a:rPr>
                        <a:t>へ の</a:t>
                      </a:r>
                      <a:r>
                        <a:rPr sz="900" spc="-160" dirty="0">
                          <a:solidFill>
                            <a:srgbClr val="44536A"/>
                          </a:solidFill>
                          <a:latin typeface="ＭＳ ゴシック"/>
                          <a:cs typeface="ＭＳ ゴシック"/>
                        </a:rPr>
                        <a:t> </a:t>
                      </a:r>
                      <a:r>
                        <a:rPr sz="900" spc="20" dirty="0">
                          <a:solidFill>
                            <a:srgbClr val="44536A"/>
                          </a:solidFill>
                          <a:latin typeface="ＭＳ ゴシック"/>
                          <a:cs typeface="ＭＳ ゴシック"/>
                        </a:rPr>
                        <a:t>る</a:t>
                      </a:r>
                      <a:endParaRPr sz="900">
                        <a:latin typeface="ＭＳ ゴシック"/>
                        <a:cs typeface="ＭＳ ゴシック"/>
                      </a:endParaRPr>
                    </a:p>
                  </a:txBody>
                  <a:tcPr marL="0" marR="0" marT="0" marB="0">
                    <a:lnL w="12192">
                      <a:solidFill>
                        <a:srgbClr val="5B9BD4"/>
                      </a:solidFill>
                      <a:prstDash val="solid"/>
                    </a:lnL>
                    <a:lnR w="12192">
                      <a:solidFill>
                        <a:srgbClr val="5B9BD4"/>
                      </a:solidFill>
                      <a:prstDash val="solid"/>
                    </a:lnR>
                  </a:tcPr>
                </a:tc>
                <a:extLst>
                  <a:ext uri="{0D108BD9-81ED-4DB2-BD59-A6C34878D82A}">
                    <a16:rowId xmlns:a16="http://schemas.microsoft.com/office/drawing/2014/main" val="10017"/>
                  </a:ext>
                </a:extLst>
              </a:tr>
              <a:tr h="134451">
                <a:tc>
                  <a:txBody>
                    <a:bodyPr/>
                    <a:lstStyle/>
                    <a:p>
                      <a:pPr marR="53340" algn="r">
                        <a:lnSpc>
                          <a:spcPts val="1090"/>
                        </a:lnSpc>
                      </a:pPr>
                      <a:r>
                        <a:rPr sz="900" spc="20" dirty="0">
                          <a:solidFill>
                            <a:srgbClr val="44536A"/>
                          </a:solidFill>
                          <a:latin typeface="ＭＳ ゴシック"/>
                          <a:cs typeface="ＭＳ ゴシック"/>
                        </a:rPr>
                        <a:t>の 延</a:t>
                      </a:r>
                      <a:r>
                        <a:rPr sz="900" spc="-160" dirty="0">
                          <a:solidFill>
                            <a:srgbClr val="44536A"/>
                          </a:solidFill>
                          <a:latin typeface="ＭＳ ゴシック"/>
                          <a:cs typeface="ＭＳ ゴシック"/>
                        </a:rPr>
                        <a:t> </a:t>
                      </a:r>
                      <a:r>
                        <a:rPr sz="900" spc="20" dirty="0">
                          <a:solidFill>
                            <a:srgbClr val="44536A"/>
                          </a:solidFill>
                          <a:latin typeface="ＭＳ ゴシック"/>
                          <a:cs typeface="ＭＳ ゴシック"/>
                        </a:rPr>
                        <a:t>助</a:t>
                      </a:r>
                      <a:endParaRPr sz="900" dirty="0">
                        <a:latin typeface="ＭＳ ゴシック"/>
                        <a:cs typeface="ＭＳ ゴシック"/>
                      </a:endParaRPr>
                    </a:p>
                  </a:txBody>
                  <a:tcPr marL="0" marR="0" marT="0" marB="0">
                    <a:lnL w="12192">
                      <a:solidFill>
                        <a:srgbClr val="5B9BD4"/>
                      </a:solidFill>
                      <a:prstDash val="solid"/>
                    </a:lnL>
                    <a:lnR w="12192">
                      <a:solidFill>
                        <a:srgbClr val="5B9BD4"/>
                      </a:solidFill>
                      <a:prstDash val="solid"/>
                    </a:lnR>
                  </a:tcPr>
                </a:tc>
                <a:extLst>
                  <a:ext uri="{0D108BD9-81ED-4DB2-BD59-A6C34878D82A}">
                    <a16:rowId xmlns:a16="http://schemas.microsoft.com/office/drawing/2014/main" val="10018"/>
                  </a:ext>
                </a:extLst>
              </a:tr>
              <a:tr h="134451">
                <a:tc>
                  <a:txBody>
                    <a:bodyPr/>
                    <a:lstStyle/>
                    <a:p>
                      <a:pPr marR="53340" algn="r">
                        <a:lnSpc>
                          <a:spcPts val="1090"/>
                        </a:lnSpc>
                      </a:pPr>
                      <a:r>
                        <a:rPr sz="900" spc="20" dirty="0">
                          <a:solidFill>
                            <a:srgbClr val="44536A"/>
                          </a:solidFill>
                          <a:latin typeface="ＭＳ ゴシック"/>
                          <a:cs typeface="ＭＳ ゴシック"/>
                        </a:rPr>
                        <a:t>配 長</a:t>
                      </a:r>
                      <a:r>
                        <a:rPr sz="900" spc="-160" dirty="0">
                          <a:solidFill>
                            <a:srgbClr val="44536A"/>
                          </a:solidFill>
                          <a:latin typeface="ＭＳ ゴシック"/>
                          <a:cs typeface="ＭＳ ゴシック"/>
                        </a:rPr>
                        <a:t> </a:t>
                      </a:r>
                      <a:r>
                        <a:rPr sz="900" spc="20" dirty="0">
                          <a:solidFill>
                            <a:srgbClr val="44536A"/>
                          </a:solidFill>
                          <a:latin typeface="ＭＳ ゴシック"/>
                          <a:cs typeface="ＭＳ ゴシック"/>
                        </a:rPr>
                        <a:t>言</a:t>
                      </a:r>
                      <a:endParaRPr sz="900">
                        <a:latin typeface="ＭＳ ゴシック"/>
                        <a:cs typeface="ＭＳ ゴシック"/>
                      </a:endParaRPr>
                    </a:p>
                  </a:txBody>
                  <a:tcPr marL="0" marR="0" marT="0" marB="0">
                    <a:lnL w="12192">
                      <a:solidFill>
                        <a:srgbClr val="5B9BD4"/>
                      </a:solidFill>
                      <a:prstDash val="solid"/>
                    </a:lnL>
                    <a:lnR w="12192">
                      <a:solidFill>
                        <a:srgbClr val="5B9BD4"/>
                      </a:solidFill>
                      <a:prstDash val="solid"/>
                    </a:lnR>
                  </a:tcPr>
                </a:tc>
                <a:extLst>
                  <a:ext uri="{0D108BD9-81ED-4DB2-BD59-A6C34878D82A}">
                    <a16:rowId xmlns:a16="http://schemas.microsoft.com/office/drawing/2014/main" val="10019"/>
                  </a:ext>
                </a:extLst>
              </a:tr>
              <a:tr h="186105">
                <a:tc>
                  <a:txBody>
                    <a:bodyPr/>
                    <a:lstStyle/>
                    <a:p>
                      <a:pPr marR="53340" algn="r">
                        <a:lnSpc>
                          <a:spcPts val="1090"/>
                        </a:lnSpc>
                        <a:tabLst>
                          <a:tab pos="380365" algn="l"/>
                        </a:tabLst>
                      </a:pPr>
                      <a:r>
                        <a:rPr sz="900" dirty="0">
                          <a:solidFill>
                            <a:srgbClr val="44536A"/>
                          </a:solidFill>
                          <a:latin typeface="ＭＳ ゴシック"/>
                          <a:cs typeface="ＭＳ ゴシック"/>
                        </a:rPr>
                        <a:t>慮</a:t>
                      </a:r>
                      <a:r>
                        <a:rPr lang="ja-JP" altLang="en-US" sz="900" dirty="0">
                          <a:solidFill>
                            <a:srgbClr val="44536A"/>
                          </a:solidFill>
                          <a:latin typeface="ＭＳ ゴシック"/>
                          <a:cs typeface="ＭＳ ゴシック"/>
                        </a:rPr>
                        <a:t>　　　</a:t>
                      </a:r>
                      <a:r>
                        <a:rPr sz="900" dirty="0">
                          <a:solidFill>
                            <a:srgbClr val="44536A"/>
                          </a:solidFill>
                          <a:latin typeface="ＭＳ ゴシック"/>
                          <a:cs typeface="ＭＳ ゴシック"/>
                        </a:rPr>
                        <a:t>等</a:t>
                      </a:r>
                      <a:endParaRPr sz="900" dirty="0">
                        <a:latin typeface="ＭＳ ゴシック"/>
                        <a:cs typeface="ＭＳ ゴシック"/>
                      </a:endParaRPr>
                    </a:p>
                  </a:txBody>
                  <a:tcPr marL="0" marR="0" marT="0" marB="0">
                    <a:lnL w="12192">
                      <a:solidFill>
                        <a:srgbClr val="5B9BD4"/>
                      </a:solidFill>
                      <a:prstDash val="solid"/>
                    </a:lnL>
                    <a:lnR w="12192">
                      <a:solidFill>
                        <a:srgbClr val="5B9BD4"/>
                      </a:solidFill>
                      <a:prstDash val="solid"/>
                    </a:lnR>
                    <a:lnB w="12192">
                      <a:solidFill>
                        <a:srgbClr val="5B9BD4"/>
                      </a:solidFill>
                      <a:prstDash val="solid"/>
                    </a:lnB>
                  </a:tcPr>
                </a:tc>
                <a:extLst>
                  <a:ext uri="{0D108BD9-81ED-4DB2-BD59-A6C34878D82A}">
                    <a16:rowId xmlns:a16="http://schemas.microsoft.com/office/drawing/2014/main" val="10020"/>
                  </a:ext>
                </a:extLst>
              </a:tr>
            </a:tbl>
          </a:graphicData>
        </a:graphic>
      </p:graphicFrame>
      <p:sp>
        <p:nvSpPr>
          <p:cNvPr id="57" name="object 57"/>
          <p:cNvSpPr/>
          <p:nvPr/>
        </p:nvSpPr>
        <p:spPr>
          <a:xfrm>
            <a:off x="8594944" y="4405361"/>
            <a:ext cx="151257" cy="278879"/>
          </a:xfrm>
          <a:custGeom>
            <a:avLst/>
            <a:gdLst/>
            <a:ahLst/>
            <a:cxnLst/>
            <a:rect l="l" t="t" r="r" b="b"/>
            <a:pathLst>
              <a:path w="182879" h="337185">
                <a:moveTo>
                  <a:pt x="123571" y="0"/>
                </a:moveTo>
                <a:lnTo>
                  <a:pt x="0" y="168402"/>
                </a:lnTo>
                <a:lnTo>
                  <a:pt x="123571" y="336804"/>
                </a:lnTo>
                <a:lnTo>
                  <a:pt x="123571" y="252603"/>
                </a:lnTo>
                <a:lnTo>
                  <a:pt x="182879" y="252603"/>
                </a:lnTo>
                <a:lnTo>
                  <a:pt x="182879" y="84201"/>
                </a:lnTo>
                <a:lnTo>
                  <a:pt x="123571" y="84201"/>
                </a:lnTo>
                <a:lnTo>
                  <a:pt x="123571" y="0"/>
                </a:lnTo>
                <a:close/>
              </a:path>
            </a:pathLst>
          </a:custGeom>
          <a:solidFill>
            <a:srgbClr val="DEEBF7"/>
          </a:solidFill>
        </p:spPr>
        <p:txBody>
          <a:bodyPr wrap="square" lIns="0" tIns="0" rIns="0" bIns="0" rtlCol="0"/>
          <a:lstStyle/>
          <a:p>
            <a:pPr marL="0" marR="0" lvl="0" indent="0" algn="l" defTabSz="756308" rtl="0" eaLnBrk="1" fontAlgn="auto" latinLnBrk="0" hangingPunct="1">
              <a:lnSpc>
                <a:spcPct val="100000"/>
              </a:lnSpc>
              <a:spcBef>
                <a:spcPts val="0"/>
              </a:spcBef>
              <a:spcAft>
                <a:spcPts val="0"/>
              </a:spcAft>
              <a:buClrTx/>
              <a:buSzTx/>
              <a:buFontTx/>
              <a:buNone/>
              <a:tabLst/>
              <a:defRPr/>
            </a:pPr>
            <a:endParaRPr kumimoji="1" sz="1489" b="0" i="0" u="none" strike="noStrike" kern="1200" cap="none" spc="0" normalizeH="0" baseline="0" noProof="0">
              <a:ln>
                <a:noFill/>
              </a:ln>
              <a:solidFill>
                <a:prstClr val="black"/>
              </a:solidFill>
              <a:effectLst/>
              <a:uLnTx/>
              <a:uFillTx/>
              <a:latin typeface="Calibri"/>
              <a:ea typeface="+mn-ea"/>
              <a:cs typeface="+mn-cs"/>
            </a:endParaRPr>
          </a:p>
        </p:txBody>
      </p:sp>
      <p:sp>
        <p:nvSpPr>
          <p:cNvPr id="58" name="object 58"/>
          <p:cNvSpPr/>
          <p:nvPr/>
        </p:nvSpPr>
        <p:spPr>
          <a:xfrm>
            <a:off x="8594944" y="4405361"/>
            <a:ext cx="151257" cy="278879"/>
          </a:xfrm>
          <a:custGeom>
            <a:avLst/>
            <a:gdLst/>
            <a:ahLst/>
            <a:cxnLst/>
            <a:rect l="l" t="t" r="r" b="b"/>
            <a:pathLst>
              <a:path w="182879" h="337185">
                <a:moveTo>
                  <a:pt x="0" y="168402"/>
                </a:moveTo>
                <a:lnTo>
                  <a:pt x="123571" y="336804"/>
                </a:lnTo>
                <a:lnTo>
                  <a:pt x="123571" y="252603"/>
                </a:lnTo>
                <a:lnTo>
                  <a:pt x="182879" y="252603"/>
                </a:lnTo>
                <a:lnTo>
                  <a:pt x="182879" y="84201"/>
                </a:lnTo>
                <a:lnTo>
                  <a:pt x="123571" y="84201"/>
                </a:lnTo>
                <a:lnTo>
                  <a:pt x="123571" y="0"/>
                </a:lnTo>
                <a:lnTo>
                  <a:pt x="0" y="168402"/>
                </a:lnTo>
                <a:close/>
              </a:path>
            </a:pathLst>
          </a:custGeom>
          <a:ln w="6096">
            <a:solidFill>
              <a:srgbClr val="5B9BD4"/>
            </a:solidFill>
          </a:ln>
        </p:spPr>
        <p:txBody>
          <a:bodyPr wrap="square" lIns="0" tIns="0" rIns="0" bIns="0" rtlCol="0"/>
          <a:lstStyle/>
          <a:p>
            <a:pPr marL="0" marR="0" lvl="0" indent="0" algn="l" defTabSz="756308" rtl="0" eaLnBrk="1" fontAlgn="auto" latinLnBrk="0" hangingPunct="1">
              <a:lnSpc>
                <a:spcPct val="100000"/>
              </a:lnSpc>
              <a:spcBef>
                <a:spcPts val="0"/>
              </a:spcBef>
              <a:spcAft>
                <a:spcPts val="0"/>
              </a:spcAft>
              <a:buClrTx/>
              <a:buSzTx/>
              <a:buFontTx/>
              <a:buNone/>
              <a:tabLst/>
              <a:defRPr/>
            </a:pPr>
            <a:endParaRPr kumimoji="1" sz="1489" b="0" i="0" u="none" strike="noStrike" kern="1200" cap="none" spc="0" normalizeH="0" baseline="0" noProof="0">
              <a:ln>
                <a:noFill/>
              </a:ln>
              <a:solidFill>
                <a:prstClr val="black"/>
              </a:solidFill>
              <a:effectLst/>
              <a:uLnTx/>
              <a:uFillTx/>
              <a:latin typeface="Calibri"/>
              <a:ea typeface="+mn-ea"/>
              <a:cs typeface="+mn-cs"/>
            </a:endParaRPr>
          </a:p>
        </p:txBody>
      </p:sp>
      <p:sp>
        <p:nvSpPr>
          <p:cNvPr id="59" name="object 59"/>
          <p:cNvSpPr/>
          <p:nvPr/>
        </p:nvSpPr>
        <p:spPr>
          <a:xfrm>
            <a:off x="4338321" y="5877595"/>
            <a:ext cx="24159" cy="248418"/>
          </a:xfrm>
          <a:custGeom>
            <a:avLst/>
            <a:gdLst/>
            <a:ahLst/>
            <a:cxnLst/>
            <a:rect l="l" t="t" r="r" b="b"/>
            <a:pathLst>
              <a:path w="29210" h="300354">
                <a:moveTo>
                  <a:pt x="29210" y="300228"/>
                </a:moveTo>
                <a:lnTo>
                  <a:pt x="17841" y="297936"/>
                </a:lnTo>
                <a:lnTo>
                  <a:pt x="8556" y="291687"/>
                </a:lnTo>
                <a:lnTo>
                  <a:pt x="2295" y="282418"/>
                </a:lnTo>
                <a:lnTo>
                  <a:pt x="0" y="271068"/>
                </a:lnTo>
                <a:lnTo>
                  <a:pt x="0" y="29159"/>
                </a:lnTo>
                <a:lnTo>
                  <a:pt x="2295" y="17809"/>
                </a:lnTo>
                <a:lnTo>
                  <a:pt x="8556" y="8540"/>
                </a:lnTo>
                <a:lnTo>
                  <a:pt x="17841" y="2291"/>
                </a:lnTo>
                <a:lnTo>
                  <a:pt x="29210" y="0"/>
                </a:lnTo>
              </a:path>
            </a:pathLst>
          </a:custGeom>
          <a:ln w="6096">
            <a:solidFill>
              <a:srgbClr val="000000"/>
            </a:solidFill>
          </a:ln>
        </p:spPr>
        <p:txBody>
          <a:bodyPr wrap="square" lIns="0" tIns="0" rIns="0" bIns="0" rtlCol="0"/>
          <a:lstStyle/>
          <a:p>
            <a:pPr marL="0" marR="0" lvl="0" indent="0" algn="l" defTabSz="756308" rtl="0" eaLnBrk="1" fontAlgn="auto" latinLnBrk="0" hangingPunct="1">
              <a:lnSpc>
                <a:spcPct val="100000"/>
              </a:lnSpc>
              <a:spcBef>
                <a:spcPts val="0"/>
              </a:spcBef>
              <a:spcAft>
                <a:spcPts val="0"/>
              </a:spcAft>
              <a:buClrTx/>
              <a:buSzTx/>
              <a:buFontTx/>
              <a:buNone/>
              <a:tabLst/>
              <a:defRPr/>
            </a:pPr>
            <a:endParaRPr kumimoji="1" sz="1489" b="0" i="0" u="none" strike="noStrike" kern="1200" cap="none" spc="0" normalizeH="0" baseline="0" noProof="0">
              <a:ln>
                <a:noFill/>
              </a:ln>
              <a:solidFill>
                <a:prstClr val="black"/>
              </a:solidFill>
              <a:effectLst/>
              <a:uLnTx/>
              <a:uFillTx/>
              <a:latin typeface="Calibri"/>
              <a:ea typeface="+mn-ea"/>
              <a:cs typeface="+mn-cs"/>
            </a:endParaRPr>
          </a:p>
        </p:txBody>
      </p:sp>
      <p:sp>
        <p:nvSpPr>
          <p:cNvPr id="60" name="object 60"/>
          <p:cNvSpPr/>
          <p:nvPr/>
        </p:nvSpPr>
        <p:spPr>
          <a:xfrm>
            <a:off x="6416635" y="5877595"/>
            <a:ext cx="24159" cy="248418"/>
          </a:xfrm>
          <a:custGeom>
            <a:avLst/>
            <a:gdLst/>
            <a:ahLst/>
            <a:cxnLst/>
            <a:rect l="l" t="t" r="r" b="b"/>
            <a:pathLst>
              <a:path w="29210" h="300354">
                <a:moveTo>
                  <a:pt x="0" y="0"/>
                </a:moveTo>
                <a:lnTo>
                  <a:pt x="11368" y="2291"/>
                </a:lnTo>
                <a:lnTo>
                  <a:pt x="20653" y="8540"/>
                </a:lnTo>
                <a:lnTo>
                  <a:pt x="26914" y="17809"/>
                </a:lnTo>
                <a:lnTo>
                  <a:pt x="29210" y="29159"/>
                </a:lnTo>
                <a:lnTo>
                  <a:pt x="29210" y="271068"/>
                </a:lnTo>
                <a:lnTo>
                  <a:pt x="26914" y="282418"/>
                </a:lnTo>
                <a:lnTo>
                  <a:pt x="20653" y="291687"/>
                </a:lnTo>
                <a:lnTo>
                  <a:pt x="11368" y="297936"/>
                </a:lnTo>
                <a:lnTo>
                  <a:pt x="0" y="300228"/>
                </a:lnTo>
              </a:path>
            </a:pathLst>
          </a:custGeom>
          <a:ln w="6096">
            <a:solidFill>
              <a:srgbClr val="000000"/>
            </a:solidFill>
          </a:ln>
        </p:spPr>
        <p:txBody>
          <a:bodyPr wrap="square" lIns="0" tIns="0" rIns="0" bIns="0" rtlCol="0"/>
          <a:lstStyle/>
          <a:p>
            <a:pPr marL="0" marR="0" lvl="0" indent="0" algn="l" defTabSz="756308" rtl="0" eaLnBrk="1" fontAlgn="auto" latinLnBrk="0" hangingPunct="1">
              <a:lnSpc>
                <a:spcPct val="100000"/>
              </a:lnSpc>
              <a:spcBef>
                <a:spcPts val="0"/>
              </a:spcBef>
              <a:spcAft>
                <a:spcPts val="0"/>
              </a:spcAft>
              <a:buClrTx/>
              <a:buSzTx/>
              <a:buFontTx/>
              <a:buNone/>
              <a:tabLst/>
              <a:defRPr/>
            </a:pPr>
            <a:endParaRPr kumimoji="1" sz="1489" b="0" i="0" u="none" strike="noStrike" kern="1200" cap="none" spc="0" normalizeH="0" baseline="0" noProof="0">
              <a:ln>
                <a:noFill/>
              </a:ln>
              <a:solidFill>
                <a:prstClr val="black"/>
              </a:solidFill>
              <a:effectLst/>
              <a:uLnTx/>
              <a:uFillTx/>
              <a:latin typeface="Calibri"/>
              <a:ea typeface="+mn-ea"/>
              <a:cs typeface="+mn-cs"/>
            </a:endParaRPr>
          </a:p>
        </p:txBody>
      </p:sp>
      <p:sp>
        <p:nvSpPr>
          <p:cNvPr id="61" name="object 61"/>
          <p:cNvSpPr txBox="1"/>
          <p:nvPr/>
        </p:nvSpPr>
        <p:spPr>
          <a:xfrm>
            <a:off x="4447353" y="5871629"/>
            <a:ext cx="1869180" cy="282129"/>
          </a:xfrm>
          <a:prstGeom prst="rect">
            <a:avLst/>
          </a:prstGeom>
        </p:spPr>
        <p:txBody>
          <a:bodyPr vert="horz" wrap="square" lIns="0" tIns="0" rIns="0" bIns="0" rtlCol="0">
            <a:spAutoFit/>
          </a:bodyPr>
          <a:lstStyle/>
          <a:p>
            <a:pPr marL="12605" marR="4202" lvl="0" indent="-2626" algn="l" defTabSz="756308" rtl="0" eaLnBrk="1" fontAlgn="auto" latinLnBrk="0" hangingPunct="1">
              <a:lnSpc>
                <a:spcPts val="1084"/>
              </a:lnSpc>
              <a:spcBef>
                <a:spcPts val="0"/>
              </a:spcBef>
              <a:spcAft>
                <a:spcPts val="0"/>
              </a:spcAft>
              <a:buClrTx/>
              <a:buSzTx/>
              <a:buFontTx/>
              <a:buNone/>
              <a:tabLst/>
              <a:defRPr/>
            </a:pPr>
            <a:r>
              <a:rPr kumimoji="1" sz="993" b="0" i="0" u="none" strike="noStrike" kern="1200" cap="none" spc="-3" normalizeH="0" baseline="0" noProof="0" dirty="0">
                <a:ln>
                  <a:noFill/>
                </a:ln>
                <a:solidFill>
                  <a:prstClr val="black"/>
                </a:solidFill>
                <a:effectLst/>
                <a:uLnTx/>
                <a:uFillTx/>
                <a:latin typeface="ＭＳ Ｐゴシック"/>
                <a:ea typeface="+mn-ea"/>
                <a:cs typeface="ＭＳ Ｐゴシック"/>
              </a:rPr>
              <a:t>都道府県に</a:t>
            </a:r>
            <a:r>
              <a:rPr kumimoji="1" sz="993" b="0" i="0" u="none" strike="noStrike" kern="1200" cap="none" spc="-9" normalizeH="0" baseline="0" noProof="0" dirty="0">
                <a:ln>
                  <a:noFill/>
                </a:ln>
                <a:solidFill>
                  <a:prstClr val="black"/>
                </a:solidFill>
                <a:effectLst/>
                <a:uLnTx/>
                <a:uFillTx/>
                <a:latin typeface="ＭＳ Ｐゴシック"/>
                <a:ea typeface="+mn-ea"/>
                <a:cs typeface="ＭＳ Ｐゴシック"/>
              </a:rPr>
              <a:t>よる</a:t>
            </a:r>
            <a:r>
              <a:rPr kumimoji="1" sz="993" b="0" i="0" u="none" strike="noStrike" kern="1200" cap="none" spc="0" normalizeH="0" baseline="0" noProof="0" dirty="0">
                <a:ln>
                  <a:noFill/>
                </a:ln>
                <a:solidFill>
                  <a:prstClr val="black"/>
                </a:solidFill>
                <a:effectLst/>
                <a:uLnTx/>
                <a:uFillTx/>
                <a:latin typeface="ＭＳ Ｐゴシック"/>
                <a:ea typeface="+mn-ea"/>
                <a:cs typeface="ＭＳ Ｐゴシック"/>
              </a:rPr>
              <a:t>市町村の事務の代 替執行</a:t>
            </a:r>
            <a:r>
              <a:rPr kumimoji="1" sz="993" b="0" i="0" u="none" strike="noStrike" kern="1200" cap="none" spc="-9" normalizeH="0" baseline="0" noProof="0" dirty="0">
                <a:ln>
                  <a:noFill/>
                </a:ln>
                <a:solidFill>
                  <a:prstClr val="black"/>
                </a:solidFill>
                <a:effectLst/>
                <a:uLnTx/>
                <a:uFillTx/>
                <a:latin typeface="ＭＳ Ｐゴシック"/>
                <a:ea typeface="+mn-ea"/>
                <a:cs typeface="ＭＳ Ｐゴシック"/>
              </a:rPr>
              <a:t>も</a:t>
            </a:r>
            <a:r>
              <a:rPr kumimoji="1" sz="993" b="0" i="0" u="none" strike="noStrike" kern="1200" cap="none" spc="0" normalizeH="0" baseline="0" noProof="0" dirty="0">
                <a:ln>
                  <a:noFill/>
                </a:ln>
                <a:solidFill>
                  <a:prstClr val="black"/>
                </a:solidFill>
                <a:effectLst/>
                <a:uLnTx/>
                <a:uFillTx/>
                <a:latin typeface="ＭＳ Ｐゴシック"/>
                <a:ea typeface="+mn-ea"/>
                <a:cs typeface="ＭＳ Ｐゴシック"/>
              </a:rPr>
              <a:t>措置。</a:t>
            </a:r>
            <a:endParaRPr kumimoji="1" sz="993" b="0" i="0" u="none" strike="noStrike" kern="1200" cap="none" spc="0" normalizeH="0" baseline="0" noProof="0">
              <a:ln>
                <a:noFill/>
              </a:ln>
              <a:solidFill>
                <a:prstClr val="black"/>
              </a:solidFill>
              <a:effectLst/>
              <a:uLnTx/>
              <a:uFillTx/>
              <a:latin typeface="ＭＳ Ｐゴシック"/>
              <a:ea typeface="+mn-ea"/>
              <a:cs typeface="ＭＳ Ｐゴシック"/>
            </a:endParaRPr>
          </a:p>
        </p:txBody>
      </p:sp>
      <p:sp>
        <p:nvSpPr>
          <p:cNvPr id="62" name="object 62"/>
          <p:cNvSpPr/>
          <p:nvPr/>
        </p:nvSpPr>
        <p:spPr>
          <a:xfrm>
            <a:off x="2644242" y="3420931"/>
            <a:ext cx="962163" cy="344529"/>
          </a:xfrm>
          <a:custGeom>
            <a:avLst/>
            <a:gdLst/>
            <a:ahLst/>
            <a:cxnLst/>
            <a:rect l="l" t="t" r="r" b="b"/>
            <a:pathLst>
              <a:path w="1163320" h="416560">
                <a:moveTo>
                  <a:pt x="0" y="416051"/>
                </a:moveTo>
                <a:lnTo>
                  <a:pt x="1162812" y="416051"/>
                </a:lnTo>
                <a:lnTo>
                  <a:pt x="1162812" y="0"/>
                </a:lnTo>
                <a:lnTo>
                  <a:pt x="0" y="0"/>
                </a:lnTo>
                <a:lnTo>
                  <a:pt x="0" y="416051"/>
                </a:lnTo>
                <a:close/>
              </a:path>
            </a:pathLst>
          </a:custGeom>
          <a:ln w="9144">
            <a:solidFill>
              <a:srgbClr val="FF0000"/>
            </a:solidFill>
          </a:ln>
        </p:spPr>
        <p:txBody>
          <a:bodyPr wrap="square" lIns="0" tIns="0" rIns="0" bIns="0" rtlCol="0"/>
          <a:lstStyle/>
          <a:p>
            <a:pPr marL="0" marR="0" lvl="0" indent="0" algn="l" defTabSz="756308" rtl="0" eaLnBrk="1" fontAlgn="auto" latinLnBrk="0" hangingPunct="1">
              <a:lnSpc>
                <a:spcPct val="100000"/>
              </a:lnSpc>
              <a:spcBef>
                <a:spcPts val="0"/>
              </a:spcBef>
              <a:spcAft>
                <a:spcPts val="0"/>
              </a:spcAft>
              <a:buClrTx/>
              <a:buSzTx/>
              <a:buFontTx/>
              <a:buNone/>
              <a:tabLst/>
              <a:defRPr/>
            </a:pPr>
            <a:endParaRPr kumimoji="1" sz="1489" b="0" i="0" u="none" strike="noStrike" kern="1200" cap="none" spc="0" normalizeH="0" baseline="0" noProof="0">
              <a:ln>
                <a:noFill/>
              </a:ln>
              <a:solidFill>
                <a:prstClr val="black"/>
              </a:solidFill>
              <a:effectLst/>
              <a:uLnTx/>
              <a:uFillTx/>
              <a:latin typeface="Calibri"/>
              <a:ea typeface="+mn-ea"/>
              <a:cs typeface="+mn-cs"/>
            </a:endParaRPr>
          </a:p>
        </p:txBody>
      </p:sp>
      <p:sp>
        <p:nvSpPr>
          <p:cNvPr id="63" name="object 63"/>
          <p:cNvSpPr txBox="1"/>
          <p:nvPr/>
        </p:nvSpPr>
        <p:spPr>
          <a:xfrm>
            <a:off x="2837199" y="3455593"/>
            <a:ext cx="575617" cy="267509"/>
          </a:xfrm>
          <a:prstGeom prst="rect">
            <a:avLst/>
          </a:prstGeom>
        </p:spPr>
        <p:txBody>
          <a:bodyPr vert="horz" wrap="square" lIns="0" tIns="0" rIns="0" bIns="0" rtlCol="0">
            <a:spAutoFit/>
          </a:bodyPr>
          <a:lstStyle/>
          <a:p>
            <a:pPr marL="65652" marR="4202" lvl="0" indent="-55673" algn="l" defTabSz="756308" rtl="0" eaLnBrk="1" fontAlgn="auto" latinLnBrk="0" hangingPunct="1">
              <a:lnSpc>
                <a:spcPct val="100000"/>
              </a:lnSpc>
              <a:spcBef>
                <a:spcPts val="0"/>
              </a:spcBef>
              <a:spcAft>
                <a:spcPts val="0"/>
              </a:spcAft>
              <a:buClrTx/>
              <a:buSzTx/>
              <a:buFontTx/>
              <a:buNone/>
              <a:tabLst/>
              <a:defRPr/>
            </a:pPr>
            <a:r>
              <a:rPr kumimoji="1" sz="869" b="0" i="0" u="none" strike="noStrike" kern="1200" cap="none" spc="3" normalizeH="0" baseline="0" noProof="0" dirty="0">
                <a:ln>
                  <a:noFill/>
                </a:ln>
                <a:solidFill>
                  <a:srgbClr val="FF0000"/>
                </a:solidFill>
                <a:effectLst/>
                <a:uLnTx/>
                <a:uFillTx/>
                <a:latin typeface="ＭＳ Ｐゴシック"/>
                <a:ea typeface="+mn-ea"/>
                <a:cs typeface="ＭＳ Ｐゴシック"/>
              </a:rPr>
              <a:t>経営管理権 集積計画</a:t>
            </a:r>
            <a:endParaRPr kumimoji="1" sz="869" b="0" i="0" u="none" strike="noStrike" kern="1200" cap="none" spc="0" normalizeH="0" baseline="0" noProof="0">
              <a:ln>
                <a:noFill/>
              </a:ln>
              <a:solidFill>
                <a:prstClr val="black"/>
              </a:solidFill>
              <a:effectLst/>
              <a:uLnTx/>
              <a:uFillTx/>
              <a:latin typeface="ＭＳ Ｐゴシック"/>
              <a:ea typeface="+mn-ea"/>
              <a:cs typeface="ＭＳ Ｐゴシック"/>
            </a:endParaRPr>
          </a:p>
        </p:txBody>
      </p:sp>
      <p:sp>
        <p:nvSpPr>
          <p:cNvPr id="64" name="object 64"/>
          <p:cNvSpPr/>
          <p:nvPr/>
        </p:nvSpPr>
        <p:spPr>
          <a:xfrm>
            <a:off x="2469562" y="3248454"/>
            <a:ext cx="349256" cy="876030"/>
          </a:xfrm>
          <a:custGeom>
            <a:avLst/>
            <a:gdLst/>
            <a:ahLst/>
            <a:cxnLst/>
            <a:rect l="l" t="t" r="r" b="b"/>
            <a:pathLst>
              <a:path w="422275" h="1059179">
                <a:moveTo>
                  <a:pt x="377231" y="991351"/>
                </a:moveTo>
                <a:lnTo>
                  <a:pt x="350900" y="1001395"/>
                </a:lnTo>
                <a:lnTo>
                  <a:pt x="413765" y="1058926"/>
                </a:lnTo>
                <a:lnTo>
                  <a:pt x="419282" y="1003173"/>
                </a:lnTo>
                <a:lnTo>
                  <a:pt x="381762" y="1003173"/>
                </a:lnTo>
                <a:lnTo>
                  <a:pt x="377231" y="991351"/>
                </a:lnTo>
                <a:close/>
              </a:path>
              <a:path w="422275" h="1059179">
                <a:moveTo>
                  <a:pt x="395786" y="984273"/>
                </a:moveTo>
                <a:lnTo>
                  <a:pt x="377231" y="991351"/>
                </a:lnTo>
                <a:lnTo>
                  <a:pt x="381762" y="1003173"/>
                </a:lnTo>
                <a:lnTo>
                  <a:pt x="400304" y="996061"/>
                </a:lnTo>
                <a:lnTo>
                  <a:pt x="395786" y="984273"/>
                </a:lnTo>
                <a:close/>
              </a:path>
              <a:path w="422275" h="1059179">
                <a:moveTo>
                  <a:pt x="422148" y="974217"/>
                </a:moveTo>
                <a:lnTo>
                  <a:pt x="395786" y="984273"/>
                </a:lnTo>
                <a:lnTo>
                  <a:pt x="400304" y="996061"/>
                </a:lnTo>
                <a:lnTo>
                  <a:pt x="381762" y="1003173"/>
                </a:lnTo>
                <a:lnTo>
                  <a:pt x="419282" y="1003173"/>
                </a:lnTo>
                <a:lnTo>
                  <a:pt x="422148" y="974217"/>
                </a:lnTo>
                <a:close/>
              </a:path>
              <a:path w="422275" h="1059179">
                <a:moveTo>
                  <a:pt x="18541" y="0"/>
                </a:moveTo>
                <a:lnTo>
                  <a:pt x="0" y="7112"/>
                </a:lnTo>
                <a:lnTo>
                  <a:pt x="377231" y="991351"/>
                </a:lnTo>
                <a:lnTo>
                  <a:pt x="395786" y="984273"/>
                </a:lnTo>
                <a:lnTo>
                  <a:pt x="18541" y="0"/>
                </a:lnTo>
                <a:close/>
              </a:path>
            </a:pathLst>
          </a:custGeom>
          <a:solidFill>
            <a:srgbClr val="C55A11"/>
          </a:solidFill>
        </p:spPr>
        <p:txBody>
          <a:bodyPr wrap="square" lIns="0" tIns="0" rIns="0" bIns="0" rtlCol="0"/>
          <a:lstStyle/>
          <a:p>
            <a:pPr marL="0" marR="0" lvl="0" indent="0" algn="l" defTabSz="756308" rtl="0" eaLnBrk="1" fontAlgn="auto" latinLnBrk="0" hangingPunct="1">
              <a:lnSpc>
                <a:spcPct val="100000"/>
              </a:lnSpc>
              <a:spcBef>
                <a:spcPts val="0"/>
              </a:spcBef>
              <a:spcAft>
                <a:spcPts val="0"/>
              </a:spcAft>
              <a:buClrTx/>
              <a:buSzTx/>
              <a:buFontTx/>
              <a:buNone/>
              <a:tabLst/>
              <a:defRPr/>
            </a:pPr>
            <a:endParaRPr kumimoji="1" sz="1489" b="0" i="0" u="none" strike="noStrike" kern="1200" cap="none" spc="0" normalizeH="0" baseline="0" noProof="0">
              <a:ln>
                <a:noFill/>
              </a:ln>
              <a:solidFill>
                <a:prstClr val="black"/>
              </a:solidFill>
              <a:effectLst/>
              <a:uLnTx/>
              <a:uFillTx/>
              <a:latin typeface="Calibri"/>
              <a:ea typeface="+mn-ea"/>
              <a:cs typeface="+mn-cs"/>
            </a:endParaRPr>
          </a:p>
        </p:txBody>
      </p:sp>
      <p:sp>
        <p:nvSpPr>
          <p:cNvPr id="65" name="object 65"/>
          <p:cNvSpPr/>
          <p:nvPr/>
        </p:nvSpPr>
        <p:spPr>
          <a:xfrm>
            <a:off x="7524487" y="3217679"/>
            <a:ext cx="266276" cy="559337"/>
          </a:xfrm>
          <a:custGeom>
            <a:avLst/>
            <a:gdLst/>
            <a:ahLst/>
            <a:cxnLst/>
            <a:rect l="l" t="t" r="r" b="b"/>
            <a:pathLst>
              <a:path w="321945" h="676275">
                <a:moveTo>
                  <a:pt x="0" y="590931"/>
                </a:moveTo>
                <a:lnTo>
                  <a:pt x="2666" y="676148"/>
                </a:lnTo>
                <a:lnTo>
                  <a:pt x="69214" y="622935"/>
                </a:lnTo>
                <a:lnTo>
                  <a:pt x="68665" y="622681"/>
                </a:lnTo>
                <a:lnTo>
                  <a:pt x="38226" y="622681"/>
                </a:lnTo>
                <a:lnTo>
                  <a:pt x="20319" y="614299"/>
                </a:lnTo>
                <a:lnTo>
                  <a:pt x="25635" y="602784"/>
                </a:lnTo>
                <a:lnTo>
                  <a:pt x="0" y="590931"/>
                </a:lnTo>
                <a:close/>
              </a:path>
              <a:path w="321945" h="676275">
                <a:moveTo>
                  <a:pt x="25635" y="602784"/>
                </a:moveTo>
                <a:lnTo>
                  <a:pt x="20319" y="614299"/>
                </a:lnTo>
                <a:lnTo>
                  <a:pt x="38226" y="622681"/>
                </a:lnTo>
                <a:lnTo>
                  <a:pt x="43581" y="611082"/>
                </a:lnTo>
                <a:lnTo>
                  <a:pt x="25635" y="602784"/>
                </a:lnTo>
                <a:close/>
              </a:path>
              <a:path w="321945" h="676275">
                <a:moveTo>
                  <a:pt x="43581" y="611082"/>
                </a:moveTo>
                <a:lnTo>
                  <a:pt x="38226" y="622681"/>
                </a:lnTo>
                <a:lnTo>
                  <a:pt x="68665" y="622681"/>
                </a:lnTo>
                <a:lnTo>
                  <a:pt x="43581" y="611082"/>
                </a:lnTo>
                <a:close/>
              </a:path>
              <a:path w="321945" h="676275">
                <a:moveTo>
                  <a:pt x="303910" y="0"/>
                </a:moveTo>
                <a:lnTo>
                  <a:pt x="25635" y="602784"/>
                </a:lnTo>
                <a:lnTo>
                  <a:pt x="43581" y="611082"/>
                </a:lnTo>
                <a:lnTo>
                  <a:pt x="321817" y="8382"/>
                </a:lnTo>
                <a:lnTo>
                  <a:pt x="303910" y="0"/>
                </a:lnTo>
                <a:close/>
              </a:path>
            </a:pathLst>
          </a:custGeom>
          <a:solidFill>
            <a:srgbClr val="385622"/>
          </a:solidFill>
        </p:spPr>
        <p:txBody>
          <a:bodyPr wrap="square" lIns="0" tIns="0" rIns="0" bIns="0" rtlCol="0"/>
          <a:lstStyle/>
          <a:p>
            <a:pPr marL="0" marR="0" lvl="0" indent="0" algn="l" defTabSz="756308" rtl="0" eaLnBrk="1" fontAlgn="auto" latinLnBrk="0" hangingPunct="1">
              <a:lnSpc>
                <a:spcPct val="100000"/>
              </a:lnSpc>
              <a:spcBef>
                <a:spcPts val="0"/>
              </a:spcBef>
              <a:spcAft>
                <a:spcPts val="0"/>
              </a:spcAft>
              <a:buClrTx/>
              <a:buSzTx/>
              <a:buFontTx/>
              <a:buNone/>
              <a:tabLst/>
              <a:defRPr/>
            </a:pPr>
            <a:endParaRPr kumimoji="1" sz="1489" b="0" i="0" u="none" strike="noStrike" kern="1200" cap="none" spc="0" normalizeH="0" baseline="0" noProof="0">
              <a:ln>
                <a:noFill/>
              </a:ln>
              <a:solidFill>
                <a:prstClr val="black"/>
              </a:solidFill>
              <a:effectLst/>
              <a:uLnTx/>
              <a:uFillTx/>
              <a:latin typeface="Calibri"/>
              <a:ea typeface="+mn-ea"/>
              <a:cs typeface="+mn-cs"/>
            </a:endParaRPr>
          </a:p>
        </p:txBody>
      </p:sp>
      <p:sp>
        <p:nvSpPr>
          <p:cNvPr id="66" name="object 66"/>
          <p:cNvSpPr/>
          <p:nvPr/>
        </p:nvSpPr>
        <p:spPr>
          <a:xfrm>
            <a:off x="4543779" y="4562920"/>
            <a:ext cx="1874431" cy="959537"/>
          </a:xfrm>
          <a:custGeom>
            <a:avLst/>
            <a:gdLst/>
            <a:ahLst/>
            <a:cxnLst/>
            <a:rect l="l" t="t" r="r" b="b"/>
            <a:pathLst>
              <a:path w="2266315" h="1160145">
                <a:moveTo>
                  <a:pt x="0" y="1159764"/>
                </a:moveTo>
                <a:lnTo>
                  <a:pt x="2266188" y="1159764"/>
                </a:lnTo>
                <a:lnTo>
                  <a:pt x="2266188" y="0"/>
                </a:lnTo>
                <a:lnTo>
                  <a:pt x="0" y="0"/>
                </a:lnTo>
                <a:lnTo>
                  <a:pt x="0" y="1159764"/>
                </a:lnTo>
                <a:close/>
              </a:path>
            </a:pathLst>
          </a:custGeom>
          <a:solidFill>
            <a:srgbClr val="FFFFFF"/>
          </a:solidFill>
        </p:spPr>
        <p:txBody>
          <a:bodyPr wrap="square" lIns="0" tIns="0" rIns="0" bIns="0" rtlCol="0"/>
          <a:lstStyle/>
          <a:p>
            <a:pPr marL="0" marR="0" lvl="0" indent="0" algn="l" defTabSz="756308" rtl="0" eaLnBrk="1" fontAlgn="auto" latinLnBrk="0" hangingPunct="1">
              <a:lnSpc>
                <a:spcPct val="100000"/>
              </a:lnSpc>
              <a:spcBef>
                <a:spcPts val="0"/>
              </a:spcBef>
              <a:spcAft>
                <a:spcPts val="0"/>
              </a:spcAft>
              <a:buClrTx/>
              <a:buSzTx/>
              <a:buFontTx/>
              <a:buNone/>
              <a:tabLst/>
              <a:defRPr/>
            </a:pPr>
            <a:endParaRPr kumimoji="1" sz="1489" b="0" i="0" u="none" strike="noStrike" kern="1200" cap="none" spc="0" normalizeH="0" baseline="0" noProof="0">
              <a:ln>
                <a:noFill/>
              </a:ln>
              <a:solidFill>
                <a:prstClr val="black"/>
              </a:solidFill>
              <a:effectLst/>
              <a:uLnTx/>
              <a:uFillTx/>
              <a:latin typeface="Calibri"/>
              <a:ea typeface="+mn-ea"/>
              <a:cs typeface="+mn-cs"/>
            </a:endParaRPr>
          </a:p>
        </p:txBody>
      </p:sp>
      <p:sp>
        <p:nvSpPr>
          <p:cNvPr id="67" name="object 67"/>
          <p:cNvSpPr/>
          <p:nvPr/>
        </p:nvSpPr>
        <p:spPr>
          <a:xfrm>
            <a:off x="4543779" y="4562920"/>
            <a:ext cx="1874431" cy="959537"/>
          </a:xfrm>
          <a:custGeom>
            <a:avLst/>
            <a:gdLst/>
            <a:ahLst/>
            <a:cxnLst/>
            <a:rect l="l" t="t" r="r" b="b"/>
            <a:pathLst>
              <a:path w="2266315" h="1160145">
                <a:moveTo>
                  <a:pt x="0" y="1159764"/>
                </a:moveTo>
                <a:lnTo>
                  <a:pt x="2266188" y="1159764"/>
                </a:lnTo>
                <a:lnTo>
                  <a:pt x="2266188" y="0"/>
                </a:lnTo>
                <a:lnTo>
                  <a:pt x="0" y="0"/>
                </a:lnTo>
                <a:lnTo>
                  <a:pt x="0" y="1159764"/>
                </a:lnTo>
                <a:close/>
              </a:path>
            </a:pathLst>
          </a:custGeom>
          <a:ln w="12192">
            <a:solidFill>
              <a:srgbClr val="A6A6A6"/>
            </a:solidFill>
          </a:ln>
        </p:spPr>
        <p:txBody>
          <a:bodyPr wrap="square" lIns="0" tIns="0" rIns="0" bIns="0" rtlCol="0"/>
          <a:lstStyle/>
          <a:p>
            <a:pPr marL="0" marR="0" lvl="0" indent="0" algn="l" defTabSz="756308" rtl="0" eaLnBrk="1" fontAlgn="auto" latinLnBrk="0" hangingPunct="1">
              <a:lnSpc>
                <a:spcPct val="100000"/>
              </a:lnSpc>
              <a:spcBef>
                <a:spcPts val="0"/>
              </a:spcBef>
              <a:spcAft>
                <a:spcPts val="0"/>
              </a:spcAft>
              <a:buClrTx/>
              <a:buSzTx/>
              <a:buFontTx/>
              <a:buNone/>
              <a:tabLst/>
              <a:defRPr/>
            </a:pPr>
            <a:endParaRPr kumimoji="1" sz="1489" b="0" i="0" u="none" strike="noStrike" kern="1200" cap="none" spc="0" normalizeH="0" baseline="0" noProof="0">
              <a:ln>
                <a:noFill/>
              </a:ln>
              <a:solidFill>
                <a:prstClr val="black"/>
              </a:solidFill>
              <a:effectLst/>
              <a:uLnTx/>
              <a:uFillTx/>
              <a:latin typeface="Calibri"/>
              <a:ea typeface="+mn-ea"/>
              <a:cs typeface="+mn-cs"/>
            </a:endParaRPr>
          </a:p>
        </p:txBody>
      </p:sp>
      <p:sp>
        <p:nvSpPr>
          <p:cNvPr id="68" name="object 68"/>
          <p:cNvSpPr txBox="1"/>
          <p:nvPr/>
        </p:nvSpPr>
        <p:spPr>
          <a:xfrm>
            <a:off x="4561215" y="5002616"/>
            <a:ext cx="1671179" cy="305596"/>
          </a:xfrm>
          <a:prstGeom prst="rect">
            <a:avLst/>
          </a:prstGeom>
        </p:spPr>
        <p:txBody>
          <a:bodyPr vert="horz" wrap="square" lIns="0" tIns="0" rIns="0" bIns="0" rtlCol="0">
            <a:spAutoFit/>
          </a:bodyPr>
          <a:lstStyle/>
          <a:p>
            <a:pPr marL="216914" marR="0" lvl="0" indent="-206409" algn="l" defTabSz="756308" rtl="0" eaLnBrk="1" fontAlgn="auto" latinLnBrk="0" hangingPunct="1">
              <a:lnSpc>
                <a:spcPct val="100000"/>
              </a:lnSpc>
              <a:spcBef>
                <a:spcPts val="0"/>
              </a:spcBef>
              <a:spcAft>
                <a:spcPts val="0"/>
              </a:spcAft>
              <a:buClrTx/>
              <a:buSzTx/>
              <a:buFontTx/>
              <a:buChar char="○"/>
              <a:tabLst>
                <a:tab pos="217439" algn="l"/>
              </a:tabLst>
              <a:defRPr/>
            </a:pPr>
            <a:r>
              <a:rPr kumimoji="1" sz="993" b="0" i="0" u="none" strike="noStrike" kern="1200" cap="none" spc="-21" normalizeH="0" baseline="0" noProof="0" dirty="0">
                <a:ln>
                  <a:noFill/>
                </a:ln>
                <a:solidFill>
                  <a:prstClr val="black"/>
                </a:solidFill>
                <a:effectLst/>
                <a:uLnTx/>
                <a:uFillTx/>
                <a:latin typeface="ＭＳ Ｐゴシック"/>
                <a:ea typeface="+mn-ea"/>
                <a:cs typeface="ＭＳ Ｐゴシック"/>
              </a:rPr>
              <a:t>市町村</a:t>
            </a:r>
            <a:r>
              <a:rPr kumimoji="1" sz="993" b="0" i="0" u="none" strike="noStrike" kern="1200" cap="none" spc="-30" normalizeH="0" baseline="0" noProof="0" dirty="0">
                <a:ln>
                  <a:noFill/>
                </a:ln>
                <a:solidFill>
                  <a:prstClr val="black"/>
                </a:solidFill>
                <a:effectLst/>
                <a:uLnTx/>
                <a:uFillTx/>
                <a:latin typeface="ＭＳ Ｐゴシック"/>
                <a:ea typeface="+mn-ea"/>
                <a:cs typeface="ＭＳ Ｐゴシック"/>
              </a:rPr>
              <a:t>による</a:t>
            </a:r>
            <a:r>
              <a:rPr kumimoji="1" sz="993" b="0" i="0" u="none" strike="noStrike" kern="1200" cap="none" spc="-21" normalizeH="0" baseline="0" noProof="0" dirty="0">
                <a:ln>
                  <a:noFill/>
                </a:ln>
                <a:solidFill>
                  <a:prstClr val="black"/>
                </a:solidFill>
                <a:effectLst/>
                <a:uLnTx/>
                <a:uFillTx/>
                <a:latin typeface="ＭＳ Ｐゴシック"/>
                <a:ea typeface="+mn-ea"/>
                <a:cs typeface="ＭＳ Ｐゴシック"/>
              </a:rPr>
              <a:t>間伐等</a:t>
            </a:r>
            <a:r>
              <a:rPr kumimoji="1" sz="993" b="0" i="0" u="none" strike="noStrike" kern="1200" cap="none" spc="-12" normalizeH="0" baseline="0" noProof="0" dirty="0">
                <a:ln>
                  <a:noFill/>
                </a:ln>
                <a:solidFill>
                  <a:prstClr val="black"/>
                </a:solidFill>
                <a:effectLst/>
                <a:uLnTx/>
                <a:uFillTx/>
                <a:latin typeface="ＭＳ Ｐゴシック"/>
                <a:ea typeface="+mn-ea"/>
                <a:cs typeface="ＭＳ Ｐゴシック"/>
              </a:rPr>
              <a:t>の</a:t>
            </a:r>
            <a:r>
              <a:rPr kumimoji="1" sz="993" b="0" i="0" u="none" strike="noStrike" kern="1200" cap="none" spc="-21" normalizeH="0" baseline="0" noProof="0" dirty="0">
                <a:ln>
                  <a:noFill/>
                </a:ln>
                <a:solidFill>
                  <a:prstClr val="black"/>
                </a:solidFill>
                <a:effectLst/>
                <a:uLnTx/>
                <a:uFillTx/>
                <a:latin typeface="ＭＳ Ｐゴシック"/>
                <a:ea typeface="+mn-ea"/>
                <a:cs typeface="ＭＳ Ｐゴシック"/>
              </a:rPr>
              <a:t>実</a:t>
            </a:r>
            <a:r>
              <a:rPr kumimoji="1" sz="993" b="0" i="0" u="none" strike="noStrike" kern="1200" cap="none" spc="0" normalizeH="0" baseline="0" noProof="0" dirty="0">
                <a:ln>
                  <a:noFill/>
                </a:ln>
                <a:solidFill>
                  <a:prstClr val="black"/>
                </a:solidFill>
                <a:effectLst/>
                <a:uLnTx/>
                <a:uFillTx/>
                <a:latin typeface="ＭＳ Ｐゴシック"/>
                <a:ea typeface="+mn-ea"/>
                <a:cs typeface="ＭＳ Ｐゴシック"/>
              </a:rPr>
              <a:t>施</a:t>
            </a:r>
            <a:endParaRPr kumimoji="1" sz="993" b="0" i="0" u="none" strike="noStrike" kern="1200" cap="none" spc="0" normalizeH="0" baseline="0" noProof="0">
              <a:ln>
                <a:noFill/>
              </a:ln>
              <a:solidFill>
                <a:prstClr val="black"/>
              </a:solidFill>
              <a:effectLst/>
              <a:uLnTx/>
              <a:uFillTx/>
              <a:latin typeface="ＭＳ Ｐゴシック"/>
              <a:ea typeface="+mn-ea"/>
              <a:cs typeface="ＭＳ Ｐゴシック"/>
            </a:endParaRPr>
          </a:p>
          <a:p>
            <a:pPr marL="148635" marR="0" lvl="0" indent="0" algn="l" defTabSz="756308" rtl="0" eaLnBrk="1" fontAlgn="auto" latinLnBrk="0" hangingPunct="1">
              <a:lnSpc>
                <a:spcPct val="100000"/>
              </a:lnSpc>
              <a:spcBef>
                <a:spcPts val="0"/>
              </a:spcBef>
              <a:spcAft>
                <a:spcPts val="0"/>
              </a:spcAft>
              <a:buClrTx/>
              <a:buSzTx/>
              <a:buFontTx/>
              <a:buNone/>
              <a:tabLst/>
              <a:defRPr/>
            </a:pPr>
            <a:r>
              <a:rPr kumimoji="1" sz="993" b="0" i="0" u="none" strike="noStrike" kern="1200" cap="none" spc="-21" normalizeH="0" baseline="0" noProof="0" dirty="0">
                <a:ln>
                  <a:noFill/>
                </a:ln>
                <a:solidFill>
                  <a:prstClr val="black"/>
                </a:solidFill>
                <a:effectLst/>
                <a:uLnTx/>
                <a:uFillTx/>
                <a:latin typeface="ＭＳ Ｐゴシック"/>
                <a:ea typeface="+mn-ea"/>
                <a:cs typeface="ＭＳ Ｐゴシック"/>
              </a:rPr>
              <a:t>（市町村森林経営管</a:t>
            </a:r>
            <a:r>
              <a:rPr kumimoji="1" sz="993" b="0" i="0" u="none" strike="noStrike" kern="1200" cap="none" spc="-12" normalizeH="0" baseline="0" noProof="0" dirty="0">
                <a:ln>
                  <a:noFill/>
                </a:ln>
                <a:solidFill>
                  <a:prstClr val="black"/>
                </a:solidFill>
                <a:effectLst/>
                <a:uLnTx/>
                <a:uFillTx/>
                <a:latin typeface="ＭＳ Ｐゴシック"/>
                <a:ea typeface="+mn-ea"/>
                <a:cs typeface="ＭＳ Ｐゴシック"/>
              </a:rPr>
              <a:t>理</a:t>
            </a:r>
            <a:r>
              <a:rPr kumimoji="1" sz="993" b="0" i="0" u="none" strike="noStrike" kern="1200" cap="none" spc="-21" normalizeH="0" baseline="0" noProof="0" dirty="0">
                <a:ln>
                  <a:noFill/>
                </a:ln>
                <a:solidFill>
                  <a:prstClr val="black"/>
                </a:solidFill>
                <a:effectLst/>
                <a:uLnTx/>
                <a:uFillTx/>
                <a:latin typeface="ＭＳ Ｐゴシック"/>
                <a:ea typeface="+mn-ea"/>
                <a:cs typeface="ＭＳ Ｐゴシック"/>
              </a:rPr>
              <a:t>事</a:t>
            </a:r>
            <a:r>
              <a:rPr kumimoji="1" sz="993" b="0" i="0" u="none" strike="noStrike" kern="1200" cap="none" spc="-12" normalizeH="0" baseline="0" noProof="0" dirty="0">
                <a:ln>
                  <a:noFill/>
                </a:ln>
                <a:solidFill>
                  <a:prstClr val="black"/>
                </a:solidFill>
                <a:effectLst/>
                <a:uLnTx/>
                <a:uFillTx/>
                <a:latin typeface="ＭＳ Ｐゴシック"/>
                <a:ea typeface="+mn-ea"/>
                <a:cs typeface="ＭＳ Ｐゴシック"/>
              </a:rPr>
              <a:t>業</a:t>
            </a:r>
            <a:r>
              <a:rPr kumimoji="1" sz="993" b="0" i="0" u="none" strike="noStrike" kern="1200" cap="none" spc="0" normalizeH="0" baseline="0" noProof="0" dirty="0">
                <a:ln>
                  <a:noFill/>
                </a:ln>
                <a:solidFill>
                  <a:prstClr val="black"/>
                </a:solidFill>
                <a:effectLst/>
                <a:uLnTx/>
                <a:uFillTx/>
                <a:latin typeface="ＭＳ Ｐゴシック"/>
                <a:ea typeface="+mn-ea"/>
                <a:cs typeface="ＭＳ Ｐゴシック"/>
              </a:rPr>
              <a:t>）</a:t>
            </a:r>
            <a:endParaRPr kumimoji="1" sz="993" b="0" i="0" u="none" strike="noStrike" kern="1200" cap="none" spc="0" normalizeH="0" baseline="0" noProof="0">
              <a:ln>
                <a:noFill/>
              </a:ln>
              <a:solidFill>
                <a:prstClr val="black"/>
              </a:solidFill>
              <a:effectLst/>
              <a:uLnTx/>
              <a:uFillTx/>
              <a:latin typeface="ＭＳ Ｐゴシック"/>
              <a:ea typeface="+mn-ea"/>
              <a:cs typeface="ＭＳ Ｐゴシック"/>
            </a:endParaRPr>
          </a:p>
        </p:txBody>
      </p:sp>
      <p:sp>
        <p:nvSpPr>
          <p:cNvPr id="69" name="object 69"/>
          <p:cNvSpPr/>
          <p:nvPr/>
        </p:nvSpPr>
        <p:spPr>
          <a:xfrm>
            <a:off x="4610584" y="4615862"/>
            <a:ext cx="1704267" cy="342954"/>
          </a:xfrm>
          <a:custGeom>
            <a:avLst/>
            <a:gdLst/>
            <a:ahLst/>
            <a:cxnLst/>
            <a:rect l="l" t="t" r="r" b="b"/>
            <a:pathLst>
              <a:path w="2060575" h="414654">
                <a:moveTo>
                  <a:pt x="0" y="414528"/>
                </a:moveTo>
                <a:lnTo>
                  <a:pt x="2060448" y="414528"/>
                </a:lnTo>
                <a:lnTo>
                  <a:pt x="2060448" y="0"/>
                </a:lnTo>
                <a:lnTo>
                  <a:pt x="0" y="0"/>
                </a:lnTo>
                <a:lnTo>
                  <a:pt x="0" y="414528"/>
                </a:lnTo>
                <a:close/>
              </a:path>
            </a:pathLst>
          </a:custGeom>
          <a:solidFill>
            <a:srgbClr val="F1F1F1"/>
          </a:solidFill>
        </p:spPr>
        <p:txBody>
          <a:bodyPr wrap="square" lIns="0" tIns="0" rIns="0" bIns="0" rtlCol="0"/>
          <a:lstStyle/>
          <a:p>
            <a:pPr marL="0" marR="0" lvl="0" indent="0" algn="l" defTabSz="756308" rtl="0" eaLnBrk="1" fontAlgn="auto" latinLnBrk="0" hangingPunct="1">
              <a:lnSpc>
                <a:spcPct val="100000"/>
              </a:lnSpc>
              <a:spcBef>
                <a:spcPts val="0"/>
              </a:spcBef>
              <a:spcAft>
                <a:spcPts val="0"/>
              </a:spcAft>
              <a:buClrTx/>
              <a:buSzTx/>
              <a:buFontTx/>
              <a:buNone/>
              <a:tabLst/>
              <a:defRPr/>
            </a:pPr>
            <a:endParaRPr kumimoji="1" sz="1489" b="0" i="0" u="none" strike="noStrike" kern="1200" cap="none" spc="0" normalizeH="0" baseline="0" noProof="0">
              <a:ln>
                <a:noFill/>
              </a:ln>
              <a:solidFill>
                <a:prstClr val="black"/>
              </a:solidFill>
              <a:effectLst/>
              <a:uLnTx/>
              <a:uFillTx/>
              <a:latin typeface="Calibri"/>
              <a:ea typeface="+mn-ea"/>
              <a:cs typeface="+mn-cs"/>
            </a:endParaRPr>
          </a:p>
        </p:txBody>
      </p:sp>
      <p:sp>
        <p:nvSpPr>
          <p:cNvPr id="70" name="object 70"/>
          <p:cNvSpPr/>
          <p:nvPr/>
        </p:nvSpPr>
        <p:spPr>
          <a:xfrm>
            <a:off x="4610584" y="4615862"/>
            <a:ext cx="1704267" cy="342954"/>
          </a:xfrm>
          <a:custGeom>
            <a:avLst/>
            <a:gdLst/>
            <a:ahLst/>
            <a:cxnLst/>
            <a:rect l="l" t="t" r="r" b="b"/>
            <a:pathLst>
              <a:path w="2060575" h="414654">
                <a:moveTo>
                  <a:pt x="0" y="414528"/>
                </a:moveTo>
                <a:lnTo>
                  <a:pt x="2060448" y="414528"/>
                </a:lnTo>
                <a:lnTo>
                  <a:pt x="2060448" y="0"/>
                </a:lnTo>
                <a:lnTo>
                  <a:pt x="0" y="0"/>
                </a:lnTo>
                <a:lnTo>
                  <a:pt x="0" y="414528"/>
                </a:lnTo>
                <a:close/>
              </a:path>
            </a:pathLst>
          </a:custGeom>
          <a:ln w="12192">
            <a:solidFill>
              <a:srgbClr val="A6A6A6"/>
            </a:solidFill>
          </a:ln>
        </p:spPr>
        <p:txBody>
          <a:bodyPr wrap="square" lIns="0" tIns="0" rIns="0" bIns="0" rtlCol="0"/>
          <a:lstStyle/>
          <a:p>
            <a:pPr marL="0" marR="0" lvl="0" indent="0" algn="l" defTabSz="756308" rtl="0" eaLnBrk="1" fontAlgn="auto" latinLnBrk="0" hangingPunct="1">
              <a:lnSpc>
                <a:spcPct val="100000"/>
              </a:lnSpc>
              <a:spcBef>
                <a:spcPts val="0"/>
              </a:spcBef>
              <a:spcAft>
                <a:spcPts val="0"/>
              </a:spcAft>
              <a:buClrTx/>
              <a:buSzTx/>
              <a:buFontTx/>
              <a:buNone/>
              <a:tabLst/>
              <a:defRPr/>
            </a:pPr>
            <a:endParaRPr kumimoji="1" sz="1489" b="0" i="0" u="none" strike="noStrike" kern="1200" cap="none" spc="0" normalizeH="0" baseline="0" noProof="0">
              <a:ln>
                <a:noFill/>
              </a:ln>
              <a:solidFill>
                <a:prstClr val="black"/>
              </a:solidFill>
              <a:effectLst/>
              <a:uLnTx/>
              <a:uFillTx/>
              <a:latin typeface="Calibri"/>
              <a:ea typeface="+mn-ea"/>
              <a:cs typeface="+mn-cs"/>
            </a:endParaRPr>
          </a:p>
        </p:txBody>
      </p:sp>
      <p:sp>
        <p:nvSpPr>
          <p:cNvPr id="71" name="object 71"/>
          <p:cNvSpPr txBox="1"/>
          <p:nvPr/>
        </p:nvSpPr>
        <p:spPr>
          <a:xfrm>
            <a:off x="4628546" y="4641068"/>
            <a:ext cx="1207430" cy="152799"/>
          </a:xfrm>
          <a:prstGeom prst="rect">
            <a:avLst/>
          </a:prstGeom>
        </p:spPr>
        <p:txBody>
          <a:bodyPr vert="horz" wrap="square" lIns="0" tIns="0" rIns="0" bIns="0" rtlCol="0">
            <a:spAutoFit/>
          </a:bodyPr>
          <a:lstStyle/>
          <a:p>
            <a:pPr marL="10504" marR="0" lvl="0" indent="0" algn="l" defTabSz="756308" rtl="0" eaLnBrk="1" fontAlgn="auto" latinLnBrk="0" hangingPunct="1">
              <a:lnSpc>
                <a:spcPct val="100000"/>
              </a:lnSpc>
              <a:spcBef>
                <a:spcPts val="0"/>
              </a:spcBef>
              <a:spcAft>
                <a:spcPts val="0"/>
              </a:spcAft>
              <a:buClrTx/>
              <a:buSzTx/>
              <a:buFontTx/>
              <a:buNone/>
              <a:tabLst/>
              <a:defRPr/>
            </a:pPr>
            <a:r>
              <a:rPr kumimoji="1" sz="993" b="1" i="0" u="none" strike="noStrike" kern="1200" cap="none" spc="0" normalizeH="0" baseline="0" noProof="0" dirty="0">
                <a:ln>
                  <a:noFill/>
                </a:ln>
                <a:solidFill>
                  <a:prstClr val="black"/>
                </a:solidFill>
                <a:effectLst/>
                <a:uLnTx/>
                <a:uFillTx/>
                <a:latin typeface="ＭＳ Ｐゴシック"/>
                <a:ea typeface="+mn-ea"/>
                <a:cs typeface="ＭＳ Ｐゴシック"/>
              </a:rPr>
              <a:t>自然的条件に照</a:t>
            </a:r>
            <a:r>
              <a:rPr kumimoji="1" sz="993" b="1" i="0" u="none" strike="noStrike" kern="1200" cap="none" spc="-9" normalizeH="0" baseline="0" noProof="0" dirty="0">
                <a:ln>
                  <a:noFill/>
                </a:ln>
                <a:solidFill>
                  <a:prstClr val="black"/>
                </a:solidFill>
                <a:effectLst/>
                <a:uLnTx/>
                <a:uFillTx/>
                <a:latin typeface="ＭＳ Ｐゴシック"/>
                <a:ea typeface="+mn-ea"/>
                <a:cs typeface="ＭＳ Ｐゴシック"/>
              </a:rPr>
              <a:t>ら</a:t>
            </a:r>
            <a:r>
              <a:rPr kumimoji="1" sz="993" b="1" i="0" u="none" strike="noStrike" kern="1200" cap="none" spc="0" normalizeH="0" baseline="0" noProof="0" dirty="0">
                <a:ln>
                  <a:noFill/>
                </a:ln>
                <a:solidFill>
                  <a:prstClr val="black"/>
                </a:solidFill>
                <a:effectLst/>
                <a:uLnTx/>
                <a:uFillTx/>
                <a:latin typeface="ＭＳ Ｐゴシック"/>
                <a:ea typeface="+mn-ea"/>
                <a:cs typeface="ＭＳ Ｐゴシック"/>
              </a:rPr>
              <a:t>し</a:t>
            </a:r>
            <a:r>
              <a:rPr kumimoji="1" sz="993" b="1" i="0" u="none" strike="noStrike" kern="1200" cap="none" spc="-3" normalizeH="0" baseline="0" noProof="0" dirty="0">
                <a:ln>
                  <a:noFill/>
                </a:ln>
                <a:solidFill>
                  <a:prstClr val="black"/>
                </a:solidFill>
                <a:effectLst/>
                <a:uLnTx/>
                <a:uFillTx/>
                <a:latin typeface="ＭＳ Ｐゴシック"/>
                <a:ea typeface="+mn-ea"/>
                <a:cs typeface="ＭＳ Ｐゴシック"/>
              </a:rPr>
              <a:t>て</a:t>
            </a:r>
            <a:endParaRPr kumimoji="1" sz="993" b="1" i="0" u="none" strike="noStrike" kern="1200" cap="none" spc="0" normalizeH="0" baseline="0" noProof="0" dirty="0">
              <a:ln>
                <a:noFill/>
              </a:ln>
              <a:solidFill>
                <a:prstClr val="black"/>
              </a:solidFill>
              <a:effectLst/>
              <a:uLnTx/>
              <a:uFillTx/>
              <a:latin typeface="ＭＳ Ｐゴシック"/>
              <a:ea typeface="+mn-ea"/>
              <a:cs typeface="ＭＳ Ｐゴシック"/>
            </a:endParaRPr>
          </a:p>
        </p:txBody>
      </p:sp>
      <p:sp>
        <p:nvSpPr>
          <p:cNvPr id="72" name="object 72"/>
          <p:cNvSpPr txBox="1"/>
          <p:nvPr/>
        </p:nvSpPr>
        <p:spPr>
          <a:xfrm>
            <a:off x="4628546" y="4792325"/>
            <a:ext cx="1351859" cy="152799"/>
          </a:xfrm>
          <a:prstGeom prst="rect">
            <a:avLst/>
          </a:prstGeom>
        </p:spPr>
        <p:txBody>
          <a:bodyPr vert="horz" wrap="square" lIns="0" tIns="0" rIns="0" bIns="0" rtlCol="0">
            <a:spAutoFit/>
          </a:bodyPr>
          <a:lstStyle/>
          <a:p>
            <a:pPr marL="10504" marR="0" lvl="0" indent="0" algn="l" defTabSz="756308" rtl="0" eaLnBrk="1" fontAlgn="auto" latinLnBrk="0" hangingPunct="1">
              <a:lnSpc>
                <a:spcPct val="100000"/>
              </a:lnSpc>
              <a:spcBef>
                <a:spcPts val="0"/>
              </a:spcBef>
              <a:spcAft>
                <a:spcPts val="0"/>
              </a:spcAft>
              <a:buClrTx/>
              <a:buSzTx/>
              <a:buFontTx/>
              <a:buNone/>
              <a:tabLst/>
              <a:defRPr/>
            </a:pPr>
            <a:r>
              <a:rPr kumimoji="1" sz="993" b="1" i="0" u="none" strike="noStrike" kern="1200" cap="none" spc="0" normalizeH="0" baseline="0" noProof="0" dirty="0">
                <a:ln>
                  <a:noFill/>
                </a:ln>
                <a:solidFill>
                  <a:prstClr val="black"/>
                </a:solidFill>
                <a:effectLst/>
                <a:uLnTx/>
                <a:uFillTx/>
                <a:latin typeface="ＭＳ Ｐゴシック"/>
                <a:ea typeface="+mn-ea"/>
                <a:cs typeface="ＭＳ Ｐゴシック"/>
              </a:rPr>
              <a:t>林業経営に適さ</a:t>
            </a:r>
            <a:r>
              <a:rPr kumimoji="1" sz="993" b="1" i="0" u="none" strike="noStrike" kern="1200" cap="none" spc="-3" normalizeH="0" baseline="0" noProof="0" dirty="0">
                <a:ln>
                  <a:noFill/>
                </a:ln>
                <a:solidFill>
                  <a:prstClr val="black"/>
                </a:solidFill>
                <a:effectLst/>
                <a:uLnTx/>
                <a:uFillTx/>
                <a:latin typeface="ＭＳ Ｐゴシック"/>
                <a:ea typeface="+mn-ea"/>
                <a:cs typeface="ＭＳ Ｐゴシック"/>
              </a:rPr>
              <a:t>ない森林</a:t>
            </a:r>
            <a:endParaRPr kumimoji="1" sz="993" b="1" i="0" u="none" strike="noStrike" kern="1200" cap="none" spc="0" normalizeH="0" baseline="0" noProof="0" dirty="0">
              <a:ln>
                <a:noFill/>
              </a:ln>
              <a:solidFill>
                <a:prstClr val="black"/>
              </a:solidFill>
              <a:effectLst/>
              <a:uLnTx/>
              <a:uFillTx/>
              <a:latin typeface="ＭＳ Ｐゴシック"/>
              <a:ea typeface="+mn-ea"/>
              <a:cs typeface="ＭＳ Ｐゴシック"/>
            </a:endParaRPr>
          </a:p>
        </p:txBody>
      </p:sp>
      <p:sp>
        <p:nvSpPr>
          <p:cNvPr id="73" name="object 73"/>
          <p:cNvSpPr/>
          <p:nvPr/>
        </p:nvSpPr>
        <p:spPr>
          <a:xfrm>
            <a:off x="6545412" y="5727695"/>
            <a:ext cx="1545658" cy="85608"/>
          </a:xfrm>
          <a:custGeom>
            <a:avLst/>
            <a:gdLst/>
            <a:ahLst/>
            <a:cxnLst/>
            <a:rect l="l" t="t" r="r" b="b"/>
            <a:pathLst>
              <a:path w="1868804" h="103504">
                <a:moveTo>
                  <a:pt x="88646" y="0"/>
                </a:moveTo>
                <a:lnTo>
                  <a:pt x="0" y="51701"/>
                </a:lnTo>
                <a:lnTo>
                  <a:pt x="88646" y="103403"/>
                </a:lnTo>
                <a:lnTo>
                  <a:pt x="92455" y="102374"/>
                </a:lnTo>
                <a:lnTo>
                  <a:pt x="96012" y="96316"/>
                </a:lnTo>
                <a:lnTo>
                  <a:pt x="94996" y="92430"/>
                </a:lnTo>
                <a:lnTo>
                  <a:pt x="36044" y="58051"/>
                </a:lnTo>
                <a:lnTo>
                  <a:pt x="12573" y="58051"/>
                </a:lnTo>
                <a:lnTo>
                  <a:pt x="12573" y="45351"/>
                </a:lnTo>
                <a:lnTo>
                  <a:pt x="36044" y="45351"/>
                </a:lnTo>
                <a:lnTo>
                  <a:pt x="94996" y="10972"/>
                </a:lnTo>
                <a:lnTo>
                  <a:pt x="96012" y="7086"/>
                </a:lnTo>
                <a:lnTo>
                  <a:pt x="92455" y="1028"/>
                </a:lnTo>
                <a:lnTo>
                  <a:pt x="88646" y="0"/>
                </a:lnTo>
                <a:close/>
              </a:path>
              <a:path w="1868804" h="103504">
                <a:moveTo>
                  <a:pt x="36044" y="45351"/>
                </a:moveTo>
                <a:lnTo>
                  <a:pt x="12573" y="45351"/>
                </a:lnTo>
                <a:lnTo>
                  <a:pt x="12573" y="58051"/>
                </a:lnTo>
                <a:lnTo>
                  <a:pt x="36044" y="58051"/>
                </a:lnTo>
                <a:lnTo>
                  <a:pt x="34563" y="57188"/>
                </a:lnTo>
                <a:lnTo>
                  <a:pt x="15748" y="57188"/>
                </a:lnTo>
                <a:lnTo>
                  <a:pt x="15748" y="46215"/>
                </a:lnTo>
                <a:lnTo>
                  <a:pt x="34563" y="46215"/>
                </a:lnTo>
                <a:lnTo>
                  <a:pt x="36044" y="45351"/>
                </a:lnTo>
                <a:close/>
              </a:path>
              <a:path w="1868804" h="103504">
                <a:moveTo>
                  <a:pt x="1868677" y="45351"/>
                </a:moveTo>
                <a:lnTo>
                  <a:pt x="36044" y="45351"/>
                </a:lnTo>
                <a:lnTo>
                  <a:pt x="25155" y="51701"/>
                </a:lnTo>
                <a:lnTo>
                  <a:pt x="36044" y="58051"/>
                </a:lnTo>
                <a:lnTo>
                  <a:pt x="1868677" y="58051"/>
                </a:lnTo>
                <a:lnTo>
                  <a:pt x="1868677" y="45351"/>
                </a:lnTo>
                <a:close/>
              </a:path>
              <a:path w="1868804" h="103504">
                <a:moveTo>
                  <a:pt x="15748" y="46215"/>
                </a:moveTo>
                <a:lnTo>
                  <a:pt x="15748" y="57188"/>
                </a:lnTo>
                <a:lnTo>
                  <a:pt x="25155" y="51701"/>
                </a:lnTo>
                <a:lnTo>
                  <a:pt x="15748" y="46215"/>
                </a:lnTo>
                <a:close/>
              </a:path>
              <a:path w="1868804" h="103504">
                <a:moveTo>
                  <a:pt x="25155" y="51701"/>
                </a:moveTo>
                <a:lnTo>
                  <a:pt x="15748" y="57188"/>
                </a:lnTo>
                <a:lnTo>
                  <a:pt x="34563" y="57188"/>
                </a:lnTo>
                <a:lnTo>
                  <a:pt x="25155" y="51701"/>
                </a:lnTo>
                <a:close/>
              </a:path>
              <a:path w="1868804" h="103504">
                <a:moveTo>
                  <a:pt x="34563" y="46215"/>
                </a:moveTo>
                <a:lnTo>
                  <a:pt x="15748" y="46215"/>
                </a:lnTo>
                <a:lnTo>
                  <a:pt x="25155" y="51701"/>
                </a:lnTo>
                <a:lnTo>
                  <a:pt x="34563" y="46215"/>
                </a:lnTo>
                <a:close/>
              </a:path>
            </a:pathLst>
          </a:custGeom>
          <a:solidFill>
            <a:srgbClr val="000000"/>
          </a:solidFill>
        </p:spPr>
        <p:txBody>
          <a:bodyPr wrap="square" lIns="0" tIns="0" rIns="0" bIns="0" rtlCol="0"/>
          <a:lstStyle/>
          <a:p>
            <a:pPr marL="0" marR="0" lvl="0" indent="0" algn="l" defTabSz="756308" rtl="0" eaLnBrk="1" fontAlgn="auto" latinLnBrk="0" hangingPunct="1">
              <a:lnSpc>
                <a:spcPct val="100000"/>
              </a:lnSpc>
              <a:spcBef>
                <a:spcPts val="0"/>
              </a:spcBef>
              <a:spcAft>
                <a:spcPts val="0"/>
              </a:spcAft>
              <a:buClrTx/>
              <a:buSzTx/>
              <a:buFontTx/>
              <a:buNone/>
              <a:tabLst/>
              <a:defRPr/>
            </a:pPr>
            <a:endParaRPr kumimoji="1" sz="1489" b="0" i="0" u="none" strike="noStrike" kern="1200" cap="none" spc="0" normalizeH="0" baseline="0" noProof="0">
              <a:ln>
                <a:noFill/>
              </a:ln>
              <a:solidFill>
                <a:prstClr val="black"/>
              </a:solidFill>
              <a:effectLst/>
              <a:uLnTx/>
              <a:uFillTx/>
              <a:latin typeface="Calibri"/>
              <a:ea typeface="+mn-ea"/>
              <a:cs typeface="+mn-cs"/>
            </a:endParaRPr>
          </a:p>
        </p:txBody>
      </p:sp>
      <p:sp>
        <p:nvSpPr>
          <p:cNvPr id="74" name="object 74"/>
          <p:cNvSpPr/>
          <p:nvPr/>
        </p:nvSpPr>
        <p:spPr>
          <a:xfrm>
            <a:off x="2165240" y="5727695"/>
            <a:ext cx="2025163" cy="85608"/>
          </a:xfrm>
          <a:custGeom>
            <a:avLst/>
            <a:gdLst/>
            <a:ahLst/>
            <a:cxnLst/>
            <a:rect l="l" t="t" r="r" b="b"/>
            <a:pathLst>
              <a:path w="2448560" h="103504">
                <a:moveTo>
                  <a:pt x="88633" y="0"/>
                </a:moveTo>
                <a:lnTo>
                  <a:pt x="0" y="51701"/>
                </a:lnTo>
                <a:lnTo>
                  <a:pt x="88633" y="103403"/>
                </a:lnTo>
                <a:lnTo>
                  <a:pt x="92519" y="102374"/>
                </a:lnTo>
                <a:lnTo>
                  <a:pt x="96050" y="96316"/>
                </a:lnTo>
                <a:lnTo>
                  <a:pt x="95021" y="92430"/>
                </a:lnTo>
                <a:lnTo>
                  <a:pt x="36088" y="58051"/>
                </a:lnTo>
                <a:lnTo>
                  <a:pt x="12573" y="58051"/>
                </a:lnTo>
                <a:lnTo>
                  <a:pt x="12573" y="45351"/>
                </a:lnTo>
                <a:lnTo>
                  <a:pt x="36088" y="45351"/>
                </a:lnTo>
                <a:lnTo>
                  <a:pt x="95021" y="10972"/>
                </a:lnTo>
                <a:lnTo>
                  <a:pt x="96050" y="7086"/>
                </a:lnTo>
                <a:lnTo>
                  <a:pt x="92519" y="1028"/>
                </a:lnTo>
                <a:lnTo>
                  <a:pt x="88633" y="0"/>
                </a:lnTo>
                <a:close/>
              </a:path>
              <a:path w="2448560" h="103504">
                <a:moveTo>
                  <a:pt x="36088" y="45351"/>
                </a:moveTo>
                <a:lnTo>
                  <a:pt x="12573" y="45351"/>
                </a:lnTo>
                <a:lnTo>
                  <a:pt x="12573" y="58051"/>
                </a:lnTo>
                <a:lnTo>
                  <a:pt x="36088" y="58051"/>
                </a:lnTo>
                <a:lnTo>
                  <a:pt x="34608" y="57188"/>
                </a:lnTo>
                <a:lnTo>
                  <a:pt x="15798" y="57188"/>
                </a:lnTo>
                <a:lnTo>
                  <a:pt x="15798" y="46215"/>
                </a:lnTo>
                <a:lnTo>
                  <a:pt x="34608" y="46215"/>
                </a:lnTo>
                <a:lnTo>
                  <a:pt x="36088" y="45351"/>
                </a:lnTo>
                <a:close/>
              </a:path>
              <a:path w="2448560" h="103504">
                <a:moveTo>
                  <a:pt x="2448077" y="45351"/>
                </a:moveTo>
                <a:lnTo>
                  <a:pt x="36088" y="45351"/>
                </a:lnTo>
                <a:lnTo>
                  <a:pt x="25203" y="51701"/>
                </a:lnTo>
                <a:lnTo>
                  <a:pt x="36088" y="58051"/>
                </a:lnTo>
                <a:lnTo>
                  <a:pt x="2448077" y="58051"/>
                </a:lnTo>
                <a:lnTo>
                  <a:pt x="2448077" y="45351"/>
                </a:lnTo>
                <a:close/>
              </a:path>
              <a:path w="2448560" h="103504">
                <a:moveTo>
                  <a:pt x="15798" y="46215"/>
                </a:moveTo>
                <a:lnTo>
                  <a:pt x="15798" y="57188"/>
                </a:lnTo>
                <a:lnTo>
                  <a:pt x="25203" y="51701"/>
                </a:lnTo>
                <a:lnTo>
                  <a:pt x="15798" y="46215"/>
                </a:lnTo>
                <a:close/>
              </a:path>
              <a:path w="2448560" h="103504">
                <a:moveTo>
                  <a:pt x="25203" y="51701"/>
                </a:moveTo>
                <a:lnTo>
                  <a:pt x="15798" y="57188"/>
                </a:lnTo>
                <a:lnTo>
                  <a:pt x="34608" y="57188"/>
                </a:lnTo>
                <a:lnTo>
                  <a:pt x="25203" y="51701"/>
                </a:lnTo>
                <a:close/>
              </a:path>
              <a:path w="2448560" h="103504">
                <a:moveTo>
                  <a:pt x="34608" y="46215"/>
                </a:moveTo>
                <a:lnTo>
                  <a:pt x="15798" y="46215"/>
                </a:lnTo>
                <a:lnTo>
                  <a:pt x="25203" y="51701"/>
                </a:lnTo>
                <a:lnTo>
                  <a:pt x="34608" y="46215"/>
                </a:lnTo>
                <a:close/>
              </a:path>
            </a:pathLst>
          </a:custGeom>
          <a:solidFill>
            <a:srgbClr val="000000"/>
          </a:solidFill>
        </p:spPr>
        <p:txBody>
          <a:bodyPr wrap="square" lIns="0" tIns="0" rIns="0" bIns="0" rtlCol="0"/>
          <a:lstStyle/>
          <a:p>
            <a:pPr marL="0" marR="0" lvl="0" indent="0" algn="l" defTabSz="756308" rtl="0" eaLnBrk="1" fontAlgn="auto" latinLnBrk="0" hangingPunct="1">
              <a:lnSpc>
                <a:spcPct val="100000"/>
              </a:lnSpc>
              <a:spcBef>
                <a:spcPts val="0"/>
              </a:spcBef>
              <a:spcAft>
                <a:spcPts val="0"/>
              </a:spcAft>
              <a:buClrTx/>
              <a:buSzTx/>
              <a:buFontTx/>
              <a:buNone/>
              <a:tabLst/>
              <a:defRPr/>
            </a:pPr>
            <a:endParaRPr kumimoji="1" sz="1489" b="0" i="0" u="none" strike="noStrike" kern="1200" cap="none" spc="0" normalizeH="0" baseline="0" noProof="0">
              <a:ln>
                <a:noFill/>
              </a:ln>
              <a:solidFill>
                <a:prstClr val="black"/>
              </a:solidFill>
              <a:effectLst/>
              <a:uLnTx/>
              <a:uFillTx/>
              <a:latin typeface="Calibri"/>
              <a:ea typeface="+mn-ea"/>
              <a:cs typeface="+mn-cs"/>
            </a:endParaRPr>
          </a:p>
        </p:txBody>
      </p:sp>
      <p:sp>
        <p:nvSpPr>
          <p:cNvPr id="75" name="object 75"/>
          <p:cNvSpPr/>
          <p:nvPr/>
        </p:nvSpPr>
        <p:spPr>
          <a:xfrm>
            <a:off x="1846457" y="6066666"/>
            <a:ext cx="6562872" cy="180142"/>
          </a:xfrm>
          <a:custGeom>
            <a:avLst/>
            <a:gdLst/>
            <a:ahLst/>
            <a:cxnLst/>
            <a:rect l="l" t="t" r="r" b="b"/>
            <a:pathLst>
              <a:path w="7934959" h="217804">
                <a:moveTo>
                  <a:pt x="51701" y="36900"/>
                </a:moveTo>
                <a:lnTo>
                  <a:pt x="45351" y="47785"/>
                </a:lnTo>
                <a:lnTo>
                  <a:pt x="45351" y="217360"/>
                </a:lnTo>
                <a:lnTo>
                  <a:pt x="7934591" y="217360"/>
                </a:lnTo>
                <a:lnTo>
                  <a:pt x="7934591" y="211010"/>
                </a:lnTo>
                <a:lnTo>
                  <a:pt x="58051" y="211010"/>
                </a:lnTo>
                <a:lnTo>
                  <a:pt x="51701" y="204660"/>
                </a:lnTo>
                <a:lnTo>
                  <a:pt x="58051" y="204660"/>
                </a:lnTo>
                <a:lnTo>
                  <a:pt x="58051" y="47785"/>
                </a:lnTo>
                <a:lnTo>
                  <a:pt x="51701" y="36900"/>
                </a:lnTo>
                <a:close/>
              </a:path>
              <a:path w="7934959" h="217804">
                <a:moveTo>
                  <a:pt x="58051" y="204660"/>
                </a:moveTo>
                <a:lnTo>
                  <a:pt x="51701" y="204660"/>
                </a:lnTo>
                <a:lnTo>
                  <a:pt x="58051" y="211010"/>
                </a:lnTo>
                <a:lnTo>
                  <a:pt x="58051" y="204660"/>
                </a:lnTo>
                <a:close/>
              </a:path>
              <a:path w="7934959" h="217804">
                <a:moveTo>
                  <a:pt x="7921891" y="204660"/>
                </a:moveTo>
                <a:lnTo>
                  <a:pt x="58051" y="204660"/>
                </a:lnTo>
                <a:lnTo>
                  <a:pt x="58051" y="211010"/>
                </a:lnTo>
                <a:lnTo>
                  <a:pt x="7921891" y="211010"/>
                </a:lnTo>
                <a:lnTo>
                  <a:pt x="7921891" y="204660"/>
                </a:lnTo>
                <a:close/>
              </a:path>
              <a:path w="7934959" h="217804">
                <a:moveTo>
                  <a:pt x="7934591" y="0"/>
                </a:moveTo>
                <a:lnTo>
                  <a:pt x="7921891" y="0"/>
                </a:lnTo>
                <a:lnTo>
                  <a:pt x="7921891" y="211010"/>
                </a:lnTo>
                <a:lnTo>
                  <a:pt x="7928241" y="204660"/>
                </a:lnTo>
                <a:lnTo>
                  <a:pt x="7934591" y="204660"/>
                </a:lnTo>
                <a:lnTo>
                  <a:pt x="7934591" y="0"/>
                </a:lnTo>
                <a:close/>
              </a:path>
              <a:path w="7934959" h="217804">
                <a:moveTo>
                  <a:pt x="7934591" y="204660"/>
                </a:moveTo>
                <a:lnTo>
                  <a:pt x="7928241" y="204660"/>
                </a:lnTo>
                <a:lnTo>
                  <a:pt x="7921891" y="211010"/>
                </a:lnTo>
                <a:lnTo>
                  <a:pt x="7934591" y="211010"/>
                </a:lnTo>
                <a:lnTo>
                  <a:pt x="7934591" y="204660"/>
                </a:lnTo>
                <a:close/>
              </a:path>
              <a:path w="7934959" h="217804">
                <a:moveTo>
                  <a:pt x="51701" y="11696"/>
                </a:moveTo>
                <a:lnTo>
                  <a:pt x="0" y="100329"/>
                </a:lnTo>
                <a:lnTo>
                  <a:pt x="1028" y="104216"/>
                </a:lnTo>
                <a:lnTo>
                  <a:pt x="7086" y="107746"/>
                </a:lnTo>
                <a:lnTo>
                  <a:pt x="10972" y="106718"/>
                </a:lnTo>
                <a:lnTo>
                  <a:pt x="45351" y="47785"/>
                </a:lnTo>
                <a:lnTo>
                  <a:pt x="45351" y="24295"/>
                </a:lnTo>
                <a:lnTo>
                  <a:pt x="59050" y="24295"/>
                </a:lnTo>
                <a:lnTo>
                  <a:pt x="51701" y="11696"/>
                </a:lnTo>
                <a:close/>
              </a:path>
              <a:path w="7934959" h="217804">
                <a:moveTo>
                  <a:pt x="59050" y="24295"/>
                </a:moveTo>
                <a:lnTo>
                  <a:pt x="58051" y="24295"/>
                </a:lnTo>
                <a:lnTo>
                  <a:pt x="58051" y="47785"/>
                </a:lnTo>
                <a:lnTo>
                  <a:pt x="92430" y="106718"/>
                </a:lnTo>
                <a:lnTo>
                  <a:pt x="96316" y="107746"/>
                </a:lnTo>
                <a:lnTo>
                  <a:pt x="102374" y="104216"/>
                </a:lnTo>
                <a:lnTo>
                  <a:pt x="103403" y="100329"/>
                </a:lnTo>
                <a:lnTo>
                  <a:pt x="59050" y="24295"/>
                </a:lnTo>
                <a:close/>
              </a:path>
              <a:path w="7934959" h="217804">
                <a:moveTo>
                  <a:pt x="58051" y="24295"/>
                </a:moveTo>
                <a:lnTo>
                  <a:pt x="45351" y="24295"/>
                </a:lnTo>
                <a:lnTo>
                  <a:pt x="45351" y="47785"/>
                </a:lnTo>
                <a:lnTo>
                  <a:pt x="51701" y="36900"/>
                </a:lnTo>
                <a:lnTo>
                  <a:pt x="46215" y="27495"/>
                </a:lnTo>
                <a:lnTo>
                  <a:pt x="58051" y="27495"/>
                </a:lnTo>
                <a:lnTo>
                  <a:pt x="58051" y="24295"/>
                </a:lnTo>
                <a:close/>
              </a:path>
              <a:path w="7934959" h="217804">
                <a:moveTo>
                  <a:pt x="58051" y="27495"/>
                </a:moveTo>
                <a:lnTo>
                  <a:pt x="57188" y="27495"/>
                </a:lnTo>
                <a:lnTo>
                  <a:pt x="51701" y="36900"/>
                </a:lnTo>
                <a:lnTo>
                  <a:pt x="58051" y="47785"/>
                </a:lnTo>
                <a:lnTo>
                  <a:pt x="58051" y="27495"/>
                </a:lnTo>
                <a:close/>
              </a:path>
              <a:path w="7934959" h="217804">
                <a:moveTo>
                  <a:pt x="57188" y="27495"/>
                </a:moveTo>
                <a:lnTo>
                  <a:pt x="46215" y="27495"/>
                </a:lnTo>
                <a:lnTo>
                  <a:pt x="51701" y="36900"/>
                </a:lnTo>
                <a:lnTo>
                  <a:pt x="57188" y="27495"/>
                </a:lnTo>
                <a:close/>
              </a:path>
            </a:pathLst>
          </a:custGeom>
          <a:solidFill>
            <a:srgbClr val="000000"/>
          </a:solidFill>
        </p:spPr>
        <p:txBody>
          <a:bodyPr wrap="square" lIns="0" tIns="0" rIns="0" bIns="0" rtlCol="0"/>
          <a:lstStyle/>
          <a:p>
            <a:pPr marL="0" marR="0" lvl="0" indent="0" algn="l" defTabSz="756308" rtl="0" eaLnBrk="1" fontAlgn="auto" latinLnBrk="0" hangingPunct="1">
              <a:lnSpc>
                <a:spcPct val="100000"/>
              </a:lnSpc>
              <a:spcBef>
                <a:spcPts val="0"/>
              </a:spcBef>
              <a:spcAft>
                <a:spcPts val="0"/>
              </a:spcAft>
              <a:buClrTx/>
              <a:buSzTx/>
              <a:buFontTx/>
              <a:buNone/>
              <a:tabLst/>
              <a:defRPr/>
            </a:pPr>
            <a:endParaRPr kumimoji="1" sz="1489" b="0" i="0" u="none" strike="noStrike" kern="1200" cap="none" spc="0" normalizeH="0" baseline="0" noProof="0">
              <a:ln>
                <a:noFill/>
              </a:ln>
              <a:solidFill>
                <a:prstClr val="black"/>
              </a:solidFill>
              <a:effectLst/>
              <a:uLnTx/>
              <a:uFillTx/>
              <a:latin typeface="Calibri"/>
              <a:ea typeface="+mn-ea"/>
              <a:cs typeface="+mn-cs"/>
            </a:endParaRPr>
          </a:p>
        </p:txBody>
      </p:sp>
      <p:sp>
        <p:nvSpPr>
          <p:cNvPr id="76" name="object 76"/>
          <p:cNvSpPr txBox="1"/>
          <p:nvPr/>
        </p:nvSpPr>
        <p:spPr>
          <a:xfrm>
            <a:off x="2896125" y="5790622"/>
            <a:ext cx="903340" cy="152799"/>
          </a:xfrm>
          <a:prstGeom prst="rect">
            <a:avLst/>
          </a:prstGeom>
        </p:spPr>
        <p:txBody>
          <a:bodyPr vert="horz" wrap="square" lIns="0" tIns="0" rIns="0" bIns="0" rtlCol="0">
            <a:spAutoFit/>
          </a:bodyPr>
          <a:lstStyle/>
          <a:p>
            <a:pPr marL="10504" marR="0" lvl="0" indent="0" algn="l" defTabSz="756308" rtl="0" eaLnBrk="1" fontAlgn="auto" latinLnBrk="0" hangingPunct="1">
              <a:lnSpc>
                <a:spcPct val="100000"/>
              </a:lnSpc>
              <a:spcBef>
                <a:spcPts val="0"/>
              </a:spcBef>
              <a:spcAft>
                <a:spcPts val="0"/>
              </a:spcAft>
              <a:buClrTx/>
              <a:buSzTx/>
              <a:buFontTx/>
              <a:buNone/>
              <a:tabLst/>
              <a:defRPr/>
            </a:pPr>
            <a:r>
              <a:rPr kumimoji="1" sz="993" b="0" i="0" u="none" strike="noStrike" kern="1200" cap="none" spc="0" normalizeH="0" baseline="0" noProof="0" dirty="0">
                <a:ln>
                  <a:noFill/>
                </a:ln>
                <a:solidFill>
                  <a:prstClr val="black"/>
                </a:solidFill>
                <a:effectLst/>
                <a:uLnTx/>
                <a:uFillTx/>
                <a:latin typeface="ＭＳ Ｐゴシック"/>
                <a:ea typeface="+mn-ea"/>
                <a:cs typeface="ＭＳ Ｐゴシック"/>
              </a:rPr>
              <a:t>経営管理受益権</a:t>
            </a:r>
            <a:endParaRPr kumimoji="1" sz="993" b="0" i="0" u="none" strike="noStrike" kern="1200" cap="none" spc="0" normalizeH="0" baseline="0" noProof="0">
              <a:ln>
                <a:noFill/>
              </a:ln>
              <a:solidFill>
                <a:prstClr val="black"/>
              </a:solidFill>
              <a:effectLst/>
              <a:uLnTx/>
              <a:uFillTx/>
              <a:latin typeface="ＭＳ Ｐゴシック"/>
              <a:ea typeface="+mn-ea"/>
              <a:cs typeface="ＭＳ Ｐゴシック"/>
            </a:endParaRPr>
          </a:p>
        </p:txBody>
      </p:sp>
      <p:sp>
        <p:nvSpPr>
          <p:cNvPr id="77" name="object 77"/>
          <p:cNvSpPr txBox="1"/>
          <p:nvPr/>
        </p:nvSpPr>
        <p:spPr>
          <a:xfrm>
            <a:off x="6802865" y="5798942"/>
            <a:ext cx="905441" cy="152799"/>
          </a:xfrm>
          <a:prstGeom prst="rect">
            <a:avLst/>
          </a:prstGeom>
        </p:spPr>
        <p:txBody>
          <a:bodyPr vert="horz" wrap="square" lIns="0" tIns="0" rIns="0" bIns="0" rtlCol="0">
            <a:spAutoFit/>
          </a:bodyPr>
          <a:lstStyle/>
          <a:p>
            <a:pPr marL="10504" marR="0" lvl="0" indent="0" algn="l" defTabSz="756308" rtl="0" eaLnBrk="1" fontAlgn="auto" latinLnBrk="0" hangingPunct="1">
              <a:lnSpc>
                <a:spcPct val="100000"/>
              </a:lnSpc>
              <a:spcBef>
                <a:spcPts val="0"/>
              </a:spcBef>
              <a:spcAft>
                <a:spcPts val="0"/>
              </a:spcAft>
              <a:buClrTx/>
              <a:buSzTx/>
              <a:buFontTx/>
              <a:buNone/>
              <a:tabLst/>
              <a:defRPr/>
            </a:pPr>
            <a:r>
              <a:rPr kumimoji="1" sz="993" b="0" i="0" u="none" strike="noStrike" kern="1200" cap="none" spc="0" normalizeH="0" baseline="0" noProof="0" dirty="0">
                <a:ln>
                  <a:noFill/>
                </a:ln>
                <a:solidFill>
                  <a:prstClr val="black"/>
                </a:solidFill>
                <a:effectLst/>
                <a:uLnTx/>
                <a:uFillTx/>
                <a:latin typeface="ＭＳ Ｐゴシック"/>
                <a:ea typeface="+mn-ea"/>
                <a:cs typeface="ＭＳ Ｐゴシック"/>
              </a:rPr>
              <a:t>経営管理受益権</a:t>
            </a:r>
            <a:endParaRPr kumimoji="1" sz="993" b="0" i="0" u="none" strike="noStrike" kern="1200" cap="none" spc="0" normalizeH="0" baseline="0" noProof="0">
              <a:ln>
                <a:noFill/>
              </a:ln>
              <a:solidFill>
                <a:prstClr val="black"/>
              </a:solidFill>
              <a:effectLst/>
              <a:uLnTx/>
              <a:uFillTx/>
              <a:latin typeface="ＭＳ Ｐゴシック"/>
              <a:ea typeface="+mn-ea"/>
              <a:cs typeface="ＭＳ Ｐゴシック"/>
            </a:endParaRPr>
          </a:p>
        </p:txBody>
      </p:sp>
      <p:sp>
        <p:nvSpPr>
          <p:cNvPr id="78" name="object 78"/>
          <p:cNvSpPr txBox="1"/>
          <p:nvPr/>
        </p:nvSpPr>
        <p:spPr>
          <a:xfrm>
            <a:off x="6651607" y="6076750"/>
            <a:ext cx="907017" cy="152799"/>
          </a:xfrm>
          <a:prstGeom prst="rect">
            <a:avLst/>
          </a:prstGeom>
        </p:spPr>
        <p:txBody>
          <a:bodyPr vert="horz" wrap="square" lIns="0" tIns="0" rIns="0" bIns="0" rtlCol="0">
            <a:spAutoFit/>
          </a:bodyPr>
          <a:lstStyle/>
          <a:p>
            <a:pPr marL="10504" marR="0" lvl="0" indent="0" algn="l" defTabSz="756308" rtl="0" eaLnBrk="1" fontAlgn="auto" latinLnBrk="0" hangingPunct="1">
              <a:lnSpc>
                <a:spcPct val="100000"/>
              </a:lnSpc>
              <a:spcBef>
                <a:spcPts val="0"/>
              </a:spcBef>
              <a:spcAft>
                <a:spcPts val="0"/>
              </a:spcAft>
              <a:buClrTx/>
              <a:buSzTx/>
              <a:buFontTx/>
              <a:buNone/>
              <a:tabLst/>
              <a:defRPr/>
            </a:pPr>
            <a:r>
              <a:rPr kumimoji="1" sz="993" b="1" i="0" u="none" strike="noStrike" kern="1200" cap="none" spc="0" normalizeH="0" baseline="0" noProof="0" dirty="0">
                <a:ln>
                  <a:noFill/>
                </a:ln>
                <a:solidFill>
                  <a:prstClr val="black"/>
                </a:solidFill>
                <a:effectLst/>
                <a:uLnTx/>
                <a:uFillTx/>
                <a:latin typeface="ＭＳ Ｐゴシック"/>
                <a:ea typeface="+mn-ea"/>
                <a:cs typeface="ＭＳ Ｐゴシック"/>
              </a:rPr>
              <a:t>経営管</a:t>
            </a:r>
            <a:r>
              <a:rPr kumimoji="1" sz="993" b="1" i="0" u="none" strike="noStrike" kern="1200" cap="none" spc="-3" normalizeH="0" baseline="0" noProof="0" dirty="0">
                <a:ln>
                  <a:noFill/>
                </a:ln>
                <a:solidFill>
                  <a:prstClr val="black"/>
                </a:solidFill>
                <a:effectLst/>
                <a:uLnTx/>
                <a:uFillTx/>
                <a:latin typeface="ＭＳ Ｐゴシック"/>
                <a:ea typeface="+mn-ea"/>
                <a:cs typeface="ＭＳ Ｐゴシック"/>
              </a:rPr>
              <a:t>理受益権</a:t>
            </a:r>
            <a:endParaRPr kumimoji="1" sz="993" b="0" i="0" u="none" strike="noStrike" kern="1200" cap="none" spc="0" normalizeH="0" baseline="0" noProof="0">
              <a:ln>
                <a:noFill/>
              </a:ln>
              <a:solidFill>
                <a:prstClr val="black"/>
              </a:solidFill>
              <a:effectLst/>
              <a:uLnTx/>
              <a:uFillTx/>
              <a:latin typeface="ＭＳ Ｐゴシック"/>
              <a:ea typeface="+mn-ea"/>
              <a:cs typeface="ＭＳ Ｐゴシック"/>
            </a:endParaRPr>
          </a:p>
        </p:txBody>
      </p:sp>
      <p:sp>
        <p:nvSpPr>
          <p:cNvPr id="79" name="object 79"/>
          <p:cNvSpPr/>
          <p:nvPr/>
        </p:nvSpPr>
        <p:spPr>
          <a:xfrm>
            <a:off x="6661165" y="6217271"/>
            <a:ext cx="886534" cy="0"/>
          </a:xfrm>
          <a:custGeom>
            <a:avLst/>
            <a:gdLst/>
            <a:ahLst/>
            <a:cxnLst/>
            <a:rect l="l" t="t" r="r" b="b"/>
            <a:pathLst>
              <a:path w="1071879">
                <a:moveTo>
                  <a:pt x="0" y="0"/>
                </a:moveTo>
                <a:lnTo>
                  <a:pt x="1071372" y="0"/>
                </a:lnTo>
              </a:path>
            </a:pathLst>
          </a:custGeom>
          <a:ln w="7620">
            <a:solidFill>
              <a:srgbClr val="000000"/>
            </a:solidFill>
          </a:ln>
        </p:spPr>
        <p:txBody>
          <a:bodyPr wrap="square" lIns="0" tIns="0" rIns="0" bIns="0" rtlCol="0"/>
          <a:lstStyle/>
          <a:p>
            <a:pPr marL="0" marR="0" lvl="0" indent="0" algn="l" defTabSz="756308" rtl="0" eaLnBrk="1" fontAlgn="auto" latinLnBrk="0" hangingPunct="1">
              <a:lnSpc>
                <a:spcPct val="100000"/>
              </a:lnSpc>
              <a:spcBef>
                <a:spcPts val="0"/>
              </a:spcBef>
              <a:spcAft>
                <a:spcPts val="0"/>
              </a:spcAft>
              <a:buClrTx/>
              <a:buSzTx/>
              <a:buFontTx/>
              <a:buNone/>
              <a:tabLst/>
              <a:defRPr/>
            </a:pPr>
            <a:endParaRPr kumimoji="1" sz="1489" b="0" i="0" u="none" strike="noStrike" kern="1200" cap="none" spc="0" normalizeH="0" baseline="0" noProof="0">
              <a:ln>
                <a:noFill/>
              </a:ln>
              <a:solidFill>
                <a:prstClr val="black"/>
              </a:solidFill>
              <a:effectLst/>
              <a:uLnTx/>
              <a:uFillTx/>
              <a:latin typeface="Calibri"/>
              <a:ea typeface="+mn-ea"/>
              <a:cs typeface="+mn-cs"/>
            </a:endParaRPr>
          </a:p>
        </p:txBody>
      </p:sp>
      <p:sp>
        <p:nvSpPr>
          <p:cNvPr id="82" name="object 82"/>
          <p:cNvSpPr txBox="1"/>
          <p:nvPr/>
        </p:nvSpPr>
        <p:spPr>
          <a:xfrm>
            <a:off x="2486051" y="3899176"/>
            <a:ext cx="1029388" cy="537519"/>
          </a:xfrm>
          <a:prstGeom prst="rect">
            <a:avLst/>
          </a:prstGeom>
        </p:spPr>
        <p:txBody>
          <a:bodyPr vert="horz" wrap="square" lIns="0" tIns="0" rIns="0" bIns="0" rtlCol="0">
            <a:spAutoFit/>
          </a:bodyPr>
          <a:lstStyle/>
          <a:p>
            <a:pPr marL="0" marR="33613" lvl="0" indent="0" algn="ctr" defTabSz="756308" rtl="0" eaLnBrk="1" fontAlgn="auto" latinLnBrk="0" hangingPunct="1">
              <a:lnSpc>
                <a:spcPts val="1758"/>
              </a:lnSpc>
              <a:spcBef>
                <a:spcPts val="0"/>
              </a:spcBef>
              <a:spcAft>
                <a:spcPts val="0"/>
              </a:spcAft>
              <a:buClrTx/>
              <a:buSzTx/>
              <a:buFontTx/>
              <a:buNone/>
              <a:tabLst/>
              <a:defRPr/>
            </a:pPr>
            <a:r>
              <a:rPr kumimoji="1" sz="1489" b="1" i="0" u="none" strike="noStrike" kern="1200" cap="none" spc="-9" normalizeH="0" baseline="0" noProof="0" dirty="0">
                <a:ln>
                  <a:noFill/>
                </a:ln>
                <a:solidFill>
                  <a:srgbClr val="C00000"/>
                </a:solidFill>
                <a:effectLst/>
                <a:uLnTx/>
                <a:uFillTx/>
                <a:latin typeface="ＭＳ Ｐゴシック"/>
                <a:ea typeface="+mn-ea"/>
                <a:cs typeface="ＭＳ Ｐゴシック"/>
              </a:rPr>
              <a:t>②</a:t>
            </a:r>
            <a:endParaRPr kumimoji="1" sz="1489" b="0" i="0" u="none" strike="noStrike" kern="1200" cap="none" spc="0" normalizeH="0" baseline="0" noProof="0">
              <a:ln>
                <a:noFill/>
              </a:ln>
              <a:solidFill>
                <a:prstClr val="black"/>
              </a:solidFill>
              <a:effectLst/>
              <a:uLnTx/>
              <a:uFillTx/>
              <a:latin typeface="ＭＳ Ｐゴシック"/>
              <a:ea typeface="+mn-ea"/>
              <a:cs typeface="ＭＳ Ｐゴシック"/>
            </a:endParaRPr>
          </a:p>
          <a:p>
            <a:pPr marL="0" marR="0" lvl="0" indent="0" algn="ctr" defTabSz="756308" rtl="0" eaLnBrk="1" fontAlgn="auto" latinLnBrk="0" hangingPunct="1">
              <a:lnSpc>
                <a:spcPts val="1161"/>
              </a:lnSpc>
              <a:spcBef>
                <a:spcPts val="0"/>
              </a:spcBef>
              <a:spcAft>
                <a:spcPts val="0"/>
              </a:spcAft>
              <a:buClrTx/>
              <a:buSzTx/>
              <a:buFontTx/>
              <a:buNone/>
              <a:tabLst/>
              <a:defRPr/>
            </a:pPr>
            <a:r>
              <a:rPr kumimoji="1" sz="993" b="0" i="0" u="none" strike="noStrike" kern="1200" cap="none" spc="0" normalizeH="0" baseline="0" noProof="0" dirty="0">
                <a:ln>
                  <a:noFill/>
                </a:ln>
                <a:solidFill>
                  <a:prstClr val="black"/>
                </a:solidFill>
                <a:effectLst/>
                <a:uLnTx/>
                <a:uFillTx/>
                <a:latin typeface="ＭＳ Ｐゴシック"/>
                <a:ea typeface="+mn-ea"/>
                <a:cs typeface="ＭＳ Ｐゴシック"/>
              </a:rPr>
              <a:t>経営管理権の設定</a:t>
            </a:r>
            <a:endParaRPr kumimoji="1" sz="993" b="0" i="0" u="none" strike="noStrike" kern="1200" cap="none" spc="0" normalizeH="0" baseline="0" noProof="0">
              <a:ln>
                <a:noFill/>
              </a:ln>
              <a:solidFill>
                <a:prstClr val="black"/>
              </a:solidFill>
              <a:effectLst/>
              <a:uLnTx/>
              <a:uFillTx/>
              <a:latin typeface="ＭＳ Ｐゴシック"/>
              <a:ea typeface="+mn-ea"/>
              <a:cs typeface="ＭＳ Ｐゴシック"/>
            </a:endParaRPr>
          </a:p>
          <a:p>
            <a:pPr marL="0" marR="0" lvl="0" indent="0" algn="ctr" defTabSz="756308" rtl="0" eaLnBrk="1" fontAlgn="auto" latinLnBrk="0" hangingPunct="1">
              <a:lnSpc>
                <a:spcPct val="100000"/>
              </a:lnSpc>
              <a:spcBef>
                <a:spcPts val="0"/>
              </a:spcBef>
              <a:spcAft>
                <a:spcPts val="0"/>
              </a:spcAft>
              <a:buClrTx/>
              <a:buSzTx/>
              <a:buFontTx/>
              <a:buNone/>
              <a:tabLst/>
              <a:defRPr/>
            </a:pPr>
            <a:r>
              <a:rPr kumimoji="1" sz="993" b="0" i="0" u="none" strike="noStrike" kern="1200" cap="none" spc="0" normalizeH="0" baseline="0" noProof="0" dirty="0">
                <a:ln>
                  <a:noFill/>
                </a:ln>
                <a:solidFill>
                  <a:prstClr val="black"/>
                </a:solidFill>
                <a:effectLst/>
                <a:uLnTx/>
                <a:uFillTx/>
                <a:latin typeface="ＭＳ Ｐゴシック"/>
                <a:ea typeface="+mn-ea"/>
                <a:cs typeface="ＭＳ Ｐゴシック"/>
              </a:rPr>
              <a:t>（意向・申出）</a:t>
            </a:r>
            <a:endParaRPr kumimoji="1" sz="993" b="0" i="0" u="none" strike="noStrike" kern="1200" cap="none" spc="0" normalizeH="0" baseline="0" noProof="0">
              <a:ln>
                <a:noFill/>
              </a:ln>
              <a:solidFill>
                <a:prstClr val="black"/>
              </a:solidFill>
              <a:effectLst/>
              <a:uLnTx/>
              <a:uFillTx/>
              <a:latin typeface="ＭＳ Ｐゴシック"/>
              <a:ea typeface="+mn-ea"/>
              <a:cs typeface="ＭＳ Ｐゴシック"/>
            </a:endParaRPr>
          </a:p>
        </p:txBody>
      </p:sp>
      <p:sp>
        <p:nvSpPr>
          <p:cNvPr id="83" name="object 83"/>
          <p:cNvSpPr txBox="1"/>
          <p:nvPr/>
        </p:nvSpPr>
        <p:spPr>
          <a:xfrm>
            <a:off x="5883453" y="3404543"/>
            <a:ext cx="210079" cy="205377"/>
          </a:xfrm>
          <a:prstGeom prst="rect">
            <a:avLst/>
          </a:prstGeom>
        </p:spPr>
        <p:txBody>
          <a:bodyPr vert="horz" wrap="square" lIns="0" tIns="0" rIns="0" bIns="0" rtlCol="0">
            <a:spAutoFit/>
          </a:bodyPr>
          <a:lstStyle/>
          <a:p>
            <a:pPr marL="10504" marR="0" lvl="0" indent="0" algn="l" defTabSz="756308" rtl="0" eaLnBrk="1" fontAlgn="auto" latinLnBrk="0" hangingPunct="1">
              <a:lnSpc>
                <a:spcPts val="1782"/>
              </a:lnSpc>
              <a:spcBef>
                <a:spcPts val="0"/>
              </a:spcBef>
              <a:spcAft>
                <a:spcPts val="0"/>
              </a:spcAft>
              <a:buClrTx/>
              <a:buSzTx/>
              <a:buFontTx/>
              <a:buNone/>
              <a:tabLst/>
              <a:defRPr/>
            </a:pPr>
            <a:r>
              <a:rPr kumimoji="1" sz="1489" b="1" i="0" u="none" strike="noStrike" kern="1200" cap="none" spc="-9" normalizeH="0" baseline="0" noProof="0" dirty="0">
                <a:ln>
                  <a:noFill/>
                </a:ln>
                <a:solidFill>
                  <a:srgbClr val="C00000"/>
                </a:solidFill>
                <a:effectLst/>
                <a:uLnTx/>
                <a:uFillTx/>
                <a:latin typeface="ＭＳ Ｐゴシック"/>
                <a:ea typeface="+mn-ea"/>
                <a:cs typeface="ＭＳ Ｐゴシック"/>
              </a:rPr>
              <a:t>③</a:t>
            </a:r>
            <a:endParaRPr kumimoji="1" sz="1489" b="0" i="0" u="none" strike="noStrike" kern="1200" cap="none" spc="0" normalizeH="0" baseline="0" noProof="0">
              <a:ln>
                <a:noFill/>
              </a:ln>
              <a:solidFill>
                <a:prstClr val="black"/>
              </a:solidFill>
              <a:effectLst/>
              <a:uLnTx/>
              <a:uFillTx/>
              <a:latin typeface="ＭＳ Ｐゴシック"/>
              <a:ea typeface="+mn-ea"/>
              <a:cs typeface="ＭＳ Ｐゴシック"/>
            </a:endParaRPr>
          </a:p>
        </p:txBody>
      </p:sp>
      <p:sp>
        <p:nvSpPr>
          <p:cNvPr id="84" name="object 84"/>
          <p:cNvSpPr txBox="1"/>
          <p:nvPr/>
        </p:nvSpPr>
        <p:spPr>
          <a:xfrm>
            <a:off x="5865071" y="4440443"/>
            <a:ext cx="210079" cy="205377"/>
          </a:xfrm>
          <a:prstGeom prst="rect">
            <a:avLst/>
          </a:prstGeom>
        </p:spPr>
        <p:txBody>
          <a:bodyPr vert="horz" wrap="square" lIns="0" tIns="0" rIns="0" bIns="0" rtlCol="0">
            <a:spAutoFit/>
          </a:bodyPr>
          <a:lstStyle/>
          <a:p>
            <a:pPr marL="10504" marR="0" lvl="0" indent="0" algn="l" defTabSz="756308" rtl="0" eaLnBrk="1" fontAlgn="auto" latinLnBrk="0" hangingPunct="1">
              <a:lnSpc>
                <a:spcPts val="1782"/>
              </a:lnSpc>
              <a:spcBef>
                <a:spcPts val="0"/>
              </a:spcBef>
              <a:spcAft>
                <a:spcPts val="0"/>
              </a:spcAft>
              <a:buClrTx/>
              <a:buSzTx/>
              <a:buFontTx/>
              <a:buNone/>
              <a:tabLst/>
              <a:defRPr/>
            </a:pPr>
            <a:r>
              <a:rPr kumimoji="1" sz="1489" b="1" i="0" u="none" strike="noStrike" kern="1200" cap="none" spc="-9" normalizeH="0" baseline="0" noProof="0" dirty="0">
                <a:ln>
                  <a:noFill/>
                </a:ln>
                <a:solidFill>
                  <a:srgbClr val="C00000"/>
                </a:solidFill>
                <a:effectLst/>
                <a:uLnTx/>
                <a:uFillTx/>
                <a:latin typeface="ＭＳ Ｐゴシック"/>
                <a:ea typeface="+mn-ea"/>
                <a:cs typeface="ＭＳ Ｐゴシック"/>
              </a:rPr>
              <a:t>④</a:t>
            </a:r>
            <a:endParaRPr kumimoji="1" sz="1489" b="0" i="0" u="none" strike="noStrike" kern="1200" cap="none" spc="0" normalizeH="0" baseline="0" noProof="0">
              <a:ln>
                <a:noFill/>
              </a:ln>
              <a:solidFill>
                <a:prstClr val="black"/>
              </a:solidFill>
              <a:effectLst/>
              <a:uLnTx/>
              <a:uFillTx/>
              <a:latin typeface="ＭＳ Ｐゴシック"/>
              <a:ea typeface="+mn-ea"/>
              <a:cs typeface="ＭＳ Ｐゴシック"/>
            </a:endParaRPr>
          </a:p>
        </p:txBody>
      </p:sp>
      <p:sp>
        <p:nvSpPr>
          <p:cNvPr id="85" name="object 85"/>
          <p:cNvSpPr/>
          <p:nvPr/>
        </p:nvSpPr>
        <p:spPr>
          <a:xfrm>
            <a:off x="2189212" y="4671322"/>
            <a:ext cx="1704267" cy="349256"/>
          </a:xfrm>
          <a:custGeom>
            <a:avLst/>
            <a:gdLst/>
            <a:ahLst/>
            <a:cxnLst/>
            <a:rect l="l" t="t" r="r" b="b"/>
            <a:pathLst>
              <a:path w="2060575" h="422275">
                <a:moveTo>
                  <a:pt x="211073" y="0"/>
                </a:moveTo>
                <a:lnTo>
                  <a:pt x="0" y="211073"/>
                </a:lnTo>
                <a:lnTo>
                  <a:pt x="211073" y="422147"/>
                </a:lnTo>
                <a:lnTo>
                  <a:pt x="211073" y="316610"/>
                </a:lnTo>
                <a:lnTo>
                  <a:pt x="2060447" y="316610"/>
                </a:lnTo>
                <a:lnTo>
                  <a:pt x="2060447" y="105536"/>
                </a:lnTo>
                <a:lnTo>
                  <a:pt x="211073" y="105536"/>
                </a:lnTo>
                <a:lnTo>
                  <a:pt x="211073" y="0"/>
                </a:lnTo>
                <a:close/>
              </a:path>
            </a:pathLst>
          </a:custGeom>
          <a:solidFill>
            <a:srgbClr val="DAE2F3"/>
          </a:solidFill>
        </p:spPr>
        <p:txBody>
          <a:bodyPr wrap="square" lIns="0" tIns="0" rIns="0" bIns="0" rtlCol="0"/>
          <a:lstStyle/>
          <a:p>
            <a:pPr marL="0" marR="0" lvl="0" indent="0" algn="l" defTabSz="756308" rtl="0" eaLnBrk="1" fontAlgn="auto" latinLnBrk="0" hangingPunct="1">
              <a:lnSpc>
                <a:spcPct val="100000"/>
              </a:lnSpc>
              <a:spcBef>
                <a:spcPts val="0"/>
              </a:spcBef>
              <a:spcAft>
                <a:spcPts val="0"/>
              </a:spcAft>
              <a:buClrTx/>
              <a:buSzTx/>
              <a:buFontTx/>
              <a:buNone/>
              <a:tabLst/>
              <a:defRPr/>
            </a:pPr>
            <a:endParaRPr kumimoji="1" sz="1489" b="0" i="0" u="none" strike="noStrike" kern="1200" cap="none" spc="0" normalizeH="0" baseline="0" noProof="0">
              <a:ln>
                <a:noFill/>
              </a:ln>
              <a:solidFill>
                <a:prstClr val="black"/>
              </a:solidFill>
              <a:effectLst/>
              <a:uLnTx/>
              <a:uFillTx/>
              <a:latin typeface="Calibri"/>
              <a:ea typeface="+mn-ea"/>
              <a:cs typeface="+mn-cs"/>
            </a:endParaRPr>
          </a:p>
        </p:txBody>
      </p:sp>
      <p:sp>
        <p:nvSpPr>
          <p:cNvPr id="86" name="object 86"/>
          <p:cNvSpPr/>
          <p:nvPr/>
        </p:nvSpPr>
        <p:spPr>
          <a:xfrm>
            <a:off x="2189212" y="4671322"/>
            <a:ext cx="1704267" cy="349256"/>
          </a:xfrm>
          <a:custGeom>
            <a:avLst/>
            <a:gdLst/>
            <a:ahLst/>
            <a:cxnLst/>
            <a:rect l="l" t="t" r="r" b="b"/>
            <a:pathLst>
              <a:path w="2060575" h="422275">
                <a:moveTo>
                  <a:pt x="0" y="211073"/>
                </a:moveTo>
                <a:lnTo>
                  <a:pt x="211073" y="0"/>
                </a:lnTo>
                <a:lnTo>
                  <a:pt x="211073" y="105536"/>
                </a:lnTo>
                <a:lnTo>
                  <a:pt x="2060447" y="105536"/>
                </a:lnTo>
                <a:lnTo>
                  <a:pt x="2060447" y="316610"/>
                </a:lnTo>
                <a:lnTo>
                  <a:pt x="211073" y="316610"/>
                </a:lnTo>
                <a:lnTo>
                  <a:pt x="211073" y="422147"/>
                </a:lnTo>
                <a:lnTo>
                  <a:pt x="0" y="211073"/>
                </a:lnTo>
                <a:close/>
              </a:path>
            </a:pathLst>
          </a:custGeom>
          <a:ln w="12192">
            <a:solidFill>
              <a:srgbClr val="41709C"/>
            </a:solidFill>
          </a:ln>
        </p:spPr>
        <p:txBody>
          <a:bodyPr wrap="square" lIns="0" tIns="0" rIns="0" bIns="0" rtlCol="0"/>
          <a:lstStyle/>
          <a:p>
            <a:pPr marL="0" marR="0" lvl="0" indent="0" algn="l" defTabSz="756308" rtl="0" eaLnBrk="1" fontAlgn="auto" latinLnBrk="0" hangingPunct="1">
              <a:lnSpc>
                <a:spcPct val="100000"/>
              </a:lnSpc>
              <a:spcBef>
                <a:spcPts val="0"/>
              </a:spcBef>
              <a:spcAft>
                <a:spcPts val="0"/>
              </a:spcAft>
              <a:buClrTx/>
              <a:buSzTx/>
              <a:buFontTx/>
              <a:buNone/>
              <a:tabLst/>
              <a:defRPr/>
            </a:pPr>
            <a:endParaRPr kumimoji="1" sz="1489" b="0" i="0" u="none" strike="noStrike" kern="1200" cap="none" spc="0" normalizeH="0" baseline="0" noProof="0">
              <a:ln>
                <a:noFill/>
              </a:ln>
              <a:solidFill>
                <a:prstClr val="black"/>
              </a:solidFill>
              <a:effectLst/>
              <a:uLnTx/>
              <a:uFillTx/>
              <a:latin typeface="Calibri"/>
              <a:ea typeface="+mn-ea"/>
              <a:cs typeface="+mn-cs"/>
            </a:endParaRPr>
          </a:p>
        </p:txBody>
      </p:sp>
      <p:sp>
        <p:nvSpPr>
          <p:cNvPr id="87" name="object 87"/>
          <p:cNvSpPr txBox="1"/>
          <p:nvPr/>
        </p:nvSpPr>
        <p:spPr>
          <a:xfrm>
            <a:off x="2484478" y="4751360"/>
            <a:ext cx="1201128" cy="178190"/>
          </a:xfrm>
          <a:prstGeom prst="rect">
            <a:avLst/>
          </a:prstGeom>
        </p:spPr>
        <p:txBody>
          <a:bodyPr vert="horz" wrap="square" lIns="0" tIns="0" rIns="0" bIns="0" rtlCol="0">
            <a:spAutoFit/>
          </a:bodyPr>
          <a:lstStyle/>
          <a:p>
            <a:pPr marL="10504" marR="0" lvl="0" indent="0" algn="l" defTabSz="756308" rtl="0" eaLnBrk="1" fontAlgn="auto" latinLnBrk="0" hangingPunct="1">
              <a:lnSpc>
                <a:spcPct val="100000"/>
              </a:lnSpc>
              <a:spcBef>
                <a:spcPts val="0"/>
              </a:spcBef>
              <a:spcAft>
                <a:spcPts val="0"/>
              </a:spcAft>
              <a:buClrTx/>
              <a:buSzTx/>
              <a:buFontTx/>
              <a:buNone/>
              <a:tabLst/>
              <a:defRPr/>
            </a:pPr>
            <a:r>
              <a:rPr kumimoji="1" sz="1158" b="0" i="0" u="none" strike="noStrike" kern="1200" cap="none" spc="0" normalizeH="0" baseline="0" noProof="0" dirty="0">
                <a:ln>
                  <a:noFill/>
                </a:ln>
                <a:solidFill>
                  <a:prstClr val="black"/>
                </a:solidFill>
                <a:effectLst/>
                <a:uLnTx/>
                <a:uFillTx/>
                <a:latin typeface="ＭＳ Ｐゴシック"/>
                <a:ea typeface="+mn-ea"/>
                <a:cs typeface="ＭＳ Ｐゴシック"/>
              </a:rPr>
              <a:t>経営管理意向調査</a:t>
            </a:r>
            <a:endParaRPr kumimoji="1" sz="1158" b="0" i="0" u="none" strike="noStrike" kern="1200" cap="none" spc="0" normalizeH="0" baseline="0" noProof="0">
              <a:ln>
                <a:noFill/>
              </a:ln>
              <a:solidFill>
                <a:prstClr val="black"/>
              </a:solidFill>
              <a:effectLst/>
              <a:uLnTx/>
              <a:uFillTx/>
              <a:latin typeface="ＭＳ Ｐゴシック"/>
              <a:ea typeface="+mn-ea"/>
              <a:cs typeface="ＭＳ Ｐゴシック"/>
            </a:endParaRPr>
          </a:p>
        </p:txBody>
      </p:sp>
      <p:sp>
        <p:nvSpPr>
          <p:cNvPr id="88" name="object 88"/>
          <p:cNvSpPr/>
          <p:nvPr/>
        </p:nvSpPr>
        <p:spPr>
          <a:xfrm>
            <a:off x="1565275" y="945358"/>
            <a:ext cx="7562850" cy="417533"/>
          </a:xfrm>
          <a:custGeom>
            <a:avLst/>
            <a:gdLst/>
            <a:ahLst/>
            <a:cxnLst/>
            <a:rect l="l" t="t" r="r" b="b"/>
            <a:pathLst>
              <a:path w="9144000" h="504825">
                <a:moveTo>
                  <a:pt x="0" y="504444"/>
                </a:moveTo>
                <a:lnTo>
                  <a:pt x="9144000" y="504444"/>
                </a:lnTo>
                <a:lnTo>
                  <a:pt x="9144000" y="0"/>
                </a:lnTo>
                <a:lnTo>
                  <a:pt x="0" y="0"/>
                </a:lnTo>
                <a:lnTo>
                  <a:pt x="0" y="504444"/>
                </a:lnTo>
                <a:close/>
              </a:path>
            </a:pathLst>
          </a:custGeom>
          <a:solidFill>
            <a:srgbClr val="00AF50"/>
          </a:solidFill>
        </p:spPr>
        <p:txBody>
          <a:bodyPr wrap="square" lIns="0" tIns="0" rIns="0" bIns="0" rtlCol="0"/>
          <a:lstStyle/>
          <a:p>
            <a:pPr marL="0" marR="0" lvl="0" indent="0" algn="l" defTabSz="756308" rtl="0" eaLnBrk="1" fontAlgn="auto" latinLnBrk="0" hangingPunct="1">
              <a:lnSpc>
                <a:spcPct val="100000"/>
              </a:lnSpc>
              <a:spcBef>
                <a:spcPts val="0"/>
              </a:spcBef>
              <a:spcAft>
                <a:spcPts val="0"/>
              </a:spcAft>
              <a:buClrTx/>
              <a:buSzTx/>
              <a:buFontTx/>
              <a:buNone/>
              <a:tabLst/>
              <a:defRPr/>
            </a:pPr>
            <a:endParaRPr kumimoji="1" sz="1489" b="0" i="0" u="none" strike="noStrike" kern="1200" cap="none" spc="0" normalizeH="0" baseline="0" noProof="0">
              <a:ln>
                <a:noFill/>
              </a:ln>
              <a:solidFill>
                <a:prstClr val="black"/>
              </a:solidFill>
              <a:effectLst/>
              <a:uLnTx/>
              <a:uFillTx/>
              <a:latin typeface="Calibri"/>
              <a:ea typeface="+mn-ea"/>
              <a:cs typeface="+mn-cs"/>
            </a:endParaRPr>
          </a:p>
        </p:txBody>
      </p:sp>
      <p:sp>
        <p:nvSpPr>
          <p:cNvPr id="89" name="object 89"/>
          <p:cNvSpPr txBox="1">
            <a:spLocks noGrp="1"/>
          </p:cNvSpPr>
          <p:nvPr>
            <p:ph type="title"/>
          </p:nvPr>
        </p:nvSpPr>
        <p:spPr>
          <a:xfrm>
            <a:off x="1562754" y="992520"/>
            <a:ext cx="7562850" cy="305468"/>
          </a:xfrm>
          <a:prstGeom prst="rect">
            <a:avLst/>
          </a:prstGeom>
        </p:spPr>
        <p:txBody>
          <a:bodyPr vert="horz" wrap="square" lIns="0" tIns="0" rIns="0" bIns="0" rtlCol="0">
            <a:spAutoFit/>
          </a:bodyPr>
          <a:lstStyle/>
          <a:p>
            <a:pPr marL="10504" algn="ctr"/>
            <a:r>
              <a:rPr b="1" dirty="0">
                <a:latin typeface="ＭＳ ゴシック" panose="020B0609070205080204" pitchFamily="49" charset="-128"/>
                <a:ea typeface="ＭＳ ゴシック" panose="020B0609070205080204" pitchFamily="49" charset="-128"/>
              </a:rPr>
              <a:t>森林経営管理法（森林経営管理制度）について</a:t>
            </a:r>
          </a:p>
        </p:txBody>
      </p:sp>
      <p:sp>
        <p:nvSpPr>
          <p:cNvPr id="93" name="テキスト ボックス 92">
            <a:extLst>
              <a:ext uri="{FF2B5EF4-FFF2-40B4-BE49-F238E27FC236}">
                <a16:creationId xmlns:a16="http://schemas.microsoft.com/office/drawing/2014/main" id="{8F62E595-297D-4DBC-9D17-606D25F710CE}"/>
              </a:ext>
            </a:extLst>
          </p:cNvPr>
          <p:cNvSpPr txBox="1"/>
          <p:nvPr/>
        </p:nvSpPr>
        <p:spPr>
          <a:xfrm>
            <a:off x="9118798" y="6839558"/>
            <a:ext cx="697044" cy="321498"/>
          </a:xfrm>
          <a:prstGeom prst="rect">
            <a:avLst/>
          </a:prstGeom>
          <a:solidFill>
            <a:schemeClr val="bg1"/>
          </a:solidFill>
        </p:spPr>
        <p:txBody>
          <a:bodyPr wrap="square" rtlCol="0">
            <a:spAutoFit/>
          </a:bodyPr>
          <a:lstStyle/>
          <a:p>
            <a:pPr marL="0" marR="0" lvl="0" indent="0" algn="l" defTabSz="756308" rtl="0" eaLnBrk="1" fontAlgn="auto" latinLnBrk="0" hangingPunct="1">
              <a:lnSpc>
                <a:spcPct val="100000"/>
              </a:lnSpc>
              <a:spcBef>
                <a:spcPts val="0"/>
              </a:spcBef>
              <a:spcAft>
                <a:spcPts val="0"/>
              </a:spcAft>
              <a:buClrTx/>
              <a:buSzTx/>
              <a:buFontTx/>
              <a:buNone/>
              <a:tabLst/>
              <a:defRPr/>
            </a:pPr>
            <a:endParaRPr kumimoji="1" lang="ja-JP" altLang="en-US" sz="1489"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8" name="テキスト ボックス 7">
            <a:extLst>
              <a:ext uri="{FF2B5EF4-FFF2-40B4-BE49-F238E27FC236}">
                <a16:creationId xmlns:a16="http://schemas.microsoft.com/office/drawing/2014/main" id="{D05905BD-1EFA-49BC-BEAB-8F2C899FB09C}"/>
              </a:ext>
            </a:extLst>
          </p:cNvPr>
          <p:cNvSpPr txBox="1"/>
          <p:nvPr/>
        </p:nvSpPr>
        <p:spPr>
          <a:xfrm>
            <a:off x="947471" y="3186802"/>
            <a:ext cx="637739" cy="2722961"/>
          </a:xfrm>
          <a:prstGeom prst="rect">
            <a:avLst/>
          </a:prstGeom>
          <a:noFill/>
        </p:spPr>
        <p:txBody>
          <a:bodyPr vert="wordArtVertRtl" wrap="square" rtlCol="0">
            <a:spAutoFit/>
          </a:bodyPr>
          <a:lstStyle/>
          <a:p>
            <a:pPr marL="0" marR="0" lvl="0" indent="0" algn="l" defTabSz="756308" rtl="0" eaLnBrk="1" fontAlgn="auto" latinLnBrk="0" hangingPunct="1">
              <a:lnSpc>
                <a:spcPct val="100000"/>
              </a:lnSpc>
              <a:spcBef>
                <a:spcPts val="0"/>
              </a:spcBef>
              <a:spcAft>
                <a:spcPts val="0"/>
              </a:spcAft>
              <a:buClrTx/>
              <a:buSzTx/>
              <a:buFontTx/>
              <a:buNone/>
              <a:tabLst/>
              <a:defRPr/>
            </a:pPr>
            <a:r>
              <a:rPr kumimoji="1" lang="ja-JP" altLang="en-US" sz="1489" b="0" i="0" u="none" strike="noStrike" kern="1200" cap="none" spc="0" normalizeH="0" baseline="0" noProof="0" dirty="0">
                <a:ln>
                  <a:noFill/>
                </a:ln>
                <a:solidFill>
                  <a:srgbClr val="C00000"/>
                </a:solidFill>
                <a:effectLst/>
                <a:uLnTx/>
                <a:uFillTx/>
                <a:latin typeface="Calibri"/>
                <a:ea typeface="ＭＳ Ｐゴシック" panose="020B0600070205080204" pitchFamily="50" charset="-128"/>
                <a:cs typeface="+mn-cs"/>
              </a:rPr>
              <a:t>①</a:t>
            </a:r>
            <a:r>
              <a:rPr kumimoji="1" lang="ja-JP" altLang="en-US" sz="1323" b="1" i="0" u="none" strike="noStrike" kern="1200" cap="none" spc="0" normalizeH="0" baseline="0" noProof="0" dirty="0">
                <a:ln>
                  <a:noFill/>
                </a:ln>
                <a:solidFill>
                  <a:srgbClr val="C00000"/>
                </a:solidFill>
                <a:effectLst/>
                <a:uLnTx/>
                <a:uFillTx/>
                <a:latin typeface="Calibri"/>
                <a:ea typeface="ＭＳ Ｐゴシック" panose="020B0600070205080204" pitchFamily="50" charset="-128"/>
                <a:cs typeface="+mn-cs"/>
              </a:rPr>
              <a:t>経営管理の責務を明確化</a:t>
            </a:r>
            <a:endParaRPr kumimoji="1" lang="en-US" altLang="ja-JP" sz="1158" b="1" i="0" u="none" strike="noStrike" kern="1200" cap="none" spc="0" normalizeH="0" baseline="0" noProof="0" dirty="0">
              <a:ln>
                <a:noFill/>
              </a:ln>
              <a:solidFill>
                <a:srgbClr val="C00000"/>
              </a:solidFill>
              <a:effectLst/>
              <a:uLnTx/>
              <a:uFillTx/>
              <a:latin typeface="Calibri"/>
              <a:ea typeface="ＭＳ Ｐゴシック" panose="020B0600070205080204" pitchFamily="50" charset="-128"/>
              <a:cs typeface="+mn-cs"/>
            </a:endParaRPr>
          </a:p>
          <a:p>
            <a:pPr marL="0" marR="0" lvl="0" indent="0" algn="l" defTabSz="756308" rtl="0" eaLnBrk="1" fontAlgn="auto" latinLnBrk="0" hangingPunct="1">
              <a:lnSpc>
                <a:spcPct val="100000"/>
              </a:lnSpc>
              <a:spcBef>
                <a:spcPts val="0"/>
              </a:spcBef>
              <a:spcAft>
                <a:spcPts val="0"/>
              </a:spcAft>
              <a:buClrTx/>
              <a:buSzTx/>
              <a:buFontTx/>
              <a:buNone/>
              <a:tabLst/>
              <a:defRPr/>
            </a:pPr>
            <a:r>
              <a:rPr kumimoji="1" lang="ja-JP" altLang="en-US" sz="1158" b="0" i="0" u="none" strike="noStrike" kern="1200" cap="none" spc="0" normalizeH="0" baseline="0" noProof="0" dirty="0">
                <a:ln>
                  <a:noFill/>
                </a:ln>
                <a:solidFill>
                  <a:srgbClr val="C00000"/>
                </a:solidFill>
                <a:effectLst/>
                <a:uLnTx/>
                <a:uFillTx/>
                <a:latin typeface="Calibri"/>
                <a:ea typeface="ＭＳ Ｐゴシック" panose="020B0600070205080204" pitchFamily="50" charset="-128"/>
                <a:cs typeface="+mn-cs"/>
              </a:rPr>
              <a:t>（適時の伐採・造林・保育の実施）</a:t>
            </a:r>
            <a:endParaRPr kumimoji="1" lang="en-US" altLang="ja-JP" sz="1158" b="0" i="0" u="none" strike="noStrike" kern="1200" cap="none" spc="0" normalizeH="0" baseline="0" noProof="0" dirty="0">
              <a:ln>
                <a:noFill/>
              </a:ln>
              <a:solidFill>
                <a:srgbClr val="C00000"/>
              </a:solidFill>
              <a:effectLst/>
              <a:uLnTx/>
              <a:uFillTx/>
              <a:latin typeface="Calibri"/>
              <a:ea typeface="ＭＳ Ｐゴシック" panose="020B0600070205080204" pitchFamily="50" charset="-128"/>
              <a:cs typeface="+mn-cs"/>
            </a:endParaRPr>
          </a:p>
        </p:txBody>
      </p:sp>
      <p:sp>
        <p:nvSpPr>
          <p:cNvPr id="9" name="テキスト ボックス 8"/>
          <p:cNvSpPr txBox="1"/>
          <p:nvPr/>
        </p:nvSpPr>
        <p:spPr>
          <a:xfrm>
            <a:off x="1846456" y="6405640"/>
            <a:ext cx="67869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srgbClr val="002060"/>
                </a:solidFill>
                <a:effectLst/>
                <a:uLnTx/>
                <a:uFillTx/>
                <a:latin typeface="Calibri"/>
                <a:ea typeface="ＭＳ Ｐゴシック" panose="020B0600070205080204" pitchFamily="50" charset="-128"/>
                <a:cs typeface="+mn-cs"/>
              </a:rPr>
              <a:t>花巻市では、森林データの精度向上を図るため航空レーザ計測等を実施するとともに、</a:t>
            </a:r>
            <a:endParaRPr kumimoji="1" lang="en-US" altLang="ja-JP" sz="1400" b="0" i="0" u="none" strike="noStrike" kern="1200" cap="none" spc="0" normalizeH="0" baseline="0" noProof="0" dirty="0" smtClean="0">
              <a:ln>
                <a:noFill/>
              </a:ln>
              <a:solidFill>
                <a:srgbClr val="002060"/>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srgbClr val="002060"/>
                </a:solidFill>
                <a:effectLst/>
                <a:uLnTx/>
                <a:uFillTx/>
                <a:latin typeface="Calibri"/>
                <a:ea typeface="ＭＳ Ｐゴシック" panose="020B0600070205080204" pitchFamily="50" charset="-128"/>
                <a:cs typeface="+mn-cs"/>
              </a:rPr>
              <a:t>森林所有者へデータの提供や森林経営計画等を促進</a:t>
            </a:r>
            <a:endParaRPr kumimoji="1" lang="ja-JP" altLang="en-US" sz="1400" b="0" i="0" u="none" strike="noStrike" kern="1200" cap="none" spc="0" normalizeH="0" baseline="0" noProof="0" dirty="0">
              <a:ln>
                <a:noFill/>
              </a:ln>
              <a:solidFill>
                <a:srgbClr val="002060"/>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39970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B4D95470-8229-4DB7-BB7A-F88BDFA59ECB}"/>
              </a:ext>
            </a:extLst>
          </p:cNvPr>
          <p:cNvSpPr>
            <a:spLocks noGrp="1"/>
          </p:cNvSpPr>
          <p:nvPr>
            <p:ph sz="half" idx="1"/>
          </p:nvPr>
        </p:nvSpPr>
        <p:spPr>
          <a:xfrm>
            <a:off x="469900" y="1495425"/>
            <a:ext cx="9829800" cy="5575878"/>
          </a:xfrm>
          <a:solidFill>
            <a:srgbClr val="FFFFCC"/>
          </a:solidFill>
        </p:spPr>
        <p:txBody>
          <a:bodyPr>
            <a:normAutofit/>
          </a:bodyPr>
          <a:lstStyle/>
          <a:p>
            <a:pPr marL="283616" lvl="1" indent="-283616">
              <a:lnSpc>
                <a:spcPct val="100000"/>
              </a:lnSpc>
              <a:buFont typeface="+mj-lt"/>
              <a:buAutoNum type="arabicPeriod"/>
            </a:pPr>
            <a:r>
              <a:rPr lang="ja-JP" altLang="en-US" sz="2400" dirty="0" smtClean="0">
                <a:latin typeface="ＭＳ ゴシック" panose="020B0609070205080204" pitchFamily="49" charset="-128"/>
                <a:ea typeface="ＭＳ ゴシック" panose="020B0609070205080204" pitchFamily="49" charset="-128"/>
              </a:rPr>
              <a:t>新たな森林管理</a:t>
            </a:r>
            <a:r>
              <a:rPr lang="ja-JP" altLang="en-US" sz="2400" dirty="0">
                <a:latin typeface="ＭＳ ゴシック" panose="020B0609070205080204" pitchFamily="49" charset="-128"/>
                <a:ea typeface="ＭＳ ゴシック" panose="020B0609070205080204" pitchFamily="49" charset="-128"/>
              </a:rPr>
              <a:t>システムの肝は現地</a:t>
            </a:r>
            <a:r>
              <a:rPr lang="ja-JP" altLang="en-US" sz="2400" dirty="0" smtClean="0">
                <a:latin typeface="ＭＳ ゴシック" panose="020B0609070205080204" pitchFamily="49" charset="-128"/>
                <a:ea typeface="ＭＳ ゴシック" panose="020B0609070205080204" pitchFamily="49" charset="-128"/>
              </a:rPr>
              <a:t>確認</a:t>
            </a:r>
            <a:r>
              <a:rPr lang="ja-JP" altLang="en-US" sz="2400" dirty="0">
                <a:latin typeface="ＭＳ ゴシック" panose="020B0609070205080204" pitchFamily="49" charset="-128"/>
                <a:ea typeface="ＭＳ ゴシック" panose="020B0609070205080204" pitchFamily="49" charset="-128"/>
              </a:rPr>
              <a:t>と</a:t>
            </a:r>
            <a:r>
              <a:rPr lang="ja-JP" altLang="en-US" sz="2400" dirty="0" smtClean="0">
                <a:latin typeface="ＭＳ ゴシック" panose="020B0609070205080204" pitchFamily="49" charset="-128"/>
                <a:ea typeface="ＭＳ ゴシック" panose="020B0609070205080204" pitchFamily="49" charset="-128"/>
              </a:rPr>
              <a:t>森林</a:t>
            </a:r>
            <a:r>
              <a:rPr lang="ja-JP" altLang="en-US" sz="2400" dirty="0">
                <a:latin typeface="ＭＳ ゴシック" panose="020B0609070205080204" pitchFamily="49" charset="-128"/>
                <a:ea typeface="ＭＳ ゴシック" panose="020B0609070205080204" pitchFamily="49" charset="-128"/>
              </a:rPr>
              <a:t>資源の</a:t>
            </a:r>
            <a:r>
              <a:rPr lang="ja-JP" altLang="en-US" sz="2400" dirty="0" smtClean="0">
                <a:latin typeface="ＭＳ ゴシック" panose="020B0609070205080204" pitchFamily="49" charset="-128"/>
                <a:ea typeface="ＭＳ ゴシック" panose="020B0609070205080204" pitchFamily="49" charset="-128"/>
              </a:rPr>
              <a:t>把握で</a:t>
            </a:r>
            <a:r>
              <a:rPr lang="ja-JP" altLang="en-US" sz="2400" dirty="0">
                <a:latin typeface="ＭＳ ゴシック" panose="020B0609070205080204" pitchFamily="49" charset="-128"/>
                <a:ea typeface="ＭＳ ゴシック" panose="020B0609070205080204" pitchFamily="49" charset="-128"/>
              </a:rPr>
              <a:t>あり、</a:t>
            </a:r>
            <a:endParaRPr lang="en-US" altLang="ja-JP" sz="2400" dirty="0">
              <a:latin typeface="ＭＳ ゴシック" panose="020B0609070205080204" pitchFamily="49" charset="-128"/>
              <a:ea typeface="ＭＳ ゴシック" panose="020B0609070205080204" pitchFamily="49" charset="-128"/>
            </a:endParaRPr>
          </a:p>
          <a:p>
            <a:pPr marL="0" lvl="1" indent="0">
              <a:lnSpc>
                <a:spcPct val="100000"/>
              </a:lnSpc>
              <a:buNone/>
            </a:pPr>
            <a:r>
              <a:rPr lang="ja-JP" altLang="en-US" sz="2400" dirty="0">
                <a:latin typeface="ＭＳ ゴシック" panose="020B0609070205080204" pitchFamily="49" charset="-128"/>
                <a:ea typeface="ＭＳ ゴシック" panose="020B0609070205080204" pitchFamily="49" charset="-128"/>
              </a:rPr>
              <a:t>　どう進めるか</a:t>
            </a:r>
            <a:endParaRPr lang="en-US" altLang="ja-JP" sz="2400" dirty="0">
              <a:latin typeface="ＭＳ ゴシック" panose="020B0609070205080204" pitchFamily="49" charset="-128"/>
              <a:ea typeface="ＭＳ ゴシック" panose="020B0609070205080204" pitchFamily="49" charset="-128"/>
            </a:endParaRPr>
          </a:p>
          <a:p>
            <a:pPr marL="0" lvl="1" indent="0">
              <a:lnSpc>
                <a:spcPct val="100000"/>
              </a:lnSpc>
              <a:buNone/>
            </a:pPr>
            <a:r>
              <a:rPr lang="ja-JP" altLang="en-US" dirty="0">
                <a:latin typeface="ＭＳ ゴシック" panose="020B0609070205080204" pitchFamily="49" charset="-128"/>
                <a:ea typeface="ＭＳ ゴシック" panose="020B0609070205080204" pitchFamily="49" charset="-128"/>
              </a:rPr>
              <a:t>　</a:t>
            </a:r>
            <a:r>
              <a:rPr lang="ja-JP" altLang="en-US" dirty="0">
                <a:solidFill>
                  <a:srgbClr val="FF0000"/>
                </a:solidFill>
                <a:latin typeface="ＭＳ ゴシック" panose="020B0609070205080204" pitchFamily="49" charset="-128"/>
                <a:ea typeface="ＭＳ ゴシック" panose="020B0609070205080204" pitchFamily="49" charset="-128"/>
              </a:rPr>
              <a:t>・間伐調査等の現地調査では、確認できる範囲はわずかの面積</a:t>
            </a:r>
            <a:endParaRPr lang="en-US" altLang="ja-JP" dirty="0">
              <a:solidFill>
                <a:srgbClr val="FF0000"/>
              </a:solidFill>
              <a:latin typeface="ＭＳ ゴシック" panose="020B0609070205080204" pitchFamily="49" charset="-128"/>
              <a:ea typeface="ＭＳ ゴシック" panose="020B0609070205080204" pitchFamily="49" charset="-128"/>
            </a:endParaRPr>
          </a:p>
          <a:p>
            <a:pPr marL="283616" lvl="1" indent="-283616">
              <a:lnSpc>
                <a:spcPct val="100000"/>
              </a:lnSpc>
              <a:buFont typeface="+mj-lt"/>
              <a:buAutoNum type="arabicPeriod" startAt="2"/>
            </a:pPr>
            <a:r>
              <a:rPr lang="ja-JP" altLang="en-US" sz="2400" dirty="0" smtClean="0">
                <a:latin typeface="ＭＳ ゴシック" panose="020B0609070205080204" pitchFamily="49" charset="-128"/>
                <a:ea typeface="ＭＳ ゴシック" panose="020B0609070205080204" pitchFamily="49" charset="-128"/>
              </a:rPr>
              <a:t>森林</a:t>
            </a:r>
            <a:r>
              <a:rPr lang="ja-JP" altLang="en-US" sz="2400" dirty="0">
                <a:latin typeface="ＭＳ ゴシック" panose="020B0609070205080204" pitchFamily="49" charset="-128"/>
                <a:ea typeface="ＭＳ ゴシック" panose="020B0609070205080204" pitchFamily="49" charset="-128"/>
              </a:rPr>
              <a:t>の所在が分からなくなっている所有者へ</a:t>
            </a:r>
            <a:r>
              <a:rPr lang="ja-JP" altLang="en-US" sz="2400" dirty="0" smtClean="0">
                <a:latin typeface="ＭＳ ゴシック" panose="020B0609070205080204" pitchFamily="49" charset="-128"/>
                <a:ea typeface="ＭＳ ゴシック" panose="020B0609070205080204" pitchFamily="49" charset="-128"/>
              </a:rPr>
              <a:t>、森林経営に係る</a:t>
            </a:r>
            <a:endParaRPr lang="en-US" altLang="ja-JP" sz="2400" dirty="0" smtClean="0">
              <a:latin typeface="ＭＳ ゴシック" panose="020B0609070205080204" pitchFamily="49" charset="-128"/>
              <a:ea typeface="ＭＳ ゴシック" panose="020B0609070205080204" pitchFamily="49" charset="-128"/>
            </a:endParaRPr>
          </a:p>
          <a:p>
            <a:pPr marL="0" lvl="1" indent="0">
              <a:lnSpc>
                <a:spcPct val="100000"/>
              </a:lnSpc>
              <a:buNone/>
            </a:pPr>
            <a:r>
              <a:rPr lang="ja-JP" altLang="en-US" sz="2400" dirty="0" smtClean="0">
                <a:latin typeface="ＭＳ ゴシック" panose="020B0609070205080204" pitchFamily="49" charset="-128"/>
                <a:ea typeface="ＭＳ ゴシック" panose="020B0609070205080204" pitchFamily="49" charset="-128"/>
              </a:rPr>
              <a:t>　意向</a:t>
            </a:r>
            <a:r>
              <a:rPr lang="ja-JP" altLang="en-US" sz="2400" dirty="0">
                <a:latin typeface="ＭＳ ゴシック" panose="020B0609070205080204" pitchFamily="49" charset="-128"/>
                <a:ea typeface="ＭＳ ゴシック" panose="020B0609070205080204" pitchFamily="49" charset="-128"/>
              </a:rPr>
              <a:t>確認をどう進めるか</a:t>
            </a:r>
            <a:endParaRPr lang="en-US" altLang="ja-JP" sz="2400" dirty="0">
              <a:latin typeface="ＭＳ ゴシック" panose="020B0609070205080204" pitchFamily="49" charset="-128"/>
              <a:ea typeface="ＭＳ ゴシック" panose="020B0609070205080204" pitchFamily="49" charset="-128"/>
            </a:endParaRPr>
          </a:p>
          <a:p>
            <a:pPr marL="0" lvl="1" indent="0">
              <a:lnSpc>
                <a:spcPct val="100000"/>
              </a:lnSpc>
              <a:buNone/>
            </a:pPr>
            <a:r>
              <a:rPr lang="ja-JP" altLang="en-US" dirty="0">
                <a:latin typeface="ＭＳ ゴシック" panose="020B0609070205080204" pitchFamily="49" charset="-128"/>
                <a:ea typeface="ＭＳ ゴシック" panose="020B0609070205080204" pitchFamily="49" charset="-128"/>
              </a:rPr>
              <a:t>　</a:t>
            </a:r>
            <a:r>
              <a:rPr lang="ja-JP" altLang="en-US" dirty="0">
                <a:solidFill>
                  <a:srgbClr val="FF0000"/>
                </a:solidFill>
                <a:latin typeface="ＭＳ ゴシック" panose="020B0609070205080204" pitchFamily="49" charset="-128"/>
                <a:ea typeface="ＭＳ ゴシック" panose="020B0609070205080204" pitchFamily="49" charset="-128"/>
              </a:rPr>
              <a:t>・現地が分からない所有者へ、意向確認を迫るのは酷（こく）ではないか</a:t>
            </a:r>
            <a:endParaRPr lang="en-US" altLang="ja-JP" dirty="0">
              <a:solidFill>
                <a:srgbClr val="FF0000"/>
              </a:solidFill>
              <a:latin typeface="ＭＳ ゴシック" panose="020B0609070205080204" pitchFamily="49" charset="-128"/>
              <a:ea typeface="ＭＳ ゴシック" panose="020B0609070205080204" pitchFamily="49" charset="-128"/>
            </a:endParaRPr>
          </a:p>
          <a:p>
            <a:pPr marL="0" lvl="1" indent="0">
              <a:lnSpc>
                <a:spcPct val="100000"/>
              </a:lnSpc>
              <a:buNone/>
            </a:pPr>
            <a:r>
              <a:rPr lang="ja-JP" altLang="en-US" dirty="0">
                <a:solidFill>
                  <a:srgbClr val="FF0000"/>
                </a:solidFill>
                <a:latin typeface="ＭＳ ゴシック" panose="020B0609070205080204" pitchFamily="49" charset="-128"/>
                <a:ea typeface="ＭＳ ゴシック" panose="020B0609070205080204" pitchFamily="49" charset="-128"/>
              </a:rPr>
              <a:t>　・市内全域を範囲に、一定精度の森林の現状や境界の確認方法はどうするか</a:t>
            </a:r>
            <a:endParaRPr lang="en-US" altLang="ja-JP" dirty="0">
              <a:solidFill>
                <a:srgbClr val="FF0000"/>
              </a:solidFill>
              <a:latin typeface="ＭＳ ゴシック" panose="020B0609070205080204" pitchFamily="49" charset="-128"/>
              <a:ea typeface="ＭＳ ゴシック" panose="020B0609070205080204" pitchFamily="49" charset="-128"/>
            </a:endParaRPr>
          </a:p>
          <a:p>
            <a:pPr marL="283616" lvl="1" indent="-283616">
              <a:lnSpc>
                <a:spcPct val="100000"/>
              </a:lnSpc>
              <a:buFont typeface="+mj-lt"/>
              <a:buAutoNum type="arabicPeriod" startAt="3"/>
            </a:pPr>
            <a:r>
              <a:rPr lang="ja-JP" altLang="en-US" sz="2400" dirty="0" smtClean="0">
                <a:latin typeface="ＭＳ ゴシック" panose="020B0609070205080204" pitchFamily="49" charset="-128"/>
                <a:ea typeface="ＭＳ ゴシック" panose="020B0609070205080204" pitchFamily="49" charset="-128"/>
              </a:rPr>
              <a:t>限られた</a:t>
            </a:r>
            <a:r>
              <a:rPr lang="ja-JP" altLang="en-US" sz="2400" dirty="0">
                <a:latin typeface="ＭＳ ゴシック" panose="020B0609070205080204" pitchFamily="49" charset="-128"/>
                <a:ea typeface="ＭＳ ゴシック" panose="020B0609070205080204" pitchFamily="49" charset="-128"/>
              </a:rPr>
              <a:t>林業経営体の業務効率をどのように上げ、</a:t>
            </a:r>
            <a:endParaRPr lang="en-US" altLang="ja-JP" sz="2400" dirty="0">
              <a:latin typeface="ＭＳ ゴシック" panose="020B0609070205080204" pitchFamily="49" charset="-128"/>
              <a:ea typeface="ＭＳ ゴシック" panose="020B0609070205080204" pitchFamily="49" charset="-128"/>
            </a:endParaRPr>
          </a:p>
          <a:p>
            <a:pPr marL="0" lvl="1" indent="0">
              <a:lnSpc>
                <a:spcPct val="100000"/>
              </a:lnSpc>
              <a:buNone/>
            </a:pPr>
            <a:r>
              <a:rPr lang="ja-JP" altLang="en-US" sz="2400" dirty="0">
                <a:latin typeface="ＭＳ ゴシック" panose="020B0609070205080204" pitchFamily="49" charset="-128"/>
                <a:ea typeface="ＭＳ ゴシック" panose="020B0609070205080204" pitchFamily="49" charset="-128"/>
              </a:rPr>
              <a:t>　進んで管理システムの一翼</a:t>
            </a:r>
            <a:r>
              <a:rPr lang="ja-JP" altLang="en-US" sz="2400" dirty="0" smtClean="0">
                <a:latin typeface="ＭＳ ゴシック" panose="020B0609070205080204" pitchFamily="49" charset="-128"/>
                <a:ea typeface="ＭＳ ゴシック" panose="020B0609070205080204" pitchFamily="49" charset="-128"/>
              </a:rPr>
              <a:t>を担ってもらえる</a:t>
            </a:r>
            <a:r>
              <a:rPr lang="ja-JP" altLang="en-US" sz="2400" dirty="0">
                <a:latin typeface="ＭＳ ゴシック" panose="020B0609070205080204" pitchFamily="49" charset="-128"/>
                <a:ea typeface="ＭＳ ゴシック" panose="020B0609070205080204" pitchFamily="49" charset="-128"/>
              </a:rPr>
              <a:t>か</a:t>
            </a:r>
            <a:endParaRPr lang="en-US" altLang="ja-JP" sz="2400" dirty="0">
              <a:latin typeface="ＭＳ ゴシック" panose="020B0609070205080204" pitchFamily="49" charset="-128"/>
              <a:ea typeface="ＭＳ ゴシック" panose="020B0609070205080204" pitchFamily="49" charset="-128"/>
            </a:endParaRPr>
          </a:p>
          <a:p>
            <a:pPr marL="0" lvl="1" indent="0">
              <a:lnSpc>
                <a:spcPct val="100000"/>
              </a:lnSpc>
              <a:buNone/>
            </a:pPr>
            <a:r>
              <a:rPr lang="ja-JP" altLang="en-US" dirty="0">
                <a:latin typeface="ＭＳ ゴシック" panose="020B0609070205080204" pitchFamily="49" charset="-128"/>
                <a:ea typeface="ＭＳ ゴシック" panose="020B0609070205080204" pitchFamily="49" charset="-128"/>
              </a:rPr>
              <a:t>　</a:t>
            </a:r>
            <a:r>
              <a:rPr lang="ja-JP" altLang="en-US" dirty="0" smtClean="0">
                <a:solidFill>
                  <a:srgbClr val="FF0000"/>
                </a:solidFill>
                <a:latin typeface="ＭＳ ゴシック" panose="020B0609070205080204" pitchFamily="49" charset="-128"/>
                <a:ea typeface="ＭＳ ゴシック" panose="020B0609070205080204" pitchFamily="49" charset="-128"/>
              </a:rPr>
              <a:t>・森林の価値を上げるには、効率的な森林経営による林業経営体の活動が必要</a:t>
            </a:r>
            <a:r>
              <a:rPr lang="ja-JP" altLang="en-US" dirty="0">
                <a:solidFill>
                  <a:srgbClr val="0070C0"/>
                </a:solidFill>
                <a:latin typeface="ＭＳ ゴシック" panose="020B0609070205080204" pitchFamily="49" charset="-128"/>
                <a:ea typeface="ＭＳ ゴシック" panose="020B0609070205080204" pitchFamily="49" charset="-128"/>
              </a:rPr>
              <a:t>　　</a:t>
            </a:r>
            <a:r>
              <a:rPr lang="ja-JP" altLang="en-US" dirty="0">
                <a:latin typeface="ＭＳ ゴシック" panose="020B0609070205080204" pitchFamily="49" charset="-128"/>
                <a:ea typeface="ＭＳ ゴシック" panose="020B0609070205080204" pitchFamily="49" charset="-128"/>
              </a:rPr>
              <a:t>　　</a:t>
            </a:r>
            <a:r>
              <a:rPr lang="ja-JP" altLang="en-US" sz="1323" dirty="0">
                <a:latin typeface="ＭＳ ゴシック" panose="020B0609070205080204" pitchFamily="49" charset="-128"/>
                <a:ea typeface="ＭＳ ゴシック" panose="020B0609070205080204" pitchFamily="49" charset="-128"/>
              </a:rPr>
              <a:t>　　　　　　　　　　　　　　　　　　　　　　　　　　</a:t>
            </a:r>
            <a:endParaRPr lang="en-US" altLang="ja-JP" sz="1323" dirty="0">
              <a:latin typeface="ＭＳ ゴシック" panose="020B0609070205080204" pitchFamily="49" charset="-128"/>
              <a:ea typeface="ＭＳ ゴシック" panose="020B0609070205080204" pitchFamily="49" charset="-128"/>
            </a:endParaRPr>
          </a:p>
          <a:p>
            <a:pPr marL="378155" lvl="1" indent="0">
              <a:buNone/>
            </a:pPr>
            <a:endParaRPr lang="en-US" altLang="ja-JP" sz="1158" dirty="0">
              <a:latin typeface="ＭＳ ゴシック" panose="020B0609070205080204" pitchFamily="49" charset="-128"/>
              <a:ea typeface="ＭＳ ゴシック" panose="020B0609070205080204" pitchFamily="49" charset="-128"/>
            </a:endParaRPr>
          </a:p>
        </p:txBody>
      </p:sp>
      <p:sp>
        <p:nvSpPr>
          <p:cNvPr id="16" name="タイトル 1">
            <a:extLst>
              <a:ext uri="{FF2B5EF4-FFF2-40B4-BE49-F238E27FC236}">
                <a16:creationId xmlns:a16="http://schemas.microsoft.com/office/drawing/2014/main" id="{8875F92D-C87C-46EF-8612-EFA8A1EAE691}"/>
              </a:ext>
            </a:extLst>
          </p:cNvPr>
          <p:cNvSpPr>
            <a:spLocks noGrp="1"/>
          </p:cNvSpPr>
          <p:nvPr>
            <p:ph type="title"/>
          </p:nvPr>
        </p:nvSpPr>
        <p:spPr>
          <a:xfrm>
            <a:off x="1231900" y="352425"/>
            <a:ext cx="7392751" cy="1082614"/>
          </a:xfr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l="50000" t="50000" r="50000" b="50000"/>
            </a:path>
            <a:tileRect/>
          </a:gradFill>
        </p:spPr>
        <p:txBody>
          <a:bodyPr>
            <a:noAutofit/>
          </a:bodyPr>
          <a:lstStyle/>
          <a:p>
            <a:pPr algn="ctr" fontAlgn="ctr"/>
            <a:r>
              <a:rPr lang="ja-JP" altLang="en-US" sz="3200" dirty="0">
                <a:latin typeface="ＭＳ ゴシック" panose="020B0609070205080204" pitchFamily="49" charset="-128"/>
                <a:ea typeface="ＭＳ ゴシック" panose="020B0609070205080204" pitchFamily="49" charset="-128"/>
              </a:rPr>
              <a:t>花巻市の航空レーザ計測の</a:t>
            </a:r>
            <a:r>
              <a:rPr lang="ja-JP" altLang="en-US" sz="3200" dirty="0" smtClean="0">
                <a:latin typeface="ＭＳ ゴシック" panose="020B0609070205080204" pitchFamily="49" charset="-128"/>
                <a:ea typeface="ＭＳ ゴシック" panose="020B0609070205080204" pitchFamily="49" charset="-128"/>
              </a:rPr>
              <a:t>取組</a:t>
            </a:r>
            <a:r>
              <a:rPr lang="en-US" altLang="ja-JP" sz="3200" dirty="0">
                <a:latin typeface="ＭＳ ゴシック" panose="020B0609070205080204" pitchFamily="49" charset="-128"/>
                <a:ea typeface="ＭＳ ゴシック" panose="020B0609070205080204" pitchFamily="49" charset="-128"/>
              </a:rPr>
              <a:t/>
            </a:r>
            <a:br>
              <a:rPr lang="en-US" altLang="ja-JP" sz="3200" dirty="0">
                <a:latin typeface="ＭＳ ゴシック" panose="020B0609070205080204" pitchFamily="49" charset="-128"/>
                <a:ea typeface="ＭＳ ゴシック" panose="020B0609070205080204" pitchFamily="49" charset="-128"/>
              </a:rPr>
            </a:br>
            <a:r>
              <a:rPr lang="ja-JP" altLang="en-US" sz="2800" dirty="0">
                <a:solidFill>
                  <a:srgbClr val="C00000"/>
                </a:solidFill>
                <a:latin typeface="ＭＳ ゴシック" panose="020B0609070205080204" pitchFamily="49" charset="-128"/>
                <a:ea typeface="ＭＳ ゴシック" panose="020B0609070205080204" pitchFamily="49" charset="-128"/>
                <a:cs typeface="+mn-cs"/>
              </a:rPr>
              <a:t>なぜ、航空レーザ計測か</a:t>
            </a:r>
            <a:endParaRPr lang="ja-JP" altLang="en-US" sz="1600" dirty="0">
              <a:solidFill>
                <a:srgbClr val="C00000"/>
              </a:solidFill>
              <a:latin typeface="ＭＳ ゴシック" panose="020B0609070205080204" pitchFamily="49" charset="-128"/>
              <a:ea typeface="ＭＳ ゴシック" panose="020B0609070205080204" pitchFamily="49" charset="-128"/>
            </a:endParaRPr>
          </a:p>
        </p:txBody>
      </p:sp>
      <p:sp>
        <p:nvSpPr>
          <p:cNvPr id="2" name="下矢印 1"/>
          <p:cNvSpPr/>
          <p:nvPr/>
        </p:nvSpPr>
        <p:spPr>
          <a:xfrm>
            <a:off x="4279900" y="5526760"/>
            <a:ext cx="12192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 name="テキスト ボックス 3"/>
          <p:cNvSpPr txBox="1"/>
          <p:nvPr/>
        </p:nvSpPr>
        <p:spPr>
          <a:xfrm>
            <a:off x="1384301" y="5943600"/>
            <a:ext cx="7467600" cy="1015663"/>
          </a:xfrm>
          <a:prstGeom prst="rect">
            <a:avLst/>
          </a:prstGeom>
          <a:gradFill flip="none" rotWithShape="1">
            <a:gsLst>
              <a:gs pos="51000">
                <a:schemeClr val="bg1">
                  <a:lumMod val="18000"/>
                  <a:lumOff val="82000"/>
                </a:schemeClr>
              </a:gs>
              <a:gs pos="1000">
                <a:schemeClr val="accent3">
                  <a:lumMod val="45000"/>
                  <a:lumOff val="55000"/>
                </a:schemeClr>
              </a:gs>
              <a:gs pos="100000">
                <a:schemeClr val="accent3">
                  <a:lumMod val="45000"/>
                  <a:lumOff val="55000"/>
                </a:schemeClr>
              </a:gs>
              <a:gs pos="100000">
                <a:schemeClr val="accent3">
                  <a:lumMod val="30000"/>
                  <a:lumOff val="70000"/>
                </a:schemeClr>
              </a:gs>
            </a:gsLst>
            <a:lin ang="5400000" scaled="1"/>
            <a:tileRect/>
          </a:grad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2000" b="1" i="0" u="none" strike="noStrike" kern="1200" cap="none" spc="0" normalizeH="0" baseline="0" noProof="0" dirty="0" smtClean="0">
                <a:ln>
                  <a:noFill/>
                </a:ln>
                <a:solidFill>
                  <a:srgbClr val="CC00CC"/>
                </a:solidFill>
                <a:effectLst/>
                <a:uLnTx/>
                <a:uFillTx/>
                <a:latin typeface="游ゴシック" panose="020F0502020204030204"/>
                <a:ea typeface="游ゴシック" panose="020B0400000000000000" pitchFamily="50" charset="-128"/>
                <a:cs typeface="+mn-cs"/>
              </a:rPr>
              <a:t>データ精度の確保や現地調査が軽減できる航空</a:t>
            </a:r>
            <a:r>
              <a:rPr kumimoji="1" lang="ja-JP" altLang="en-US" sz="2000" b="1" i="0" u="none" strike="noStrike" kern="1200" cap="none" spc="0" normalizeH="0" baseline="0" noProof="0" dirty="0">
                <a:ln>
                  <a:noFill/>
                </a:ln>
                <a:solidFill>
                  <a:srgbClr val="CC00CC"/>
                </a:solidFill>
                <a:effectLst/>
                <a:uLnTx/>
                <a:uFillTx/>
                <a:latin typeface="游ゴシック" panose="020F0502020204030204"/>
                <a:ea typeface="游ゴシック" panose="020B0400000000000000" pitchFamily="50" charset="-128"/>
                <a:cs typeface="+mn-cs"/>
              </a:rPr>
              <a:t>レーザ</a:t>
            </a:r>
            <a:r>
              <a:rPr kumimoji="1" lang="ja-JP" altLang="en-US" sz="2000" b="1" i="0" u="none" strike="noStrike" kern="1200" cap="none" spc="0" normalizeH="0" baseline="0" noProof="0" dirty="0" smtClean="0">
                <a:ln>
                  <a:noFill/>
                </a:ln>
                <a:solidFill>
                  <a:srgbClr val="CC00CC"/>
                </a:solidFill>
                <a:effectLst/>
                <a:uLnTx/>
                <a:uFillTx/>
                <a:latin typeface="游ゴシック" panose="020F0502020204030204"/>
                <a:ea typeface="游ゴシック" panose="020B0400000000000000" pitchFamily="50" charset="-128"/>
                <a:cs typeface="+mn-cs"/>
              </a:rPr>
              <a:t>計測が最も適しているとの合意形成</a:t>
            </a:r>
            <a:r>
              <a:rPr kumimoji="1" lang="ja-JP" altLang="en-US" sz="2000" b="1" i="0" u="none" strike="noStrike" kern="1200" cap="none" spc="0" normalizeH="0" baseline="0" noProof="0" dirty="0">
                <a:ln>
                  <a:noFill/>
                </a:ln>
                <a:solidFill>
                  <a:srgbClr val="CC00CC"/>
                </a:solidFill>
                <a:effectLst/>
                <a:uLnTx/>
                <a:uFillTx/>
                <a:latin typeface="游ゴシック" panose="020F0502020204030204"/>
                <a:ea typeface="游ゴシック" panose="020B0400000000000000" pitchFamily="50" charset="-128"/>
                <a:cs typeface="+mn-cs"/>
              </a:rPr>
              <a:t>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2000" b="1" i="0" u="none" strike="noStrike" kern="1200" cap="none" spc="0" normalizeH="0" baseline="0" noProof="0" dirty="0" smtClean="0">
                <a:ln>
                  <a:noFill/>
                </a:ln>
                <a:solidFill>
                  <a:srgbClr val="CC00CC"/>
                </a:solidFill>
                <a:effectLst/>
                <a:uLnTx/>
                <a:uFillTx/>
                <a:latin typeface="游ゴシック" panose="020F0502020204030204"/>
                <a:ea typeface="游ゴシック" panose="020B0400000000000000" pitchFamily="50" charset="-128"/>
                <a:cs typeface="+mn-cs"/>
              </a:rPr>
              <a:t>森林</a:t>
            </a:r>
            <a:r>
              <a:rPr kumimoji="1" lang="ja-JP" altLang="en-US" sz="2000" b="1" i="0" u="none" strike="noStrike" kern="1200" cap="none" spc="0" normalizeH="0" baseline="0" noProof="0" dirty="0">
                <a:ln>
                  <a:noFill/>
                </a:ln>
                <a:solidFill>
                  <a:srgbClr val="CC00CC"/>
                </a:solidFill>
                <a:effectLst/>
                <a:uLnTx/>
                <a:uFillTx/>
                <a:latin typeface="游ゴシック" panose="020F0502020204030204"/>
                <a:ea typeface="游ゴシック" panose="020B0400000000000000" pitchFamily="50" charset="-128"/>
                <a:cs typeface="+mn-cs"/>
              </a:rPr>
              <a:t>所有者や林業経営体、行政機関等</a:t>
            </a:r>
            <a:r>
              <a:rPr kumimoji="1" lang="ja-JP" altLang="en-US" sz="2000" b="1" i="0" u="none" strike="noStrike" kern="1200" cap="none" spc="0" normalizeH="0" baseline="0" noProof="0" dirty="0" smtClean="0">
                <a:ln>
                  <a:noFill/>
                </a:ln>
                <a:solidFill>
                  <a:srgbClr val="CC00CC"/>
                </a:solidFill>
                <a:effectLst/>
                <a:uLnTx/>
                <a:uFillTx/>
                <a:latin typeface="游ゴシック" panose="020F0502020204030204"/>
                <a:ea typeface="游ゴシック" panose="020B0400000000000000" pitchFamily="50" charset="-128"/>
                <a:cs typeface="+mn-cs"/>
              </a:rPr>
              <a:t>で</a:t>
            </a:r>
            <a:r>
              <a:rPr kumimoji="1" lang="ja-JP" altLang="en-US" sz="2000" b="1" i="0" u="none" strike="noStrike" kern="1200" cap="none" spc="0" normalizeH="0" baseline="0" noProof="0" dirty="0">
                <a:ln>
                  <a:noFill/>
                </a:ln>
                <a:solidFill>
                  <a:srgbClr val="CC00CC"/>
                </a:solidFill>
                <a:effectLst/>
                <a:uLnTx/>
                <a:uFillTx/>
                <a:latin typeface="游ゴシック" panose="020F0502020204030204"/>
                <a:ea typeface="游ゴシック" panose="020B0400000000000000" pitchFamily="50" charset="-128"/>
                <a:cs typeface="+mn-cs"/>
              </a:rPr>
              <a:t>の</a:t>
            </a:r>
            <a:r>
              <a:rPr kumimoji="1" lang="ja-JP" altLang="en-US" sz="2000" b="1" i="0" u="none" strike="noStrike" kern="1200" cap="none" spc="0" normalizeH="0" baseline="0" noProof="0" dirty="0" smtClean="0">
                <a:ln>
                  <a:noFill/>
                </a:ln>
                <a:solidFill>
                  <a:srgbClr val="CC00CC"/>
                </a:solidFill>
                <a:effectLst/>
                <a:uLnTx/>
                <a:uFillTx/>
                <a:latin typeface="游ゴシック" panose="020F0502020204030204"/>
                <a:ea typeface="游ゴシック" panose="020B0400000000000000" pitchFamily="50" charset="-128"/>
                <a:cs typeface="+mn-cs"/>
              </a:rPr>
              <a:t>活用を具体化</a:t>
            </a:r>
            <a:endParaRPr kumimoji="1" lang="ja-JP" altLang="en-US" sz="2000" b="1" i="0" u="none" strike="noStrike" kern="1200" cap="none" spc="0" normalizeH="0" baseline="0" noProof="0" dirty="0">
              <a:ln>
                <a:noFill/>
              </a:ln>
              <a:solidFill>
                <a:srgbClr val="CC00CC"/>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718885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descr="コピー ～ 2018-12-5　アジア航測の研修資料.pdf - Adobe Acrobat Standard DC">
            <a:extLst>
              <a:ext uri="{FF2B5EF4-FFF2-40B4-BE49-F238E27FC236}">
                <a16:creationId xmlns:a16="http://schemas.microsoft.com/office/drawing/2014/main" id="{C545BA2D-9EC7-4315-BB2C-5E33D197DC95}"/>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2088" t="12665" r="18824" b="11099"/>
          <a:stretch/>
        </p:blipFill>
        <p:spPr>
          <a:xfrm>
            <a:off x="546100" y="1228968"/>
            <a:ext cx="3704958" cy="3058771"/>
          </a:xfrm>
        </p:spPr>
      </p:pic>
      <p:sp>
        <p:nvSpPr>
          <p:cNvPr id="2" name="タイトル 1">
            <a:extLst>
              <a:ext uri="{FF2B5EF4-FFF2-40B4-BE49-F238E27FC236}">
                <a16:creationId xmlns:a16="http://schemas.microsoft.com/office/drawing/2014/main" id="{57D2C1FF-D95A-4DCD-86D9-A0803BE0316F}"/>
              </a:ext>
            </a:extLst>
          </p:cNvPr>
          <p:cNvSpPr>
            <a:spLocks noGrp="1"/>
          </p:cNvSpPr>
          <p:nvPr>
            <p:ph type="title"/>
          </p:nvPr>
        </p:nvSpPr>
        <p:spPr>
          <a:xfrm>
            <a:off x="3441700" y="633921"/>
            <a:ext cx="3179564" cy="532485"/>
          </a:xfrm>
          <a:solidFill>
            <a:srgbClr val="FFFFCC"/>
          </a:solidFill>
        </p:spPr>
        <p:txBody>
          <a:bodyPr>
            <a:noAutofit/>
          </a:bodyPr>
          <a:lstStyle/>
          <a:p>
            <a:pPr algn="ctr"/>
            <a:r>
              <a:rPr lang="ja-JP" altLang="en-US" sz="3088" dirty="0">
                <a:latin typeface="ＭＳ ゴシック" panose="020B0609070205080204" pitchFamily="49" charset="-128"/>
                <a:ea typeface="ＭＳ ゴシック" panose="020B0609070205080204" pitchFamily="49" charset="-128"/>
              </a:rPr>
              <a:t>航空レーザ計測</a:t>
            </a:r>
          </a:p>
        </p:txBody>
      </p:sp>
      <p:pic>
        <p:nvPicPr>
          <p:cNvPr id="7" name="図 6">
            <a:extLst>
              <a:ext uri="{FF2B5EF4-FFF2-40B4-BE49-F238E27FC236}">
                <a16:creationId xmlns:a16="http://schemas.microsoft.com/office/drawing/2014/main" id="{0DC8D908-D138-4E95-BD2C-BDF47AEF0066}"/>
              </a:ext>
            </a:extLst>
          </p:cNvPr>
          <p:cNvPicPr>
            <a:picLocks noChangeAspect="1"/>
          </p:cNvPicPr>
          <p:nvPr/>
        </p:nvPicPr>
        <p:blipFill>
          <a:blip r:embed="rId3"/>
          <a:stretch>
            <a:fillRect/>
          </a:stretch>
        </p:blipFill>
        <p:spPr>
          <a:xfrm>
            <a:off x="774700" y="4772025"/>
            <a:ext cx="4075796" cy="2296771"/>
          </a:xfrm>
          <a:prstGeom prst="rect">
            <a:avLst/>
          </a:prstGeom>
        </p:spPr>
      </p:pic>
      <p:pic>
        <p:nvPicPr>
          <p:cNvPr id="8" name="図 7">
            <a:extLst>
              <a:ext uri="{FF2B5EF4-FFF2-40B4-BE49-F238E27FC236}">
                <a16:creationId xmlns:a16="http://schemas.microsoft.com/office/drawing/2014/main" id="{D922DAA6-46A2-4317-88ED-A646145F937E}"/>
              </a:ext>
            </a:extLst>
          </p:cNvPr>
          <p:cNvPicPr>
            <a:picLocks noChangeAspect="1"/>
          </p:cNvPicPr>
          <p:nvPr/>
        </p:nvPicPr>
        <p:blipFill>
          <a:blip r:embed="rId4"/>
          <a:stretch>
            <a:fillRect/>
          </a:stretch>
        </p:blipFill>
        <p:spPr>
          <a:xfrm>
            <a:off x="4889500" y="3704187"/>
            <a:ext cx="5328924" cy="3212209"/>
          </a:xfrm>
          <a:prstGeom prst="rect">
            <a:avLst/>
          </a:prstGeom>
        </p:spPr>
      </p:pic>
      <p:cxnSp>
        <p:nvCxnSpPr>
          <p:cNvPr id="4" name="直線矢印コネクタ 3"/>
          <p:cNvCxnSpPr/>
          <p:nvPr/>
        </p:nvCxnSpPr>
        <p:spPr>
          <a:xfrm flipH="1">
            <a:off x="1917700" y="3248025"/>
            <a:ext cx="533400" cy="251460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a:off x="2812598" y="3857625"/>
            <a:ext cx="705302" cy="205740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4"/>
          <p:cNvSpPr txBox="1"/>
          <p:nvPr/>
        </p:nvSpPr>
        <p:spPr>
          <a:xfrm>
            <a:off x="4251058" y="1800225"/>
            <a:ext cx="5896242" cy="16002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1" lang="ja-JP" altLang="en-US" sz="1800" b="1" i="0" u="none" strike="noStrike" kern="100" cap="none" spc="0" normalizeH="0" baseline="0" noProof="0" dirty="0">
                <a:ln>
                  <a:noFill/>
                </a:ln>
                <a:solidFill>
                  <a:srgbClr val="C00000"/>
                </a:solidFill>
                <a:effectLst/>
                <a:uLnTx/>
                <a:uFillTx/>
                <a:latin typeface="游明朝" panose="02020400000000000000" pitchFamily="18" charset="-128"/>
                <a:ea typeface="ＭＳ ゴシック" panose="020B0609070205080204" pitchFamily="49" charset="-128"/>
                <a:cs typeface="Times New Roman" panose="02020603050405020304" pitchFamily="18" charset="0"/>
              </a:rPr>
              <a:t>約</a:t>
            </a:r>
            <a:r>
              <a:rPr kumimoji="1" lang="en-US" sz="1800" b="1" i="0" u="none" strike="noStrike" kern="100" cap="none" spc="0" normalizeH="0" baseline="0" noProof="0" dirty="0" smtClean="0">
                <a:ln>
                  <a:noFill/>
                </a:ln>
                <a:solidFill>
                  <a:srgbClr val="C00000"/>
                </a:solidFill>
                <a:effectLst/>
                <a:uLnTx/>
                <a:uFillTx/>
                <a:latin typeface="游明朝" panose="02020400000000000000" pitchFamily="18" charset="-128"/>
                <a:ea typeface="ＭＳ ゴシック" panose="020B0609070205080204" pitchFamily="49" charset="-128"/>
                <a:cs typeface="Times New Roman" panose="02020603050405020304" pitchFamily="18" charset="0"/>
              </a:rPr>
              <a:t>1</a:t>
            </a:r>
            <a:r>
              <a:rPr kumimoji="1" lang="en-US" altLang="ja-JP" sz="1800" b="1" i="0" u="none" strike="noStrike" kern="100" cap="none" spc="0" normalizeH="0" baseline="0" noProof="0" dirty="0" smtClean="0">
                <a:ln>
                  <a:noFill/>
                </a:ln>
                <a:solidFill>
                  <a:srgbClr val="C00000"/>
                </a:solidFill>
                <a:effectLst/>
                <a:uLnTx/>
                <a:uFillTx/>
                <a:latin typeface="游明朝" panose="02020400000000000000" pitchFamily="18" charset="-128"/>
                <a:ea typeface="ＭＳ ゴシック" panose="020B0609070205080204" pitchFamily="49" charset="-128"/>
                <a:cs typeface="Times New Roman" panose="02020603050405020304" pitchFamily="18" charset="0"/>
              </a:rPr>
              <a:t>,</a:t>
            </a:r>
            <a:r>
              <a:rPr kumimoji="1" lang="en-US" sz="1800" b="1" i="0" u="none" strike="noStrike" kern="100" cap="none" spc="0" normalizeH="0" baseline="0" noProof="0" dirty="0" smtClean="0">
                <a:ln>
                  <a:noFill/>
                </a:ln>
                <a:solidFill>
                  <a:srgbClr val="C00000"/>
                </a:solidFill>
                <a:effectLst/>
                <a:uLnTx/>
                <a:uFillTx/>
                <a:latin typeface="游明朝" panose="02020400000000000000" pitchFamily="18" charset="-128"/>
                <a:ea typeface="ＭＳ ゴシック" panose="020B0609070205080204" pitchFamily="49" charset="-128"/>
                <a:cs typeface="Times New Roman" panose="02020603050405020304" pitchFamily="18" charset="0"/>
              </a:rPr>
              <a:t>000</a:t>
            </a:r>
            <a:r>
              <a:rPr kumimoji="1" lang="ja-JP" altLang="en-US" sz="1800" b="1" i="0" u="none" strike="noStrike" kern="100" cap="none" spc="0" normalizeH="0" baseline="0" noProof="0" dirty="0" err="1">
                <a:ln>
                  <a:noFill/>
                </a:ln>
                <a:solidFill>
                  <a:srgbClr val="C00000"/>
                </a:solidFill>
                <a:effectLst/>
                <a:uLnTx/>
                <a:uFillTx/>
                <a:latin typeface="游明朝" panose="02020400000000000000" pitchFamily="18" charset="-128"/>
                <a:ea typeface="ＭＳ ゴシック" panose="020B0609070205080204" pitchFamily="49" charset="-128"/>
                <a:cs typeface="Times New Roman" panose="02020603050405020304" pitchFamily="18" charset="0"/>
              </a:rPr>
              <a:t>ｍ</a:t>
            </a:r>
            <a:r>
              <a:rPr kumimoji="1" lang="ja-JP" altLang="en-US" sz="1800" b="1" i="0" u="none" strike="noStrike" kern="100" cap="none" spc="0" normalizeH="0" baseline="0" noProof="0" dirty="0">
                <a:ln>
                  <a:noFill/>
                </a:ln>
                <a:solidFill>
                  <a:srgbClr val="C00000"/>
                </a:solidFill>
                <a:effectLst/>
                <a:uLnTx/>
                <a:uFillTx/>
                <a:latin typeface="游明朝" panose="02020400000000000000" pitchFamily="18" charset="-128"/>
                <a:ea typeface="ＭＳ ゴシック" panose="020B0609070205080204" pitchFamily="49" charset="-128"/>
                <a:cs typeface="Times New Roman" panose="02020603050405020304" pitchFamily="18" charset="0"/>
              </a:rPr>
              <a:t>の上空からレーザ光線で立木</a:t>
            </a:r>
            <a:r>
              <a:rPr kumimoji="1" lang="ja-JP" altLang="en-US" sz="1800" b="1" i="0" u="none" strike="noStrike" kern="100" cap="none" spc="0" normalizeH="0" baseline="0" noProof="0" dirty="0" smtClean="0">
                <a:ln>
                  <a:noFill/>
                </a:ln>
                <a:solidFill>
                  <a:srgbClr val="C00000"/>
                </a:solidFill>
                <a:effectLst/>
                <a:uLnTx/>
                <a:uFillTx/>
                <a:latin typeface="游明朝" panose="02020400000000000000" pitchFamily="18" charset="-128"/>
                <a:ea typeface="ＭＳ ゴシック" panose="020B0609070205080204" pitchFamily="49" charset="-128"/>
                <a:cs typeface="Times New Roman" panose="02020603050405020304" pitchFamily="18" charset="0"/>
              </a:rPr>
              <a:t>の梢や地面</a:t>
            </a:r>
            <a:r>
              <a:rPr kumimoji="1" lang="ja-JP" altLang="en-US" sz="1800" b="1" i="0" u="none" strike="noStrike" kern="100" cap="none" spc="0" normalizeH="0" baseline="0" noProof="0" dirty="0">
                <a:ln>
                  <a:noFill/>
                </a:ln>
                <a:solidFill>
                  <a:srgbClr val="C00000"/>
                </a:solidFill>
                <a:effectLst/>
                <a:uLnTx/>
                <a:uFillTx/>
                <a:latin typeface="游明朝" panose="02020400000000000000" pitchFamily="18" charset="-128"/>
                <a:ea typeface="ＭＳ ゴシック" panose="020B0609070205080204" pitchFamily="49" charset="-128"/>
                <a:cs typeface="Times New Roman" panose="02020603050405020304" pitchFamily="18" charset="0"/>
              </a:rPr>
              <a:t>の地形等を</a:t>
            </a:r>
            <a:r>
              <a:rPr kumimoji="1" lang="ja-JP" altLang="en-US" sz="1800" b="1" i="0" u="none" strike="noStrike" kern="100" cap="none" spc="0" normalizeH="0" baseline="0" noProof="0" dirty="0" smtClean="0">
                <a:ln>
                  <a:noFill/>
                </a:ln>
                <a:solidFill>
                  <a:srgbClr val="C00000"/>
                </a:solidFill>
                <a:effectLst/>
                <a:uLnTx/>
                <a:uFillTx/>
                <a:latin typeface="游明朝" panose="02020400000000000000" pitchFamily="18" charset="-128"/>
                <a:ea typeface="ＭＳ ゴシック" panose="020B0609070205080204" pitchFamily="49" charset="-128"/>
                <a:cs typeface="Times New Roman" panose="02020603050405020304" pitchFamily="18" charset="0"/>
              </a:rPr>
              <a:t>計測</a:t>
            </a:r>
            <a:endParaRPr kumimoji="1" lang="en-US" altLang="ja-JP" sz="1800" b="1" i="0" u="none" strike="noStrike" kern="100" cap="none" spc="0" normalizeH="0" baseline="0" noProof="0" dirty="0" smtClean="0">
              <a:ln>
                <a:noFill/>
              </a:ln>
              <a:solidFill>
                <a:srgbClr val="C00000"/>
              </a:solidFill>
              <a:effectLst/>
              <a:uLnTx/>
              <a:uFillTx/>
              <a:latin typeface="游明朝" panose="02020400000000000000" pitchFamily="18" charset="-128"/>
              <a:ea typeface="ＭＳ ゴシック" panose="020B0609070205080204" pitchFamily="49"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1" lang="ja-JP" altLang="en-US" sz="1800" b="1" i="0" u="none" strike="noStrike" kern="100" cap="none" spc="0" normalizeH="0" baseline="0" noProof="0" dirty="0">
                <a:ln>
                  <a:noFill/>
                </a:ln>
                <a:solidFill>
                  <a:srgbClr val="C00000"/>
                </a:solidFill>
                <a:effectLst/>
                <a:uLnTx/>
                <a:uFillTx/>
                <a:latin typeface="游明朝" panose="02020400000000000000" pitchFamily="18" charset="-128"/>
                <a:ea typeface="ＭＳ ゴシック" panose="020B0609070205080204" pitchFamily="49" charset="-128"/>
                <a:cs typeface="Times New Roman" panose="02020603050405020304" pitchFamily="18" charset="0"/>
              </a:rPr>
              <a:t>面的に解析</a:t>
            </a:r>
            <a:r>
              <a:rPr kumimoji="1" lang="ja-JP" altLang="en-US" sz="1800" b="1" i="0" u="none" strike="noStrike" kern="100" cap="none" spc="0" normalizeH="0" baseline="0" noProof="0" dirty="0" smtClean="0">
                <a:ln>
                  <a:noFill/>
                </a:ln>
                <a:solidFill>
                  <a:srgbClr val="C00000"/>
                </a:solidFill>
                <a:effectLst/>
                <a:uLnTx/>
                <a:uFillTx/>
                <a:latin typeface="游明朝" panose="02020400000000000000" pitchFamily="18" charset="-128"/>
                <a:ea typeface="ＭＳ ゴシック" panose="020B0609070205080204" pitchFamily="49" charset="-128"/>
                <a:cs typeface="Times New Roman" panose="02020603050405020304" pitchFamily="18" charset="0"/>
              </a:rPr>
              <a:t>することによって、立木の樹高や樹種、本数、地面</a:t>
            </a:r>
            <a:r>
              <a:rPr kumimoji="1" lang="ja-JP" altLang="en-US" sz="1800" b="1" i="0" u="none" strike="noStrike" kern="100" cap="none" spc="0" normalizeH="0" baseline="0" noProof="0" dirty="0">
                <a:ln>
                  <a:noFill/>
                </a:ln>
                <a:solidFill>
                  <a:srgbClr val="C00000"/>
                </a:solidFill>
                <a:effectLst/>
                <a:uLnTx/>
                <a:uFillTx/>
                <a:latin typeface="游明朝" panose="02020400000000000000" pitchFamily="18" charset="-128"/>
                <a:ea typeface="ＭＳ ゴシック" panose="020B0609070205080204" pitchFamily="49" charset="-128"/>
                <a:cs typeface="Times New Roman" panose="02020603050405020304" pitchFamily="18" charset="0"/>
              </a:rPr>
              <a:t>の形状</a:t>
            </a:r>
            <a:r>
              <a:rPr kumimoji="1" lang="ja-JP" altLang="en-US" sz="1800" b="1" i="0" u="none" strike="noStrike" kern="100" cap="none" spc="0" normalizeH="0" baseline="0" noProof="0" dirty="0" smtClean="0">
                <a:ln>
                  <a:noFill/>
                </a:ln>
                <a:solidFill>
                  <a:srgbClr val="C00000"/>
                </a:solidFill>
                <a:effectLst/>
                <a:uLnTx/>
                <a:uFillTx/>
                <a:latin typeface="游明朝" panose="02020400000000000000" pitchFamily="18" charset="-128"/>
                <a:ea typeface="ＭＳ ゴシック" panose="020B0609070205080204" pitchFamily="49" charset="-128"/>
                <a:cs typeface="Times New Roman" panose="02020603050405020304" pitchFamily="18" charset="0"/>
              </a:rPr>
              <a:t>等の詳細なデータ取得が可能</a:t>
            </a:r>
            <a:endParaRPr kumimoji="1" lang="ja-JP" altLang="en-US" sz="14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a:p>
            <a:pPr marL="26670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00" cap="none" spc="0" normalizeH="0" baseline="0" noProof="0" dirty="0">
                <a:ln>
                  <a:noFill/>
                </a:ln>
                <a:solidFill>
                  <a:srgbClr val="C00000"/>
                </a:solidFill>
                <a:effectLst/>
                <a:uLnTx/>
                <a:uFillTx/>
                <a:latin typeface="游明朝" panose="02020400000000000000" pitchFamily="18" charset="-128"/>
                <a:ea typeface="ＭＳ ゴシック" panose="020B0609070205080204" pitchFamily="49" charset="-128"/>
                <a:cs typeface="Times New Roman" panose="02020603050405020304" pitchFamily="18" charset="0"/>
              </a:rPr>
              <a:t>　　　　　</a:t>
            </a:r>
            <a:endParaRPr kumimoji="1" lang="ja-JP" altLang="en-US" sz="14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a:p>
            <a:pPr marL="26670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00" cap="none" spc="0" normalizeH="0" baseline="0" noProof="0" dirty="0">
                <a:ln>
                  <a:noFill/>
                </a:ln>
                <a:solidFill>
                  <a:srgbClr val="C00000"/>
                </a:solidFill>
                <a:effectLst/>
                <a:uLnTx/>
                <a:uFillTx/>
                <a:latin typeface="游明朝" panose="02020400000000000000" pitchFamily="18" charset="-128"/>
                <a:ea typeface="ＭＳ ゴシック" panose="020B0609070205080204" pitchFamily="49" charset="-128"/>
                <a:cs typeface="Times New Roman" panose="02020603050405020304" pitchFamily="18" charset="0"/>
              </a:rPr>
              <a:t>　</a:t>
            </a:r>
            <a:endParaRPr kumimoji="1" lang="ja-JP" altLang="en-US" sz="105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a:p>
            <a:pPr marL="266700" marR="0" lvl="0" indent="0" algn="just" defTabSz="914400" rtl="0" eaLnBrk="1" fontAlgn="auto" latinLnBrk="0" hangingPunct="1">
              <a:lnSpc>
                <a:spcPct val="100000"/>
              </a:lnSpc>
              <a:spcBef>
                <a:spcPts val="0"/>
              </a:spcBef>
              <a:spcAft>
                <a:spcPts val="0"/>
              </a:spcAft>
              <a:buClrTx/>
              <a:buSzTx/>
              <a:buFontTx/>
              <a:buNone/>
              <a:tabLst/>
              <a:defRPr/>
            </a:pPr>
            <a:r>
              <a:rPr kumimoji="1" lang="en-US" sz="1200" b="1" i="0" u="none" strike="noStrike" kern="100" cap="none" spc="0" normalizeH="0" baseline="0" noProof="0" dirty="0">
                <a:ln>
                  <a:noFill/>
                </a:ln>
                <a:solidFill>
                  <a:srgbClr val="C00000"/>
                </a:solidFill>
                <a:effectLst/>
                <a:uLnTx/>
                <a:uFillTx/>
                <a:latin typeface="ＭＳ ゴシック" panose="020B0609070205080204" pitchFamily="49" charset="-128"/>
                <a:ea typeface="游明朝" panose="02020400000000000000" pitchFamily="18" charset="-128"/>
                <a:cs typeface="Times New Roman" panose="02020603050405020304" pitchFamily="18" charset="0"/>
              </a:rPr>
              <a:t> </a:t>
            </a:r>
            <a:endParaRPr kumimoji="1" lang="ja-JP" altLang="en-US" sz="105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a:p>
            <a:pPr marL="266700" marR="0" lvl="0" indent="306070" algn="just"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00" cap="none" spc="0" normalizeH="0" baseline="0" noProof="0" dirty="0" smtClean="0">
                <a:ln>
                  <a:noFill/>
                </a:ln>
                <a:solidFill>
                  <a:srgbClr val="7030A0"/>
                </a:solidFill>
                <a:effectLst/>
                <a:uLnTx/>
                <a:uFillTx/>
                <a:latin typeface="游明朝" panose="02020400000000000000" pitchFamily="18" charset="-128"/>
                <a:ea typeface="ＭＳ ゴシック" panose="020B0609070205080204" pitchFamily="49" charset="-128"/>
                <a:cs typeface="Times New Roman" panose="02020603050405020304" pitchFamily="18" charset="0"/>
              </a:rPr>
              <a:t>　　　　</a:t>
            </a:r>
            <a:endParaRPr kumimoji="1" lang="ja-JP" altLang="en-US" sz="105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3834011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図 32">
            <a:extLst>
              <a:ext uri="{FF2B5EF4-FFF2-40B4-BE49-F238E27FC236}">
                <a16:creationId xmlns:a16="http://schemas.microsoft.com/office/drawing/2014/main" id="{13711993-FB2B-4316-92D6-9420A77C0F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26" t="7234" r="20769" b="10085"/>
          <a:stretch/>
        </p:blipFill>
        <p:spPr>
          <a:xfrm>
            <a:off x="876734" y="529100"/>
            <a:ext cx="8564216" cy="6535837"/>
          </a:xfrm>
          <a:prstGeom prst="rect">
            <a:avLst/>
          </a:prstGeom>
        </p:spPr>
      </p:pic>
      <p:sp>
        <p:nvSpPr>
          <p:cNvPr id="4" name="二等辺三角形 3">
            <a:extLst>
              <a:ext uri="{FF2B5EF4-FFF2-40B4-BE49-F238E27FC236}">
                <a16:creationId xmlns:a16="http://schemas.microsoft.com/office/drawing/2014/main" id="{27AB8F13-6831-4BFF-BD02-A8C21EF6BF6B}"/>
              </a:ext>
            </a:extLst>
          </p:cNvPr>
          <p:cNvSpPr/>
          <p:nvPr/>
        </p:nvSpPr>
        <p:spPr>
          <a:xfrm>
            <a:off x="8725978" y="1671981"/>
            <a:ext cx="161613" cy="161613"/>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73"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 name="タイトル 1">
            <a:extLst>
              <a:ext uri="{FF2B5EF4-FFF2-40B4-BE49-F238E27FC236}">
                <a16:creationId xmlns:a16="http://schemas.microsoft.com/office/drawing/2014/main" id="{D8414C88-4720-43FE-BA6A-6FD714A872C9}"/>
              </a:ext>
            </a:extLst>
          </p:cNvPr>
          <p:cNvSpPr>
            <a:spLocks noGrp="1"/>
          </p:cNvSpPr>
          <p:nvPr>
            <p:ph type="title"/>
          </p:nvPr>
        </p:nvSpPr>
        <p:spPr>
          <a:xfrm>
            <a:off x="8623300" y="1373527"/>
            <a:ext cx="689003" cy="152312"/>
          </a:xfrm>
        </p:spPr>
        <p:txBody>
          <a:bodyPr/>
          <a:lstStyle/>
          <a:p>
            <a:r>
              <a:rPr lang="ja-JP" altLang="en-US" sz="990" b="1" dirty="0">
                <a:latin typeface="ＭＳ ゴシック" panose="020B0609070205080204" pitchFamily="49" charset="-128"/>
                <a:ea typeface="ＭＳ ゴシック" panose="020B0609070205080204" pitchFamily="49" charset="-128"/>
              </a:rPr>
              <a:t>早池峰山</a:t>
            </a:r>
          </a:p>
        </p:txBody>
      </p:sp>
      <p:sp>
        <p:nvSpPr>
          <p:cNvPr id="9" name="テキスト ボックス 8">
            <a:extLst>
              <a:ext uri="{FF2B5EF4-FFF2-40B4-BE49-F238E27FC236}">
                <a16:creationId xmlns:a16="http://schemas.microsoft.com/office/drawing/2014/main" id="{7C72242C-4B34-449F-B5AD-8C2EBF802511}"/>
              </a:ext>
            </a:extLst>
          </p:cNvPr>
          <p:cNvSpPr txBox="1"/>
          <p:nvPr/>
        </p:nvSpPr>
        <p:spPr>
          <a:xfrm>
            <a:off x="6455461" y="2609606"/>
            <a:ext cx="1092190" cy="2446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90" b="1"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内川目</a:t>
            </a:r>
            <a:endParaRPr kumimoji="1" lang="ja-JP" altLang="en-US" sz="99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10" name="テキスト ボックス 9">
            <a:extLst>
              <a:ext uri="{FF2B5EF4-FFF2-40B4-BE49-F238E27FC236}">
                <a16:creationId xmlns:a16="http://schemas.microsoft.com/office/drawing/2014/main" id="{48FE1468-120C-4D89-B839-52D8167A9C35}"/>
              </a:ext>
            </a:extLst>
          </p:cNvPr>
          <p:cNvSpPr txBox="1"/>
          <p:nvPr/>
        </p:nvSpPr>
        <p:spPr>
          <a:xfrm>
            <a:off x="6016098" y="3067625"/>
            <a:ext cx="878726" cy="2446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90" b="1"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大迫</a:t>
            </a:r>
            <a:endParaRPr kumimoji="1" lang="ja-JP" altLang="en-US" sz="99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11" name="テキスト ボックス 10">
            <a:extLst>
              <a:ext uri="{FF2B5EF4-FFF2-40B4-BE49-F238E27FC236}">
                <a16:creationId xmlns:a16="http://schemas.microsoft.com/office/drawing/2014/main" id="{C09CF51B-E187-4D40-A42C-5921DA5E96DA}"/>
              </a:ext>
            </a:extLst>
          </p:cNvPr>
          <p:cNvSpPr txBox="1"/>
          <p:nvPr/>
        </p:nvSpPr>
        <p:spPr>
          <a:xfrm>
            <a:off x="5158842" y="4171143"/>
            <a:ext cx="904118" cy="2446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90" b="1"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土沢</a:t>
            </a:r>
            <a:endParaRPr kumimoji="1" lang="en-US" altLang="ja-JP" sz="99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12" name="テキスト ボックス 11">
            <a:extLst>
              <a:ext uri="{FF2B5EF4-FFF2-40B4-BE49-F238E27FC236}">
                <a16:creationId xmlns:a16="http://schemas.microsoft.com/office/drawing/2014/main" id="{1AD3A9C4-9A9D-4278-9383-1FABD6BF8C70}"/>
              </a:ext>
            </a:extLst>
          </p:cNvPr>
          <p:cNvSpPr txBox="1"/>
          <p:nvPr/>
        </p:nvSpPr>
        <p:spPr>
          <a:xfrm>
            <a:off x="4603901" y="2731947"/>
            <a:ext cx="1616131" cy="2446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90" b="1"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新堀</a:t>
            </a:r>
            <a:endParaRPr kumimoji="1" lang="en-US" altLang="ja-JP" sz="99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13" name="テキスト ボックス 12">
            <a:extLst>
              <a:ext uri="{FF2B5EF4-FFF2-40B4-BE49-F238E27FC236}">
                <a16:creationId xmlns:a16="http://schemas.microsoft.com/office/drawing/2014/main" id="{04F762A1-9CF7-4AE8-B931-E5BF70520ADC}"/>
              </a:ext>
            </a:extLst>
          </p:cNvPr>
          <p:cNvSpPr txBox="1"/>
          <p:nvPr/>
        </p:nvSpPr>
        <p:spPr>
          <a:xfrm>
            <a:off x="6839700" y="3473181"/>
            <a:ext cx="824000" cy="2446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90" b="1"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外川目</a:t>
            </a:r>
            <a:endParaRPr kumimoji="1" lang="ja-JP" altLang="en-US" sz="99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14" name="テキスト ボックス 13">
            <a:extLst>
              <a:ext uri="{FF2B5EF4-FFF2-40B4-BE49-F238E27FC236}">
                <a16:creationId xmlns:a16="http://schemas.microsoft.com/office/drawing/2014/main" id="{9D5B57D2-241B-4C52-A6B0-E609A0A54558}"/>
              </a:ext>
            </a:extLst>
          </p:cNvPr>
          <p:cNvSpPr txBox="1"/>
          <p:nvPr/>
        </p:nvSpPr>
        <p:spPr>
          <a:xfrm>
            <a:off x="7129807" y="1789216"/>
            <a:ext cx="835688" cy="2446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90" b="1"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大</a:t>
            </a:r>
            <a:r>
              <a:rPr kumimoji="1" lang="ja-JP" altLang="en-US" sz="99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又</a:t>
            </a:r>
            <a:endParaRPr kumimoji="1" lang="en-US" altLang="ja-JP" sz="99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18" name="吹き出し: 線 7">
            <a:extLst>
              <a:ext uri="{FF2B5EF4-FFF2-40B4-BE49-F238E27FC236}">
                <a16:creationId xmlns:a16="http://schemas.microsoft.com/office/drawing/2014/main" id="{F0883852-3CD4-402A-A484-2A8014C1DA77}"/>
              </a:ext>
            </a:extLst>
          </p:cNvPr>
          <p:cNvSpPr/>
          <p:nvPr/>
        </p:nvSpPr>
        <p:spPr>
          <a:xfrm>
            <a:off x="7325360" y="4005250"/>
            <a:ext cx="848535" cy="344398"/>
          </a:xfrm>
          <a:prstGeom prst="borderCallout1">
            <a:avLst>
              <a:gd name="adj1" fmla="val 52084"/>
              <a:gd name="adj2" fmla="val 681"/>
              <a:gd name="adj3" fmla="val 39475"/>
              <a:gd name="adj4" fmla="val -73435"/>
            </a:avLst>
          </a:prstGeom>
          <a:solidFill>
            <a:schemeClr val="bg1"/>
          </a:solidFill>
          <a:ln w="9525">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04200" rtl="0" eaLnBrk="1" fontAlgn="auto" latinLnBrk="0" hangingPunct="1">
              <a:lnSpc>
                <a:spcPct val="100000"/>
              </a:lnSpc>
              <a:spcBef>
                <a:spcPts val="0"/>
              </a:spcBef>
              <a:spcAft>
                <a:spcPts val="0"/>
              </a:spcAft>
              <a:buClrTx/>
              <a:buSzTx/>
              <a:buFontTx/>
              <a:buNone/>
              <a:tabLst/>
              <a:defRPr/>
            </a:pPr>
            <a:r>
              <a:rPr kumimoji="1" lang="ja-JP" altLang="en-US" sz="88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国道</a:t>
            </a:r>
            <a:r>
              <a:rPr kumimoji="1" lang="en-US" altLang="ja-JP" sz="88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396</a:t>
            </a:r>
            <a:r>
              <a:rPr kumimoji="1" lang="ja-JP" altLang="en-US" sz="88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号</a:t>
            </a:r>
            <a:endParaRPr kumimoji="1" lang="en-US" altLang="ja-JP" sz="88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504200" rtl="0" eaLnBrk="1" fontAlgn="auto" latinLnBrk="0" hangingPunct="1">
              <a:lnSpc>
                <a:spcPct val="100000"/>
              </a:lnSpc>
              <a:spcBef>
                <a:spcPts val="0"/>
              </a:spcBef>
              <a:spcAft>
                <a:spcPts val="0"/>
              </a:spcAft>
              <a:buClrTx/>
              <a:buSzTx/>
              <a:buFontTx/>
              <a:buNone/>
              <a:tabLst/>
              <a:defRPr/>
            </a:pPr>
            <a:r>
              <a:rPr kumimoji="1" lang="ja-JP" altLang="en-US" sz="882"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梨の木平</a:t>
            </a:r>
          </a:p>
        </p:txBody>
      </p:sp>
      <p:sp>
        <p:nvSpPr>
          <p:cNvPr id="19" name="テキスト ボックス 18">
            <a:extLst>
              <a:ext uri="{FF2B5EF4-FFF2-40B4-BE49-F238E27FC236}">
                <a16:creationId xmlns:a16="http://schemas.microsoft.com/office/drawing/2014/main" id="{48FE1468-120C-4D89-B839-52D8167A9C35}"/>
              </a:ext>
            </a:extLst>
          </p:cNvPr>
          <p:cNvSpPr txBox="1"/>
          <p:nvPr/>
        </p:nvSpPr>
        <p:spPr>
          <a:xfrm>
            <a:off x="5449244" y="3263730"/>
            <a:ext cx="960387" cy="2446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90" b="1"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亀ヶ森</a:t>
            </a:r>
            <a:endParaRPr kumimoji="1" lang="ja-JP" altLang="en-US" sz="99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20" name="テキスト ボックス 19">
            <a:extLst>
              <a:ext uri="{FF2B5EF4-FFF2-40B4-BE49-F238E27FC236}">
                <a16:creationId xmlns:a16="http://schemas.microsoft.com/office/drawing/2014/main" id="{48FE1468-120C-4D89-B839-52D8167A9C35}"/>
              </a:ext>
            </a:extLst>
          </p:cNvPr>
          <p:cNvSpPr txBox="1"/>
          <p:nvPr/>
        </p:nvSpPr>
        <p:spPr>
          <a:xfrm>
            <a:off x="5958288" y="4768828"/>
            <a:ext cx="1114219" cy="2446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90" b="1"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東晴山</a:t>
            </a:r>
            <a:endParaRPr kumimoji="1" lang="ja-JP" altLang="en-US" sz="99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25" name="テキスト ボックス 24">
            <a:extLst>
              <a:ext uri="{FF2B5EF4-FFF2-40B4-BE49-F238E27FC236}">
                <a16:creationId xmlns:a16="http://schemas.microsoft.com/office/drawing/2014/main" id="{48FE1468-120C-4D89-B839-52D8167A9C35}"/>
              </a:ext>
            </a:extLst>
          </p:cNvPr>
          <p:cNvSpPr txBox="1"/>
          <p:nvPr/>
        </p:nvSpPr>
        <p:spPr>
          <a:xfrm>
            <a:off x="6488419" y="5777781"/>
            <a:ext cx="913986" cy="2446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90" b="1"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田瀬</a:t>
            </a:r>
            <a:endParaRPr kumimoji="1" lang="ja-JP" altLang="en-US" sz="99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26" name="テキスト ボックス 25">
            <a:extLst>
              <a:ext uri="{FF2B5EF4-FFF2-40B4-BE49-F238E27FC236}">
                <a16:creationId xmlns:a16="http://schemas.microsoft.com/office/drawing/2014/main" id="{C09CF51B-E187-4D40-A42C-5921DA5E96DA}"/>
              </a:ext>
            </a:extLst>
          </p:cNvPr>
          <p:cNvSpPr txBox="1"/>
          <p:nvPr/>
        </p:nvSpPr>
        <p:spPr>
          <a:xfrm>
            <a:off x="3978209" y="4349648"/>
            <a:ext cx="904118" cy="2446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90" b="1"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北上川</a:t>
            </a:r>
            <a:endParaRPr kumimoji="1" lang="en-US" altLang="ja-JP" sz="99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27" name="テキスト ボックス 26">
            <a:extLst>
              <a:ext uri="{FF2B5EF4-FFF2-40B4-BE49-F238E27FC236}">
                <a16:creationId xmlns:a16="http://schemas.microsoft.com/office/drawing/2014/main" id="{C09CF51B-E187-4D40-A42C-5921DA5E96DA}"/>
              </a:ext>
            </a:extLst>
          </p:cNvPr>
          <p:cNvSpPr txBox="1"/>
          <p:nvPr/>
        </p:nvSpPr>
        <p:spPr>
          <a:xfrm>
            <a:off x="1689100" y="2487265"/>
            <a:ext cx="457200" cy="2446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90" b="1"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豊沢</a:t>
            </a:r>
            <a:endParaRPr kumimoji="1" lang="en-US" altLang="ja-JP" sz="99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28" name="テキスト ボックス 27">
            <a:extLst>
              <a:ext uri="{FF2B5EF4-FFF2-40B4-BE49-F238E27FC236}">
                <a16:creationId xmlns:a16="http://schemas.microsoft.com/office/drawing/2014/main" id="{C09CF51B-E187-4D40-A42C-5921DA5E96DA}"/>
              </a:ext>
            </a:extLst>
          </p:cNvPr>
          <p:cNvSpPr txBox="1"/>
          <p:nvPr/>
        </p:nvSpPr>
        <p:spPr>
          <a:xfrm>
            <a:off x="2994456" y="2486289"/>
            <a:ext cx="865124" cy="2446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90" b="1"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大瀬川</a:t>
            </a:r>
            <a:endParaRPr kumimoji="1" lang="en-US" altLang="ja-JP" sz="99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29" name="テキスト ボックス 28">
            <a:extLst>
              <a:ext uri="{FF2B5EF4-FFF2-40B4-BE49-F238E27FC236}">
                <a16:creationId xmlns:a16="http://schemas.microsoft.com/office/drawing/2014/main" id="{C09CF51B-E187-4D40-A42C-5921DA5E96DA}"/>
              </a:ext>
            </a:extLst>
          </p:cNvPr>
          <p:cNvSpPr txBox="1"/>
          <p:nvPr/>
        </p:nvSpPr>
        <p:spPr>
          <a:xfrm>
            <a:off x="2273240" y="4708159"/>
            <a:ext cx="754236" cy="2446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90" b="1"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横志田</a:t>
            </a:r>
            <a:endParaRPr kumimoji="1" lang="en-US" altLang="ja-JP" sz="99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30" name="テキスト ボックス 29">
            <a:extLst>
              <a:ext uri="{FF2B5EF4-FFF2-40B4-BE49-F238E27FC236}">
                <a16:creationId xmlns:a16="http://schemas.microsoft.com/office/drawing/2014/main" id="{C09CF51B-E187-4D40-A42C-5921DA5E96DA}"/>
              </a:ext>
            </a:extLst>
          </p:cNvPr>
          <p:cNvSpPr txBox="1"/>
          <p:nvPr/>
        </p:nvSpPr>
        <p:spPr>
          <a:xfrm>
            <a:off x="2730236" y="4047323"/>
            <a:ext cx="660927" cy="2446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90" b="1"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湯口</a:t>
            </a:r>
            <a:endParaRPr kumimoji="1" lang="en-US" altLang="ja-JP" sz="99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31" name="テキスト ボックス 30">
            <a:extLst>
              <a:ext uri="{FF2B5EF4-FFF2-40B4-BE49-F238E27FC236}">
                <a16:creationId xmlns:a16="http://schemas.microsoft.com/office/drawing/2014/main" id="{C09CF51B-E187-4D40-A42C-5921DA5E96DA}"/>
              </a:ext>
            </a:extLst>
          </p:cNvPr>
          <p:cNvSpPr txBox="1"/>
          <p:nvPr/>
        </p:nvSpPr>
        <p:spPr>
          <a:xfrm>
            <a:off x="3289300" y="3189966"/>
            <a:ext cx="575382" cy="2446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90" b="1"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湯本</a:t>
            </a:r>
            <a:endParaRPr kumimoji="1" lang="en-US" altLang="ja-JP" sz="99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32" name="テキスト ボックス 31">
            <a:extLst>
              <a:ext uri="{FF2B5EF4-FFF2-40B4-BE49-F238E27FC236}">
                <a16:creationId xmlns:a16="http://schemas.microsoft.com/office/drawing/2014/main" id="{48FE1468-120C-4D89-B839-52D8167A9C35}"/>
              </a:ext>
            </a:extLst>
          </p:cNvPr>
          <p:cNvSpPr txBox="1"/>
          <p:nvPr/>
        </p:nvSpPr>
        <p:spPr>
          <a:xfrm>
            <a:off x="5267868" y="5422952"/>
            <a:ext cx="913986" cy="2446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9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浮田</a:t>
            </a:r>
          </a:p>
        </p:txBody>
      </p:sp>
      <p:graphicFrame>
        <p:nvGraphicFramePr>
          <p:cNvPr id="34" name="オブジェクト 33">
            <a:extLst>
              <a:ext uri="{FF2B5EF4-FFF2-40B4-BE49-F238E27FC236}">
                <a16:creationId xmlns:a16="http://schemas.microsoft.com/office/drawing/2014/main" id="{008D4E8C-3538-4BDB-8716-E6980C0E9211}"/>
              </a:ext>
            </a:extLst>
          </p:cNvPr>
          <p:cNvGraphicFramePr>
            <a:graphicFrameLocks noChangeAspect="1"/>
          </p:cNvGraphicFramePr>
          <p:nvPr>
            <p:extLst>
              <p:ext uri="{D42A27DB-BD31-4B8C-83A1-F6EECF244321}">
                <p14:modId xmlns:p14="http://schemas.microsoft.com/office/powerpoint/2010/main" val="3005085353"/>
              </p:ext>
            </p:extLst>
          </p:nvPr>
        </p:nvGraphicFramePr>
        <p:xfrm>
          <a:off x="7575550" y="4559300"/>
          <a:ext cx="2316163" cy="2635250"/>
        </p:xfrm>
        <a:graphic>
          <a:graphicData uri="http://schemas.openxmlformats.org/presentationml/2006/ole">
            <mc:AlternateContent xmlns:mc="http://schemas.openxmlformats.org/markup-compatibility/2006">
              <mc:Choice xmlns:v="urn:schemas-microsoft-com:vml" Requires="v">
                <p:oleObj spid="_x0000_s2106" name="文書" r:id="rId4" imgW="3814032" imgH="4325470" progId="Word.Document.12">
                  <p:embed/>
                </p:oleObj>
              </mc:Choice>
              <mc:Fallback>
                <p:oleObj name="文書" r:id="rId4" imgW="3814032" imgH="4325470" progId="Word.Document.12">
                  <p:embed/>
                  <p:pic>
                    <p:nvPicPr>
                      <p:cNvPr id="34" name="オブジェクト 33">
                        <a:extLst>
                          <a:ext uri="{FF2B5EF4-FFF2-40B4-BE49-F238E27FC236}">
                            <a16:creationId xmlns:a16="http://schemas.microsoft.com/office/drawing/2014/main" id="{008D4E8C-3538-4BDB-8716-E6980C0E9211}"/>
                          </a:ext>
                        </a:extLst>
                      </p:cNvPr>
                      <p:cNvPicPr/>
                      <p:nvPr/>
                    </p:nvPicPr>
                    <p:blipFill>
                      <a:blip r:embed="rId5"/>
                      <a:stretch>
                        <a:fillRect/>
                      </a:stretch>
                    </p:blipFill>
                    <p:spPr>
                      <a:xfrm>
                        <a:off x="7575550" y="4559300"/>
                        <a:ext cx="2316163" cy="2635250"/>
                      </a:xfrm>
                      <a:prstGeom prst="rect">
                        <a:avLst/>
                      </a:prstGeom>
                      <a:solidFill>
                        <a:schemeClr val="bg1"/>
                      </a:solidFill>
                    </p:spPr>
                  </p:pic>
                </p:oleObj>
              </mc:Fallback>
            </mc:AlternateContent>
          </a:graphicData>
        </a:graphic>
      </p:graphicFrame>
      <p:sp>
        <p:nvSpPr>
          <p:cNvPr id="35" name="テキスト ボックス 34">
            <a:extLst>
              <a:ext uri="{FF2B5EF4-FFF2-40B4-BE49-F238E27FC236}">
                <a16:creationId xmlns:a16="http://schemas.microsoft.com/office/drawing/2014/main" id="{36F9F7D9-50C2-408B-AC19-6D9F10129730}"/>
              </a:ext>
            </a:extLst>
          </p:cNvPr>
          <p:cNvSpPr txBox="1"/>
          <p:nvPr/>
        </p:nvSpPr>
        <p:spPr>
          <a:xfrm>
            <a:off x="1155701" y="540853"/>
            <a:ext cx="4648200" cy="523220"/>
          </a:xfrm>
          <a:prstGeom prst="rect">
            <a:avLst/>
          </a:prstGeom>
          <a:gradFill flip="none" rotWithShape="1">
            <a:gsLst>
              <a:gs pos="47000">
                <a:schemeClr val="accent6">
                  <a:lumMod val="5000"/>
                  <a:lumOff val="95000"/>
                </a:schemeClr>
              </a:gs>
              <a:gs pos="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航空レーザ計測年度</a:t>
            </a:r>
            <a:r>
              <a:rPr kumimoji="1" lang="ja-JP" altLang="en-US" sz="2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別実績</a:t>
            </a:r>
            <a:endParaRPr kumimoji="1" lang="en-US" altLang="ja-JP" sz="2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Tree>
    <p:extLst>
      <p:ext uri="{BB962C8B-B14F-4D97-AF65-F5344CB8AC3E}">
        <p14:creationId xmlns:p14="http://schemas.microsoft.com/office/powerpoint/2010/main" val="17578561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88704B1E-672B-4793-9440-771D8DAC8166}"/>
              </a:ext>
            </a:extLst>
          </p:cNvPr>
          <p:cNvSpPr>
            <a:spLocks noGrp="1"/>
          </p:cNvSpPr>
          <p:nvPr>
            <p:ph idx="1"/>
          </p:nvPr>
        </p:nvSpPr>
        <p:spPr>
          <a:xfrm>
            <a:off x="469900" y="1724025"/>
            <a:ext cx="9982200" cy="5562600"/>
          </a:xfrm>
          <a:solidFill>
            <a:srgbClr val="FFFFCC"/>
          </a:solidFill>
        </p:spPr>
        <p:txBody>
          <a:bodyPr>
            <a:normAutofit fontScale="85000" lnSpcReduction="10000"/>
          </a:bodyPr>
          <a:lstStyle/>
          <a:p>
            <a:pPr marL="0" indent="0">
              <a:lnSpc>
                <a:spcPct val="200000"/>
              </a:lnSpc>
              <a:buNone/>
            </a:pPr>
            <a:r>
              <a:rPr lang="ja-JP" altLang="en-US" sz="3000" b="1" dirty="0">
                <a:latin typeface="ＭＳ ゴシック" panose="020B0609070205080204" pitchFamily="49" charset="-128"/>
                <a:ea typeface="ＭＳ ゴシック" panose="020B0609070205080204" pitchFamily="49" charset="-128"/>
              </a:rPr>
              <a:t>１　森林の</a:t>
            </a:r>
            <a:r>
              <a:rPr lang="ja-JP" altLang="en-US" sz="3000" b="1" dirty="0">
                <a:solidFill>
                  <a:srgbClr val="C00000"/>
                </a:solidFill>
                <a:latin typeface="ＭＳ ゴシック" panose="020B0609070205080204" pitchFamily="49" charset="-128"/>
                <a:ea typeface="ＭＳ ゴシック" panose="020B0609070205080204" pitchFamily="49" charset="-128"/>
              </a:rPr>
              <a:t>所在、境界</a:t>
            </a:r>
            <a:r>
              <a:rPr lang="ja-JP" altLang="en-US" sz="2600" b="1" dirty="0">
                <a:solidFill>
                  <a:srgbClr val="C00000"/>
                </a:solidFill>
                <a:latin typeface="ＭＳ ゴシック" panose="020B0609070205080204" pitchFamily="49" charset="-128"/>
                <a:ea typeface="ＭＳ ゴシック" panose="020B0609070205080204" pitchFamily="49" charset="-128"/>
              </a:rPr>
              <a:t>　</a:t>
            </a:r>
            <a:r>
              <a:rPr lang="ja-JP" altLang="en-US" sz="2600" b="1" dirty="0">
                <a:latin typeface="ＭＳ ゴシック" panose="020B0609070205080204" pitchFamily="49" charset="-128"/>
                <a:ea typeface="ＭＳ ゴシック" panose="020B0609070205080204" pitchFamily="49" charset="-128"/>
              </a:rPr>
              <a:t>⇒航空写真や微地形表現図に地番表示</a:t>
            </a:r>
            <a:endParaRPr lang="en-US" altLang="ja-JP" sz="2600" b="1" dirty="0">
              <a:latin typeface="ＭＳ ゴシック" panose="020B0609070205080204" pitchFamily="49" charset="-128"/>
              <a:ea typeface="ＭＳ ゴシック" panose="020B0609070205080204" pitchFamily="49" charset="-128"/>
            </a:endParaRPr>
          </a:p>
          <a:p>
            <a:pPr marL="0" indent="0">
              <a:lnSpc>
                <a:spcPct val="200000"/>
              </a:lnSpc>
              <a:buNone/>
            </a:pPr>
            <a:r>
              <a:rPr lang="ja-JP" altLang="en-US" sz="3000" b="1" dirty="0">
                <a:latin typeface="ＭＳ ゴシック" panose="020B0609070205080204" pitchFamily="49" charset="-128"/>
                <a:ea typeface="ＭＳ ゴシック" panose="020B0609070205080204" pitchFamily="49" charset="-128"/>
              </a:rPr>
              <a:t>２　森林の</a:t>
            </a:r>
            <a:r>
              <a:rPr lang="ja-JP" altLang="en-US" sz="3000" b="1" dirty="0">
                <a:solidFill>
                  <a:srgbClr val="C00000"/>
                </a:solidFill>
                <a:latin typeface="ＭＳ ゴシック" panose="020B0609070205080204" pitchFamily="49" charset="-128"/>
                <a:ea typeface="ＭＳ ゴシック" panose="020B0609070205080204" pitchFamily="49" charset="-128"/>
              </a:rPr>
              <a:t>現況　</a:t>
            </a:r>
            <a:r>
              <a:rPr lang="ja-JP" altLang="en-US" sz="2600" b="1" dirty="0">
                <a:latin typeface="ＭＳ ゴシック" panose="020B0609070205080204" pitchFamily="49" charset="-128"/>
                <a:ea typeface="ＭＳ ゴシック" panose="020B0609070205080204" pitchFamily="49" charset="-128"/>
              </a:rPr>
              <a:t>⇒樹種別樹頂点図、樹高区分図等</a:t>
            </a:r>
            <a:endParaRPr lang="en-US" altLang="ja-JP" sz="2600" b="1" dirty="0">
              <a:latin typeface="ＭＳ ゴシック" panose="020B0609070205080204" pitchFamily="49" charset="-128"/>
              <a:ea typeface="ＭＳ ゴシック" panose="020B0609070205080204" pitchFamily="49" charset="-128"/>
            </a:endParaRPr>
          </a:p>
          <a:p>
            <a:pPr marL="0" indent="0">
              <a:lnSpc>
                <a:spcPct val="200000"/>
              </a:lnSpc>
              <a:buNone/>
            </a:pPr>
            <a:r>
              <a:rPr lang="ja-JP" altLang="en-US" sz="3000" b="1" dirty="0">
                <a:latin typeface="ＭＳ ゴシック" panose="020B0609070205080204" pitchFamily="49" charset="-128"/>
                <a:ea typeface="ＭＳ ゴシック" panose="020B0609070205080204" pitchFamily="49" charset="-128"/>
              </a:rPr>
              <a:t>３　管理の</a:t>
            </a:r>
            <a:r>
              <a:rPr lang="ja-JP" altLang="en-US" sz="3000" b="1" dirty="0">
                <a:solidFill>
                  <a:srgbClr val="C00000"/>
                </a:solidFill>
                <a:latin typeface="ＭＳ ゴシック" panose="020B0609070205080204" pitchFamily="49" charset="-128"/>
                <a:ea typeface="ＭＳ ゴシック" panose="020B0609070205080204" pitchFamily="49" charset="-128"/>
              </a:rPr>
              <a:t>計画　</a:t>
            </a:r>
            <a:r>
              <a:rPr lang="ja-JP" altLang="en-US" sz="2600" b="1" dirty="0">
                <a:latin typeface="ＭＳ ゴシック" panose="020B0609070205080204" pitchFamily="49" charset="-128"/>
                <a:ea typeface="ＭＳ ゴシック" panose="020B0609070205080204" pitchFamily="49" charset="-128"/>
              </a:rPr>
              <a:t>⇒間伐計画に樹頂点の密度、樹高区分図等</a:t>
            </a:r>
            <a:endParaRPr lang="en-US" altLang="ja-JP" sz="2600" b="1" dirty="0">
              <a:latin typeface="ＭＳ ゴシック" panose="020B0609070205080204" pitchFamily="49" charset="-128"/>
              <a:ea typeface="ＭＳ ゴシック" panose="020B0609070205080204" pitchFamily="49" charset="-128"/>
            </a:endParaRPr>
          </a:p>
          <a:p>
            <a:pPr marL="0" indent="0">
              <a:lnSpc>
                <a:spcPct val="200000"/>
              </a:lnSpc>
              <a:buNone/>
            </a:pPr>
            <a:r>
              <a:rPr lang="ja-JP" altLang="en-US" sz="3000" b="1" dirty="0">
                <a:latin typeface="ＭＳ ゴシック" panose="020B0609070205080204" pitchFamily="49" charset="-128"/>
                <a:ea typeface="ＭＳ ゴシック" panose="020B0609070205080204" pitchFamily="49" charset="-128"/>
              </a:rPr>
              <a:t>４</a:t>
            </a:r>
            <a:r>
              <a:rPr lang="ja-JP" altLang="en-US" sz="3000" b="1" dirty="0">
                <a:solidFill>
                  <a:srgbClr val="C00000"/>
                </a:solidFill>
                <a:latin typeface="ＭＳ ゴシック" panose="020B0609070205080204" pitchFamily="49" charset="-128"/>
                <a:ea typeface="ＭＳ ゴシック" panose="020B0609070205080204" pitchFamily="49" charset="-128"/>
              </a:rPr>
              <a:t>　家族で相談　</a:t>
            </a:r>
            <a:r>
              <a:rPr lang="ja-JP" altLang="en-US" sz="2600" b="1" dirty="0">
                <a:latin typeface="ＭＳ ゴシック" panose="020B0609070205080204" pitchFamily="49" charset="-128"/>
                <a:ea typeface="ＭＳ ゴシック" panose="020B0609070205080204" pitchFamily="49" charset="-128"/>
              </a:rPr>
              <a:t>⇒円滑な経営承継（不在村化や相続、健康問題等）</a:t>
            </a:r>
            <a:endParaRPr lang="en-US" altLang="ja-JP" sz="2600" b="1" dirty="0">
              <a:latin typeface="ＭＳ ゴシック" panose="020B0609070205080204" pitchFamily="49" charset="-128"/>
              <a:ea typeface="ＭＳ ゴシック" panose="020B0609070205080204" pitchFamily="49" charset="-128"/>
            </a:endParaRPr>
          </a:p>
          <a:p>
            <a:pPr marL="0" indent="0">
              <a:lnSpc>
                <a:spcPct val="200000"/>
              </a:lnSpc>
              <a:buNone/>
            </a:pPr>
            <a:r>
              <a:rPr lang="ja-JP" altLang="en-US" sz="3000" b="1" dirty="0">
                <a:latin typeface="ＭＳ ゴシック" panose="020B0609070205080204" pitchFamily="49" charset="-128"/>
                <a:ea typeface="ＭＳ ゴシック" panose="020B0609070205080204" pitchFamily="49" charset="-128"/>
              </a:rPr>
              <a:t>５　森林の</a:t>
            </a:r>
            <a:r>
              <a:rPr lang="ja-JP" altLang="en-US" sz="3000" b="1" dirty="0">
                <a:solidFill>
                  <a:srgbClr val="C00000"/>
                </a:solidFill>
                <a:latin typeface="ＭＳ ゴシック" panose="020B0609070205080204" pitchFamily="49" charset="-128"/>
                <a:ea typeface="ＭＳ ゴシック" panose="020B0609070205080204" pitchFamily="49" charset="-128"/>
              </a:rPr>
              <a:t>作業を実行</a:t>
            </a:r>
            <a:r>
              <a:rPr lang="ja-JP" altLang="en-US" sz="3000" b="1" dirty="0">
                <a:solidFill>
                  <a:srgbClr val="7030A0"/>
                </a:solidFill>
                <a:latin typeface="ＭＳ ゴシック" panose="020B0609070205080204" pitchFamily="49" charset="-128"/>
                <a:ea typeface="ＭＳ ゴシック" panose="020B0609070205080204" pitchFamily="49" charset="-128"/>
              </a:rPr>
              <a:t>　</a:t>
            </a:r>
            <a:r>
              <a:rPr lang="ja-JP" altLang="en-US" sz="3000" b="1" dirty="0">
                <a:latin typeface="ＭＳ ゴシック" panose="020B0609070205080204" pitchFamily="49" charset="-128"/>
                <a:ea typeface="ＭＳ ゴシック" panose="020B0609070205080204" pitchFamily="49" charset="-128"/>
              </a:rPr>
              <a:t>⇒　自力作業</a:t>
            </a:r>
            <a:r>
              <a:rPr lang="ja-JP" altLang="en-US" sz="3000" b="1" dirty="0">
                <a:solidFill>
                  <a:srgbClr val="7030A0"/>
                </a:solidFill>
                <a:latin typeface="ＭＳ ゴシック" panose="020B0609070205080204" pitchFamily="49" charset="-128"/>
                <a:ea typeface="ＭＳ ゴシック" panose="020B0609070205080204" pitchFamily="49" charset="-128"/>
              </a:rPr>
              <a:t>（森林組合等へ委託）</a:t>
            </a:r>
            <a:endParaRPr lang="en-US" altLang="ja-JP" sz="3000" b="1" dirty="0">
              <a:solidFill>
                <a:srgbClr val="7030A0"/>
              </a:solidFill>
              <a:latin typeface="ＭＳ ゴシック" panose="020B0609070205080204" pitchFamily="49" charset="-128"/>
              <a:ea typeface="ＭＳ ゴシック" panose="020B0609070205080204" pitchFamily="49" charset="-128"/>
            </a:endParaRPr>
          </a:p>
          <a:p>
            <a:pPr marL="0" indent="0">
              <a:lnSpc>
                <a:spcPct val="120000"/>
              </a:lnSpc>
              <a:buNone/>
            </a:pPr>
            <a:r>
              <a:rPr lang="ja-JP" altLang="en-US" sz="3000" b="1" dirty="0">
                <a:solidFill>
                  <a:srgbClr val="7030A0"/>
                </a:solidFill>
                <a:latin typeface="ＭＳ ゴシック" panose="020B0609070205080204" pitchFamily="49" charset="-128"/>
                <a:ea typeface="ＭＳ ゴシック" panose="020B0609070205080204" pitchFamily="49" charset="-128"/>
              </a:rPr>
              <a:t>　　 </a:t>
            </a:r>
            <a:r>
              <a:rPr lang="ja-JP" altLang="en-US" sz="2600" b="1" dirty="0">
                <a:solidFill>
                  <a:srgbClr val="FF0000"/>
                </a:solidFill>
                <a:latin typeface="ＭＳ ゴシック" panose="020B0609070205080204" pitchFamily="49" charset="-128"/>
                <a:ea typeface="ＭＳ ゴシック" panose="020B0609070205080204" pitchFamily="49" charset="-128"/>
              </a:rPr>
              <a:t>⇒　</a:t>
            </a:r>
            <a:r>
              <a:rPr lang="ja-JP" altLang="en-US" sz="2600" b="1" dirty="0">
                <a:solidFill>
                  <a:srgbClr val="7030A0"/>
                </a:solidFill>
                <a:latin typeface="ＭＳ ゴシック" panose="020B0609070205080204" pitchFamily="49" charset="-128"/>
                <a:ea typeface="ＭＳ ゴシック" panose="020B0609070205080204" pitchFamily="49" charset="-128"/>
              </a:rPr>
              <a:t>組合（森林施業プランナー）等</a:t>
            </a:r>
            <a:r>
              <a:rPr lang="ja-JP" altLang="en-US" sz="2600" b="1" dirty="0">
                <a:solidFill>
                  <a:srgbClr val="FF0000"/>
                </a:solidFill>
                <a:latin typeface="ＭＳ ゴシック" panose="020B0609070205080204" pitchFamily="49" charset="-128"/>
                <a:ea typeface="ＭＳ ゴシック" panose="020B0609070205080204" pitchFamily="49" charset="-128"/>
              </a:rPr>
              <a:t>は経営団地の</a:t>
            </a:r>
            <a:r>
              <a:rPr lang="ja-JP" altLang="en-US" sz="2600" b="1" dirty="0">
                <a:solidFill>
                  <a:srgbClr val="00B050"/>
                </a:solidFill>
                <a:latin typeface="ＭＳ ゴシック" panose="020B0609070205080204" pitchFamily="49" charset="-128"/>
                <a:ea typeface="ＭＳ ゴシック" panose="020B0609070205080204" pitchFamily="49" charset="-128"/>
              </a:rPr>
              <a:t>集約化</a:t>
            </a:r>
            <a:endParaRPr lang="en-US" altLang="ja-JP" sz="2600" b="1" dirty="0">
              <a:solidFill>
                <a:srgbClr val="00B050"/>
              </a:solidFill>
              <a:latin typeface="ＭＳ ゴシック" panose="020B0609070205080204" pitchFamily="49" charset="-128"/>
              <a:ea typeface="ＭＳ ゴシック" panose="020B0609070205080204" pitchFamily="49" charset="-128"/>
            </a:endParaRPr>
          </a:p>
          <a:p>
            <a:pPr marL="0" indent="0">
              <a:lnSpc>
                <a:spcPct val="120000"/>
              </a:lnSpc>
              <a:buNone/>
            </a:pPr>
            <a:r>
              <a:rPr lang="ja-JP" altLang="en-US" sz="2600" b="1" dirty="0">
                <a:solidFill>
                  <a:srgbClr val="FF0000"/>
                </a:solidFill>
                <a:latin typeface="ＭＳ ゴシック" panose="020B0609070205080204" pitchFamily="49" charset="-128"/>
                <a:ea typeface="ＭＳ ゴシック" panose="020B0609070205080204" pitchFamily="49" charset="-128"/>
              </a:rPr>
              <a:t>　　　⇒　</a:t>
            </a:r>
            <a:r>
              <a:rPr lang="ja-JP" altLang="en-US" sz="2600" b="1" dirty="0">
                <a:solidFill>
                  <a:srgbClr val="7030A0"/>
                </a:solidFill>
                <a:latin typeface="ＭＳ ゴシック" panose="020B0609070205080204" pitchFamily="49" charset="-128"/>
                <a:ea typeface="ＭＳ ゴシック" panose="020B0609070205080204" pitchFamily="49" charset="-128"/>
              </a:rPr>
              <a:t>作業班</a:t>
            </a:r>
            <a:r>
              <a:rPr lang="ja-JP" altLang="en-US" sz="2600" b="1" dirty="0">
                <a:solidFill>
                  <a:srgbClr val="FF0000"/>
                </a:solidFill>
                <a:latin typeface="ＭＳ ゴシック" panose="020B0609070205080204" pitchFamily="49" charset="-128"/>
                <a:ea typeface="ＭＳ ゴシック" panose="020B0609070205080204" pitchFamily="49" charset="-128"/>
              </a:rPr>
              <a:t>は航空レーザ計測の資料により</a:t>
            </a:r>
            <a:r>
              <a:rPr lang="ja-JP" altLang="en-US" sz="2600" b="1" dirty="0">
                <a:solidFill>
                  <a:srgbClr val="00B050"/>
                </a:solidFill>
                <a:latin typeface="ＭＳ ゴシック" panose="020B0609070205080204" pitchFamily="49" charset="-128"/>
                <a:ea typeface="ＭＳ ゴシック" panose="020B0609070205080204" pitchFamily="49" charset="-128"/>
              </a:rPr>
              <a:t>事業の効率化</a:t>
            </a:r>
            <a:endParaRPr lang="ja-JP" altLang="en-US" sz="2647" b="1" dirty="0">
              <a:solidFill>
                <a:srgbClr val="00B050"/>
              </a:solidFill>
              <a:latin typeface="ＭＳ ゴシック" panose="020B0609070205080204" pitchFamily="49" charset="-128"/>
              <a:ea typeface="ＭＳ ゴシック" panose="020B0609070205080204" pitchFamily="49" charset="-128"/>
            </a:endParaRPr>
          </a:p>
        </p:txBody>
      </p:sp>
      <p:sp>
        <p:nvSpPr>
          <p:cNvPr id="6" name="タイトル 1">
            <a:extLst>
              <a:ext uri="{FF2B5EF4-FFF2-40B4-BE49-F238E27FC236}">
                <a16:creationId xmlns:a16="http://schemas.microsoft.com/office/drawing/2014/main" id="{2AC68A39-5310-4547-BD83-C42BA7FDB7B2}"/>
              </a:ext>
            </a:extLst>
          </p:cNvPr>
          <p:cNvSpPr txBox="1">
            <a:spLocks/>
          </p:cNvSpPr>
          <p:nvPr/>
        </p:nvSpPr>
        <p:spPr>
          <a:xfrm>
            <a:off x="1608432" y="581025"/>
            <a:ext cx="6956930" cy="1003915"/>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l="50000" t="50000" r="50000" b="50000"/>
            </a:path>
            <a:tileRect/>
          </a:gradFill>
        </p:spPr>
        <p:txBody>
          <a:bodyPr vert="horz" lIns="75629" tIns="37814" rIns="75629" bIns="37814"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756308" rtl="0" eaLnBrk="1" fontAlgn="ctr" latinLnBrk="0" hangingPunct="1">
              <a:lnSpc>
                <a:spcPct val="90000"/>
              </a:lnSpc>
              <a:spcBef>
                <a:spcPct val="0"/>
              </a:spcBef>
              <a:spcAft>
                <a:spcPts val="0"/>
              </a:spcAft>
              <a:buClrTx/>
              <a:buSzTx/>
              <a:buFontTx/>
              <a:buNone/>
              <a:tabLst/>
              <a:defRPr/>
            </a:pPr>
            <a:r>
              <a:rPr kumimoji="1" lang="ja-JP" altLang="en-US" sz="3308"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j-cs"/>
              </a:rPr>
              <a:t>森林所有者への説明</a:t>
            </a:r>
            <a:r>
              <a:rPr kumimoji="1" lang="en-US" altLang="ja-JP" sz="3308"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j-cs"/>
              </a:rPr>
              <a:t/>
            </a:r>
            <a:br>
              <a:rPr kumimoji="1" lang="en-US" altLang="ja-JP" sz="3308"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j-cs"/>
              </a:rPr>
            </a:br>
            <a:r>
              <a:rPr kumimoji="1" lang="ja-JP" altLang="en-US" sz="2800" b="1"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j-cs"/>
              </a:rPr>
              <a:t>資 産 管 理 へ の 支 援</a:t>
            </a:r>
            <a:endParaRPr kumimoji="1" lang="ja-JP" altLang="en-US" sz="2316" b="0" i="0" u="none" strike="noStrike" kern="1200" cap="none" spc="0" normalizeH="0" baseline="0" noProof="0" dirty="0">
              <a:ln>
                <a:noFill/>
              </a:ln>
              <a:solidFill>
                <a:srgbClr val="C00000"/>
              </a:solidFill>
              <a:effectLst/>
              <a:uLnTx/>
              <a:uFillTx/>
              <a:latin typeface="ＭＳ ゴシック" panose="020B0609070205080204" pitchFamily="49" charset="-128"/>
              <a:ea typeface="ＭＳ ゴシック" panose="020B0609070205080204" pitchFamily="49" charset="-128"/>
              <a:cs typeface="+mj-cs"/>
            </a:endParaRPr>
          </a:p>
        </p:txBody>
      </p:sp>
      <p:cxnSp>
        <p:nvCxnSpPr>
          <p:cNvPr id="4" name="直線コネクタ 3"/>
          <p:cNvCxnSpPr/>
          <p:nvPr/>
        </p:nvCxnSpPr>
        <p:spPr>
          <a:xfrm>
            <a:off x="1231900" y="5153025"/>
            <a:ext cx="7543800"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15564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35171" y="402654"/>
            <a:ext cx="9223058" cy="635571"/>
          </a:xfrm>
          <a:solidFill>
            <a:srgbClr val="66FF66"/>
          </a:solidFill>
        </p:spPr>
        <p:txBody>
          <a:bodyPr>
            <a:normAutofit/>
          </a:bodyPr>
          <a:lstStyle/>
          <a:p>
            <a:pPr algn="ctr"/>
            <a:r>
              <a:rPr kumimoji="1" lang="ja-JP" altLang="en-US" sz="2800" dirty="0" smtClean="0">
                <a:latin typeface="ＭＳ ゴシック" panose="020B0609070205080204" pitchFamily="49" charset="-128"/>
                <a:ea typeface="ＭＳ ゴシック" panose="020B0609070205080204" pitchFamily="49" charset="-128"/>
              </a:rPr>
              <a:t>民法・不動産登記法の改正、相続土地国庫帰属法の制定</a:t>
            </a:r>
            <a:endParaRPr kumimoji="1" lang="ja-JP" altLang="en-US" sz="2800" dirty="0">
              <a:latin typeface="ＭＳ ゴシック" panose="020B0609070205080204" pitchFamily="49" charset="-128"/>
              <a:ea typeface="ＭＳ ゴシック" panose="020B0609070205080204" pitchFamily="49" charset="-128"/>
            </a:endParaRPr>
          </a:p>
        </p:txBody>
      </p:sp>
      <p:sp>
        <p:nvSpPr>
          <p:cNvPr id="3" name="コンテンツ プレースホルダー 2"/>
          <p:cNvSpPr>
            <a:spLocks noGrp="1"/>
          </p:cNvSpPr>
          <p:nvPr>
            <p:ph idx="1"/>
          </p:nvPr>
        </p:nvSpPr>
        <p:spPr>
          <a:xfrm>
            <a:off x="622300" y="1266825"/>
            <a:ext cx="9448799" cy="5867400"/>
          </a:xfrm>
          <a:solidFill>
            <a:srgbClr val="FFFFCC"/>
          </a:solidFill>
        </p:spPr>
        <p:txBody>
          <a:bodyPr>
            <a:normAutofit/>
          </a:bodyPr>
          <a:lstStyle/>
          <a:p>
            <a:pPr marL="0" indent="0">
              <a:buNone/>
            </a:pPr>
            <a:r>
              <a:rPr kumimoji="1" lang="ja-JP" altLang="en-US" sz="2800" b="1" dirty="0" smtClean="0">
                <a:solidFill>
                  <a:srgbClr val="C00000"/>
                </a:solidFill>
                <a:latin typeface="ＭＳ ゴシック" panose="020B0609070205080204" pitchFamily="49" charset="-128"/>
                <a:ea typeface="ＭＳ ゴシック" panose="020B0609070205080204" pitchFamily="49" charset="-128"/>
              </a:rPr>
              <a:t>◎　所有者不明土地の発生を予防する方策</a:t>
            </a:r>
            <a:endParaRPr kumimoji="1" lang="en-US" altLang="ja-JP" sz="2800" b="1" dirty="0" smtClean="0">
              <a:solidFill>
                <a:srgbClr val="C00000"/>
              </a:solidFill>
              <a:latin typeface="ＭＳ ゴシック" panose="020B0609070205080204" pitchFamily="49" charset="-128"/>
              <a:ea typeface="ＭＳ ゴシック" panose="020B0609070205080204" pitchFamily="49" charset="-128"/>
            </a:endParaRPr>
          </a:p>
          <a:p>
            <a:pPr marL="835354" lvl="1" indent="-457200">
              <a:buFont typeface="+mj-lt"/>
              <a:buAutoNum type="arabicPeriod"/>
            </a:pPr>
            <a:r>
              <a:rPr lang="ja-JP" altLang="en-US" sz="2400" dirty="0" smtClean="0">
                <a:latin typeface="ＭＳ ゴシック" panose="020B0609070205080204" pitchFamily="49" charset="-128"/>
                <a:ea typeface="ＭＳ ゴシック" panose="020B0609070205080204" pitchFamily="49" charset="-128"/>
              </a:rPr>
              <a:t>登記申請の一部の義務化（</a:t>
            </a:r>
            <a:r>
              <a:rPr lang="en-US" altLang="ja-JP" sz="2400" dirty="0" smtClean="0">
                <a:latin typeface="ＭＳ ゴシック" panose="020B0609070205080204" pitchFamily="49" charset="-128"/>
                <a:ea typeface="ＭＳ ゴシック" panose="020B0609070205080204" pitchFamily="49" charset="-128"/>
              </a:rPr>
              <a:t>R6.4.1</a:t>
            </a:r>
            <a:r>
              <a:rPr lang="ja-JP" altLang="en-US" sz="2400" dirty="0" smtClean="0">
                <a:latin typeface="ＭＳ ゴシック" panose="020B0609070205080204" pitchFamily="49" charset="-128"/>
                <a:ea typeface="ＭＳ ゴシック" panose="020B0609070205080204" pitchFamily="49" charset="-128"/>
              </a:rPr>
              <a:t>）</a:t>
            </a:r>
            <a:endParaRPr lang="en-US" altLang="ja-JP" sz="2400" dirty="0" smtClean="0">
              <a:latin typeface="ＭＳ ゴシック" panose="020B0609070205080204" pitchFamily="49" charset="-128"/>
              <a:ea typeface="ＭＳ ゴシック" panose="020B0609070205080204" pitchFamily="49" charset="-128"/>
            </a:endParaRPr>
          </a:p>
          <a:p>
            <a:pPr marL="378154" lvl="1" indent="0">
              <a:buNone/>
            </a:pPr>
            <a:r>
              <a:rPr lang="ja-JP" altLang="en-US" sz="2400" dirty="0">
                <a:latin typeface="ＭＳ ゴシック" panose="020B0609070205080204" pitchFamily="49" charset="-128"/>
                <a:ea typeface="ＭＳ ゴシック" panose="020B0609070205080204" pitchFamily="49" charset="-128"/>
              </a:rPr>
              <a:t>　</a:t>
            </a:r>
            <a:r>
              <a:rPr lang="ja-JP" altLang="en-US" sz="2400" dirty="0" smtClean="0">
                <a:latin typeface="ＭＳ ゴシック" panose="020B0609070205080204" pitchFamily="49" charset="-128"/>
                <a:ea typeface="ＭＳ ゴシック" panose="020B0609070205080204" pitchFamily="49" charset="-128"/>
              </a:rPr>
              <a:t>　</a:t>
            </a:r>
            <a:r>
              <a:rPr lang="ja-JP" altLang="en-US" sz="2000" dirty="0" smtClean="0">
                <a:solidFill>
                  <a:srgbClr val="FF0000"/>
                </a:solidFill>
                <a:latin typeface="ＭＳ ゴシック" panose="020B0609070205080204" pitchFamily="49" charset="-128"/>
                <a:ea typeface="ＭＳ ゴシック" panose="020B0609070205080204" pitchFamily="49" charset="-128"/>
              </a:rPr>
              <a:t>不動産を取得した相続人は相続登記の申請が義務化等</a:t>
            </a:r>
            <a:endParaRPr lang="en-US" altLang="ja-JP" sz="2000" dirty="0" smtClean="0">
              <a:solidFill>
                <a:srgbClr val="FF0000"/>
              </a:solidFill>
              <a:latin typeface="ＭＳ ゴシック" panose="020B0609070205080204" pitchFamily="49" charset="-128"/>
              <a:ea typeface="ＭＳ ゴシック" panose="020B0609070205080204" pitchFamily="49" charset="-128"/>
            </a:endParaRPr>
          </a:p>
          <a:p>
            <a:pPr marL="835354" lvl="1" indent="-457200">
              <a:buFont typeface="+mj-lt"/>
              <a:buAutoNum type="arabicPeriod" startAt="2"/>
            </a:pPr>
            <a:r>
              <a:rPr kumimoji="1" lang="ja-JP" altLang="en-US" sz="2400" dirty="0" smtClean="0">
                <a:latin typeface="ＭＳ ゴシック" panose="020B0609070205080204" pitchFamily="49" charset="-128"/>
                <a:ea typeface="ＭＳ ゴシック" panose="020B0609070205080204" pitchFamily="49" charset="-128"/>
              </a:rPr>
              <a:t>法務局が所有者情報を把握する仕組みの創設（</a:t>
            </a:r>
            <a:r>
              <a:rPr kumimoji="1" lang="en-US" altLang="ja-JP" sz="2400" dirty="0" smtClean="0">
                <a:latin typeface="ＭＳ ゴシック" panose="020B0609070205080204" pitchFamily="49" charset="-128"/>
                <a:ea typeface="ＭＳ ゴシック" panose="020B0609070205080204" pitchFamily="49" charset="-128"/>
              </a:rPr>
              <a:t>R5.4.1)</a:t>
            </a:r>
            <a:endParaRPr kumimoji="1" lang="en-US" altLang="ja-JP" sz="2000" dirty="0" smtClean="0">
              <a:solidFill>
                <a:srgbClr val="FF0000"/>
              </a:solidFill>
              <a:latin typeface="ＭＳ ゴシック" panose="020B0609070205080204" pitchFamily="49" charset="-128"/>
              <a:ea typeface="ＭＳ ゴシック" panose="020B0609070205080204" pitchFamily="49" charset="-128"/>
            </a:endParaRPr>
          </a:p>
          <a:p>
            <a:pPr marL="835354" lvl="1" indent="-457200">
              <a:buFont typeface="+mj-lt"/>
              <a:buAutoNum type="arabicPeriod" startAt="2"/>
            </a:pPr>
            <a:r>
              <a:rPr lang="ja-JP" altLang="en-US" sz="2400" dirty="0" smtClean="0">
                <a:latin typeface="ＭＳ ゴシック" panose="020B0609070205080204" pitchFamily="49" charset="-128"/>
                <a:ea typeface="ＭＳ ゴシック" panose="020B0609070205080204" pitchFamily="49" charset="-128"/>
              </a:rPr>
              <a:t>不動産</a:t>
            </a:r>
            <a:r>
              <a:rPr lang="ja-JP" altLang="en-US" sz="2400" dirty="0">
                <a:latin typeface="ＭＳ ゴシック" panose="020B0609070205080204" pitchFamily="49" charset="-128"/>
                <a:ea typeface="ＭＳ ゴシック" panose="020B0609070205080204" pitchFamily="49" charset="-128"/>
              </a:rPr>
              <a:t>登記</a:t>
            </a:r>
            <a:r>
              <a:rPr lang="ja-JP" altLang="en-US" sz="2400" dirty="0" smtClean="0">
                <a:latin typeface="ＭＳ ゴシック" panose="020B0609070205080204" pitchFamily="49" charset="-128"/>
                <a:ea typeface="ＭＳ ゴシック" panose="020B0609070205080204" pitchFamily="49" charset="-128"/>
              </a:rPr>
              <a:t>を名寄せする仕組みの創設（</a:t>
            </a:r>
            <a:r>
              <a:rPr lang="en-US" altLang="ja-JP" sz="2400" dirty="0" smtClean="0">
                <a:latin typeface="ＭＳ ゴシック" panose="020B0609070205080204" pitchFamily="49" charset="-128"/>
                <a:ea typeface="ＭＳ ゴシック" panose="020B0609070205080204" pitchFamily="49" charset="-128"/>
              </a:rPr>
              <a:t>R5.4.1)</a:t>
            </a:r>
            <a:endParaRPr lang="en-US" altLang="ja-JP" sz="2000" dirty="0">
              <a:solidFill>
                <a:srgbClr val="FF0000"/>
              </a:solidFill>
              <a:latin typeface="ＭＳ ゴシック" panose="020B0609070205080204" pitchFamily="49" charset="-128"/>
              <a:ea typeface="ＭＳ ゴシック" panose="020B0609070205080204" pitchFamily="49" charset="-128"/>
            </a:endParaRPr>
          </a:p>
          <a:p>
            <a:pPr marL="835354" lvl="1" indent="-457200">
              <a:buFont typeface="+mj-lt"/>
              <a:buAutoNum type="arabicPeriod" startAt="2"/>
            </a:pPr>
            <a:r>
              <a:rPr lang="ja-JP" altLang="en-US" sz="2400" dirty="0" smtClean="0">
                <a:latin typeface="ＭＳ ゴシック" panose="020B0609070205080204" pitchFamily="49" charset="-128"/>
                <a:ea typeface="ＭＳ ゴシック" panose="020B0609070205080204" pitchFamily="49" charset="-128"/>
              </a:rPr>
              <a:t>土地</a:t>
            </a:r>
            <a:r>
              <a:rPr lang="ja-JP" altLang="en-US" sz="2400" dirty="0">
                <a:latin typeface="ＭＳ ゴシック" panose="020B0609070205080204" pitchFamily="49" charset="-128"/>
                <a:ea typeface="ＭＳ ゴシック" panose="020B0609070205080204" pitchFamily="49" charset="-128"/>
              </a:rPr>
              <a:t>の所有権を国庫に帰属させる仕組みの</a:t>
            </a:r>
            <a:r>
              <a:rPr lang="ja-JP" altLang="en-US" sz="2400" dirty="0" smtClean="0">
                <a:latin typeface="ＭＳ ゴシック" panose="020B0609070205080204" pitchFamily="49" charset="-128"/>
                <a:ea typeface="ＭＳ ゴシック" panose="020B0609070205080204" pitchFamily="49" charset="-128"/>
              </a:rPr>
              <a:t>創設（</a:t>
            </a:r>
            <a:r>
              <a:rPr lang="en-US" altLang="ja-JP" sz="2400" dirty="0" smtClean="0">
                <a:latin typeface="ＭＳ ゴシック" panose="020B0609070205080204" pitchFamily="49" charset="-128"/>
                <a:ea typeface="ＭＳ ゴシック" panose="020B0609070205080204" pitchFamily="49" charset="-128"/>
              </a:rPr>
              <a:t>R5.4.27)</a:t>
            </a:r>
          </a:p>
          <a:p>
            <a:pPr marL="378154" lvl="1" indent="0">
              <a:buNone/>
            </a:pPr>
            <a:r>
              <a:rPr lang="ja-JP" altLang="en-US" sz="2400" dirty="0">
                <a:latin typeface="ＭＳ ゴシック" panose="020B0609070205080204" pitchFamily="49" charset="-128"/>
                <a:ea typeface="ＭＳ ゴシック" panose="020B0609070205080204" pitchFamily="49" charset="-128"/>
              </a:rPr>
              <a:t>　</a:t>
            </a:r>
            <a:r>
              <a:rPr lang="ja-JP" altLang="en-US" sz="2400" dirty="0" smtClean="0">
                <a:latin typeface="ＭＳ ゴシック" panose="020B0609070205080204" pitchFamily="49" charset="-128"/>
                <a:ea typeface="ＭＳ ゴシック" panose="020B0609070205080204" pitchFamily="49" charset="-128"/>
              </a:rPr>
              <a:t>　</a:t>
            </a:r>
            <a:r>
              <a:rPr lang="ja-JP" altLang="en-US" sz="2000" dirty="0" smtClean="0">
                <a:solidFill>
                  <a:srgbClr val="FF0000"/>
                </a:solidFill>
                <a:latin typeface="ＭＳ Ｐゴシック" panose="020B0600070205080204" pitchFamily="50" charset="-128"/>
                <a:ea typeface="ＭＳ Ｐゴシック" panose="020B0600070205080204" pitchFamily="50" charset="-128"/>
              </a:rPr>
              <a:t>相続により取得した土地に限り、一定要件のもと所有権を国庫へ帰属可能</a:t>
            </a:r>
            <a:endParaRPr lang="en-US" altLang="ja-JP" sz="2000" dirty="0" smtClean="0">
              <a:solidFill>
                <a:srgbClr val="FF0000"/>
              </a:solidFill>
              <a:latin typeface="ＭＳ Ｐゴシック" panose="020B0600070205080204" pitchFamily="50" charset="-128"/>
              <a:ea typeface="ＭＳ Ｐゴシック" panose="020B0600070205080204" pitchFamily="50" charset="-128"/>
            </a:endParaRPr>
          </a:p>
          <a:p>
            <a:pPr marL="0" indent="0">
              <a:buNone/>
            </a:pPr>
            <a:endParaRPr kumimoji="1" lang="en-US" altLang="ja-JP" dirty="0"/>
          </a:p>
          <a:p>
            <a:pPr marL="0" indent="0">
              <a:buNone/>
            </a:pPr>
            <a:r>
              <a:rPr kumimoji="1" lang="ja-JP" altLang="en-US" sz="2800" b="1" dirty="0" smtClean="0">
                <a:solidFill>
                  <a:srgbClr val="C00000"/>
                </a:solidFill>
                <a:latin typeface="ＭＳ ゴシック" panose="020B0609070205080204" pitchFamily="49" charset="-128"/>
                <a:ea typeface="ＭＳ ゴシック" panose="020B0609070205080204" pitchFamily="49" charset="-128"/>
              </a:rPr>
              <a:t>◎　所有者不明土地の利用の円滑化を図る方策</a:t>
            </a:r>
            <a:endParaRPr kumimoji="1" lang="en-US" altLang="ja-JP" sz="2800" b="1" dirty="0" smtClean="0">
              <a:solidFill>
                <a:srgbClr val="C00000"/>
              </a:solidFill>
              <a:latin typeface="ＭＳ ゴシック" panose="020B0609070205080204" pitchFamily="49" charset="-128"/>
              <a:ea typeface="ＭＳ ゴシック" panose="020B0609070205080204" pitchFamily="49" charset="-128"/>
            </a:endParaRPr>
          </a:p>
          <a:p>
            <a:pPr marL="835354" lvl="1" indent="-457200">
              <a:buFont typeface="+mj-lt"/>
              <a:buAutoNum type="arabicPeriod"/>
            </a:pPr>
            <a:r>
              <a:rPr lang="ja-JP" altLang="en-US" sz="2400" dirty="0" smtClean="0">
                <a:latin typeface="ＭＳ ゴシック" panose="020B0609070205080204" pitchFamily="49" charset="-128"/>
                <a:ea typeface="ＭＳ ゴシック" panose="020B0609070205080204" pitchFamily="49" charset="-128"/>
              </a:rPr>
              <a:t>共有者不明土地を管理・処分する仕組みの明確化</a:t>
            </a:r>
            <a:endParaRPr lang="en-US" altLang="ja-JP" sz="2400" dirty="0" smtClean="0">
              <a:latin typeface="ＭＳ ゴシック" panose="020B0609070205080204" pitchFamily="49" charset="-128"/>
              <a:ea typeface="ＭＳ ゴシック" panose="020B0609070205080204" pitchFamily="49" charset="-128"/>
            </a:endParaRPr>
          </a:p>
          <a:p>
            <a:pPr marL="835354" lvl="1" indent="-457200">
              <a:buFont typeface="+mj-lt"/>
              <a:buAutoNum type="arabicPeriod"/>
            </a:pPr>
            <a:r>
              <a:rPr kumimoji="1" lang="ja-JP" altLang="en-US" sz="2400" dirty="0" smtClean="0">
                <a:latin typeface="ＭＳ ゴシック" panose="020B0609070205080204" pitchFamily="49" charset="-128"/>
                <a:ea typeface="ＭＳ ゴシック" panose="020B0609070205080204" pitchFamily="49" charset="-128"/>
              </a:rPr>
              <a:t>一部の共有</a:t>
            </a:r>
            <a:r>
              <a:rPr lang="ja-JP" altLang="en-US" sz="2400" dirty="0" smtClean="0">
                <a:latin typeface="ＭＳ ゴシック" panose="020B0609070205080204" pitchFamily="49" charset="-128"/>
                <a:ea typeface="ＭＳ ゴシック" panose="020B0609070205080204" pitchFamily="49" charset="-128"/>
              </a:rPr>
              <a:t>者でできる行為の明確化</a:t>
            </a:r>
            <a:endParaRPr lang="en-US" altLang="ja-JP" sz="2400" dirty="0" smtClean="0">
              <a:latin typeface="ＭＳ ゴシック" panose="020B0609070205080204" pitchFamily="49" charset="-128"/>
              <a:ea typeface="ＭＳ ゴシック" panose="020B0609070205080204" pitchFamily="49" charset="-128"/>
            </a:endParaRPr>
          </a:p>
          <a:p>
            <a:pPr marL="835354" lvl="1" indent="-457200">
              <a:buFont typeface="+mj-lt"/>
              <a:buAutoNum type="arabicPeriod"/>
            </a:pPr>
            <a:r>
              <a:rPr kumimoji="1" lang="ja-JP" altLang="en-US" sz="2400" dirty="0" smtClean="0">
                <a:latin typeface="ＭＳ ゴシック" panose="020B0609070205080204" pitchFamily="49" charset="-128"/>
                <a:ea typeface="ＭＳ ゴシック" panose="020B0609070205080204" pitchFamily="49" charset="-128"/>
              </a:rPr>
              <a:t>特定の土地に対しての管理人を選任する仕組みの創設</a:t>
            </a:r>
            <a:endParaRPr kumimoji="1" lang="en-US" altLang="ja-JP" sz="2400" dirty="0" smtClean="0">
              <a:latin typeface="ＭＳ ゴシック" panose="020B0609070205080204" pitchFamily="49" charset="-128"/>
              <a:ea typeface="ＭＳ ゴシック" panose="020B0609070205080204" pitchFamily="49" charset="-128"/>
            </a:endParaRPr>
          </a:p>
          <a:p>
            <a:pPr marL="378154" lvl="1" indent="0">
              <a:buNone/>
            </a:pPr>
            <a:r>
              <a:rPr lang="ja-JP" altLang="en-US" sz="2400" dirty="0" smtClean="0">
                <a:latin typeface="ＭＳ ゴシック" panose="020B0609070205080204" pitchFamily="49" charset="-128"/>
                <a:ea typeface="ＭＳ ゴシック" panose="020B0609070205080204" pitchFamily="49" charset="-128"/>
              </a:rPr>
              <a:t>　　</a:t>
            </a:r>
            <a:r>
              <a:rPr lang="en-US" altLang="ja-JP" sz="2000" dirty="0" smtClean="0">
                <a:solidFill>
                  <a:srgbClr val="FF0000"/>
                </a:solidFill>
                <a:latin typeface="ＭＳ Ｐゴシック" panose="020B0600070205080204" pitchFamily="50" charset="-128"/>
                <a:ea typeface="ＭＳ Ｐゴシック" panose="020B0600070205080204" pitchFamily="50" charset="-128"/>
              </a:rPr>
              <a:t>1</a:t>
            </a:r>
            <a:r>
              <a:rPr lang="ja-JP" altLang="en-US" sz="2000" dirty="0" smtClean="0">
                <a:solidFill>
                  <a:srgbClr val="FF0000"/>
                </a:solidFill>
                <a:latin typeface="ＭＳ Ｐゴシック" panose="020B0600070205080204" pitchFamily="50" charset="-128"/>
                <a:ea typeface="ＭＳ Ｐゴシック" panose="020B0600070205080204" pitchFamily="50" charset="-128"/>
              </a:rPr>
              <a:t>～</a:t>
            </a:r>
            <a:r>
              <a:rPr lang="en-US" altLang="ja-JP" sz="2000" dirty="0" smtClean="0">
                <a:solidFill>
                  <a:srgbClr val="FF0000"/>
                </a:solidFill>
                <a:latin typeface="ＭＳ Ｐゴシック" panose="020B0600070205080204" pitchFamily="50" charset="-128"/>
                <a:ea typeface="ＭＳ Ｐゴシック" panose="020B0600070205080204" pitchFamily="50" charset="-128"/>
              </a:rPr>
              <a:t>3</a:t>
            </a:r>
            <a:r>
              <a:rPr lang="ja-JP" altLang="en-US" sz="2000" dirty="0" smtClean="0">
                <a:solidFill>
                  <a:srgbClr val="FF0000"/>
                </a:solidFill>
                <a:latin typeface="ＭＳ Ｐゴシック" panose="020B0600070205080204" pitchFamily="50" charset="-128"/>
                <a:ea typeface="ＭＳ Ｐゴシック" panose="020B0600070205080204" pitchFamily="50" charset="-128"/>
              </a:rPr>
              <a:t>は地方裁判所等の指導のもと、これまでよりできる行為が明確化</a:t>
            </a:r>
            <a:endParaRPr lang="en-US" altLang="ja-JP" sz="2000" dirty="0" smtClean="0">
              <a:solidFill>
                <a:srgbClr val="FF0000"/>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3154423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222500" y="402654"/>
            <a:ext cx="4834040" cy="468000"/>
          </a:xfrm>
          <a:gradFill>
            <a:gsLst>
              <a:gs pos="47000">
                <a:schemeClr val="accent6">
                  <a:lumMod val="5000"/>
                  <a:lumOff val="95000"/>
                </a:schemeClr>
              </a:gs>
              <a:gs pos="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p:spPr>
        <p:txBody>
          <a:bodyPr>
            <a:normAutofit/>
          </a:bodyPr>
          <a:lstStyle/>
          <a:p>
            <a:pPr algn="ctr"/>
            <a:r>
              <a:rPr kumimoji="1" lang="ja-JP" altLang="en-US" sz="3200" b="1" dirty="0" smtClean="0">
                <a:latin typeface="ＭＳ ゴシック" panose="020B0609070205080204" pitchFamily="49" charset="-128"/>
                <a:ea typeface="ＭＳ ゴシック" panose="020B0609070205080204" pitchFamily="49" charset="-128"/>
              </a:rPr>
              <a:t>個別相談用資料の概要</a:t>
            </a:r>
            <a:endParaRPr kumimoji="1" lang="ja-JP" altLang="en-US" sz="3200" b="1" dirty="0">
              <a:latin typeface="ＭＳ ゴシック" panose="020B0609070205080204" pitchFamily="49" charset="-128"/>
              <a:ea typeface="ＭＳ ゴシック" panose="020B0609070205080204" pitchFamily="49" charset="-128"/>
            </a:endParaRPr>
          </a:p>
        </p:txBody>
      </p:sp>
      <p:pic>
        <p:nvPicPr>
          <p:cNvPr id="3" name="図 2"/>
          <p:cNvPicPr>
            <a:picLocks noChangeAspect="1"/>
          </p:cNvPicPr>
          <p:nvPr/>
        </p:nvPicPr>
        <p:blipFill>
          <a:blip r:embed="rId2"/>
          <a:stretch>
            <a:fillRect/>
          </a:stretch>
        </p:blipFill>
        <p:spPr>
          <a:xfrm>
            <a:off x="4051300" y="1359530"/>
            <a:ext cx="6477000" cy="1847514"/>
          </a:xfrm>
          <a:prstGeom prst="rect">
            <a:avLst/>
          </a:prstGeom>
        </p:spPr>
      </p:pic>
      <p:sp>
        <p:nvSpPr>
          <p:cNvPr id="7" name="テキスト ボックス 6"/>
          <p:cNvSpPr txBox="1"/>
          <p:nvPr/>
        </p:nvSpPr>
        <p:spPr>
          <a:xfrm>
            <a:off x="850900" y="1327782"/>
            <a:ext cx="3276600" cy="2923877"/>
          </a:xfrm>
          <a:prstGeom prst="rect">
            <a:avLst/>
          </a:prstGeom>
          <a:solidFill>
            <a:srgbClr val="FFFFC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smtClean="0">
                <a:ln>
                  <a:noFill/>
                </a:ln>
                <a:solidFill>
                  <a:prstClr val="black"/>
                </a:solidFill>
                <a:effectLst/>
                <a:uLnTx/>
                <a:uFillTx/>
                <a:latin typeface="游ゴシック" panose="020F0502020204030204"/>
                <a:ea typeface="游ゴシック" panose="020B0400000000000000" pitchFamily="50" charset="-128"/>
                <a:cs typeface="+mn-cs"/>
              </a:rPr>
              <a:t>個別相談説明資料</a:t>
            </a:r>
            <a:endParaRPr kumimoji="1" lang="en-US" altLang="ja-JP" sz="1800" b="1" i="0" u="none" strike="noStrike" kern="1200" cap="none" spc="0" normalizeH="0" baseline="0" noProof="0" dirty="0" smtClean="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smtClean="0">
                <a:ln>
                  <a:noFill/>
                </a:ln>
                <a:solidFill>
                  <a:prstClr val="black"/>
                </a:solidFill>
                <a:effectLst/>
                <a:uLnTx/>
                <a:uFillTx/>
                <a:latin typeface="游ゴシック" panose="020F0502020204030204"/>
                <a:ea typeface="游ゴシック" panose="020B0400000000000000" pitchFamily="50" charset="-128"/>
                <a:cs typeface="+mn-cs"/>
              </a:rPr>
              <a:t>（提供資料）</a:t>
            </a:r>
            <a:endParaRPr kumimoji="1" lang="en-US" altLang="ja-JP" sz="1800" b="1" i="0" u="none" strike="noStrike" kern="1200" cap="none" spc="0" normalizeH="0" baseline="0" noProof="0" dirty="0" smtClean="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smtClean="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smtClean="0">
                <a:ln>
                  <a:noFill/>
                </a:ln>
                <a:solidFill>
                  <a:prstClr val="black"/>
                </a:solidFill>
                <a:effectLst/>
                <a:uLnTx/>
                <a:uFillTx/>
                <a:latin typeface="游ゴシック" panose="020F0502020204030204"/>
                <a:ea typeface="游ゴシック" panose="020B0400000000000000" pitchFamily="50" charset="-128"/>
                <a:cs typeface="+mn-cs"/>
              </a:rPr>
              <a:t>1</a:t>
            </a:r>
            <a:r>
              <a:rPr kumimoji="1" lang="ja-JP" altLang="en-US" sz="1800" b="1" i="0" u="none" strike="noStrike" kern="1200" cap="none" spc="0" normalizeH="0" baseline="0" noProof="0" dirty="0" smtClean="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600" b="1" i="0" u="none" strike="noStrike" kern="1200" cap="none" spc="0" normalizeH="0" baseline="0" noProof="0" dirty="0" smtClean="0">
                <a:ln>
                  <a:noFill/>
                </a:ln>
                <a:solidFill>
                  <a:prstClr val="black"/>
                </a:solidFill>
                <a:effectLst/>
                <a:uLnTx/>
                <a:uFillTx/>
                <a:latin typeface="游ゴシック" panose="020F0502020204030204"/>
                <a:ea typeface="游ゴシック" panose="020B0400000000000000" pitchFamily="50" charset="-128"/>
                <a:cs typeface="+mn-cs"/>
              </a:rPr>
              <a:t>森林所有者地番情報一覧表</a:t>
            </a:r>
            <a:endParaRPr kumimoji="1" lang="en-US" altLang="ja-JP" sz="1600" b="1" i="0" u="none" strike="noStrike" kern="1200" cap="none" spc="0" normalizeH="0" baseline="0" noProof="0" dirty="0" smtClean="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smtClean="0">
                <a:ln>
                  <a:noFill/>
                </a:ln>
                <a:solidFill>
                  <a:prstClr val="black"/>
                </a:solidFill>
                <a:effectLst/>
                <a:uLnTx/>
                <a:uFillTx/>
                <a:latin typeface="游ゴシック" panose="020F0502020204030204"/>
                <a:ea typeface="游ゴシック" panose="020B0400000000000000" pitchFamily="50" charset="-128"/>
                <a:cs typeface="+mn-cs"/>
              </a:rPr>
              <a:t>2</a:t>
            </a:r>
            <a:r>
              <a:rPr kumimoji="1" lang="ja-JP" altLang="en-US" sz="1600" b="1" i="0" u="none" strike="noStrike" kern="1200" cap="none" spc="0" normalizeH="0" baseline="0" noProof="0" dirty="0" smtClean="0">
                <a:ln>
                  <a:noFill/>
                </a:ln>
                <a:solidFill>
                  <a:prstClr val="black"/>
                </a:solidFill>
                <a:effectLst/>
                <a:uLnTx/>
                <a:uFillTx/>
                <a:latin typeface="游ゴシック" panose="020F0502020204030204"/>
                <a:ea typeface="游ゴシック" panose="020B0400000000000000" pitchFamily="50" charset="-128"/>
                <a:cs typeface="+mn-cs"/>
              </a:rPr>
              <a:t>　森林現況一覧表</a:t>
            </a:r>
            <a:endParaRPr kumimoji="1" lang="en-US" altLang="ja-JP" sz="1600" b="1" i="0" u="none" strike="noStrike" kern="1200" cap="none" spc="0" normalizeH="0" baseline="0" noProof="0" dirty="0" smtClean="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600" b="1" i="0" u="none" strike="noStrike" kern="1200" cap="none" spc="0" normalizeH="0" baseline="0" noProof="0" dirty="0" smtClean="0">
                <a:ln>
                  <a:noFill/>
                </a:ln>
                <a:solidFill>
                  <a:prstClr val="black"/>
                </a:solidFill>
                <a:effectLst/>
                <a:uLnTx/>
                <a:uFillTx/>
                <a:latin typeface="游ゴシック" panose="020F0502020204030204"/>
                <a:ea typeface="游ゴシック" panose="020B0400000000000000" pitchFamily="50" charset="-128"/>
                <a:cs typeface="+mn-cs"/>
              </a:rPr>
              <a:t>（森林資源解析情報集計表）</a:t>
            </a:r>
            <a:endParaRPr kumimoji="1" lang="en-US" altLang="ja-JP" sz="1600" b="1" i="0" u="none" strike="noStrike" kern="1200" cap="none" spc="0" normalizeH="0" baseline="0" noProof="0" dirty="0" smtClean="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smtClean="0">
                <a:ln>
                  <a:noFill/>
                </a:ln>
                <a:solidFill>
                  <a:prstClr val="black"/>
                </a:solidFill>
                <a:effectLst/>
                <a:uLnTx/>
                <a:uFillTx/>
                <a:latin typeface="游ゴシック" panose="020F0502020204030204"/>
                <a:ea typeface="游ゴシック" panose="020B0400000000000000" pitchFamily="50" charset="-128"/>
                <a:cs typeface="+mn-cs"/>
              </a:rPr>
              <a:t>3-1</a:t>
            </a:r>
            <a:r>
              <a:rPr kumimoji="1" lang="ja-JP" altLang="en-US" sz="1600" b="1" i="0" u="none" strike="noStrike" kern="1200" cap="none" spc="0" normalizeH="0" baseline="0" noProof="0" dirty="0" smtClean="0">
                <a:ln>
                  <a:noFill/>
                </a:ln>
                <a:solidFill>
                  <a:prstClr val="black"/>
                </a:solidFill>
                <a:effectLst/>
                <a:uLnTx/>
                <a:uFillTx/>
                <a:latin typeface="游ゴシック" panose="020F0502020204030204"/>
                <a:ea typeface="游ゴシック" panose="020B0400000000000000" pitchFamily="50" charset="-128"/>
                <a:cs typeface="+mn-cs"/>
              </a:rPr>
              <a:t>　位置図（空中写真）</a:t>
            </a:r>
            <a:endParaRPr kumimoji="1" lang="en-US" altLang="ja-JP" sz="1600" b="1" i="0" u="none" strike="noStrike" kern="1200" cap="none" spc="0" normalizeH="0" baseline="0" noProof="0" dirty="0" smtClean="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1" dirty="0" smtClean="0">
                <a:solidFill>
                  <a:prstClr val="black"/>
                </a:solidFill>
                <a:latin typeface="游ゴシック" panose="020F0502020204030204"/>
                <a:ea typeface="游ゴシック" panose="020B0400000000000000" pitchFamily="50" charset="-128"/>
              </a:rPr>
              <a:t>3-2</a:t>
            </a:r>
            <a:r>
              <a:rPr lang="ja-JP" altLang="en-US" sz="1600" b="1" dirty="0" smtClean="0">
                <a:solidFill>
                  <a:prstClr val="black"/>
                </a:solidFill>
                <a:latin typeface="游ゴシック" panose="020F0502020204030204"/>
                <a:ea typeface="游ゴシック" panose="020B0400000000000000" pitchFamily="50" charset="-128"/>
              </a:rPr>
              <a:t>　位置図</a:t>
            </a:r>
            <a:r>
              <a:rPr kumimoji="1" lang="ja-JP" altLang="en-US" sz="1600" b="1" i="0" u="none" strike="noStrike" kern="1200" cap="none" spc="0" normalizeH="0" baseline="0" noProof="0" dirty="0" smtClean="0">
                <a:ln>
                  <a:noFill/>
                </a:ln>
                <a:solidFill>
                  <a:prstClr val="black"/>
                </a:solidFill>
                <a:effectLst/>
                <a:uLnTx/>
                <a:uFillTx/>
                <a:latin typeface="游ゴシック" panose="020F0502020204030204"/>
                <a:ea typeface="游ゴシック" panose="020B0400000000000000" pitchFamily="50" charset="-128"/>
                <a:cs typeface="+mn-cs"/>
              </a:rPr>
              <a:t>（微地形表現図）</a:t>
            </a:r>
            <a:endParaRPr kumimoji="1" lang="en-US" altLang="ja-JP" sz="1600" b="1" i="0" u="none" strike="noStrike" kern="1200" cap="none" spc="0" normalizeH="0" baseline="0" noProof="0" dirty="0" smtClean="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smtClean="0">
                <a:ln>
                  <a:noFill/>
                </a:ln>
                <a:solidFill>
                  <a:prstClr val="black"/>
                </a:solidFill>
                <a:effectLst/>
                <a:uLnTx/>
                <a:uFillTx/>
                <a:latin typeface="游ゴシック" panose="020F0502020204030204"/>
                <a:ea typeface="游ゴシック" panose="020B0400000000000000" pitchFamily="50" charset="-128"/>
                <a:cs typeface="+mn-cs"/>
              </a:rPr>
              <a:t>4-1</a:t>
            </a:r>
            <a:r>
              <a:rPr kumimoji="1" lang="ja-JP" altLang="en-US" sz="1600" b="1" i="0" u="none" strike="noStrike" kern="1200" cap="none" spc="0" normalizeH="0" baseline="0" noProof="0" dirty="0" smtClean="0">
                <a:ln>
                  <a:noFill/>
                </a:ln>
                <a:solidFill>
                  <a:prstClr val="black"/>
                </a:solidFill>
                <a:effectLst/>
                <a:uLnTx/>
                <a:uFillTx/>
                <a:latin typeface="游ゴシック" panose="020F0502020204030204"/>
                <a:ea typeface="游ゴシック" panose="020B0400000000000000" pitchFamily="50" charset="-128"/>
                <a:cs typeface="+mn-cs"/>
              </a:rPr>
              <a:t>　地番図（空中写真）</a:t>
            </a:r>
            <a:endParaRPr kumimoji="1" lang="en-US" altLang="ja-JP" sz="1600" b="1" i="0" u="none" strike="noStrike" kern="1200" cap="none" spc="0" normalizeH="0" baseline="0" noProof="0" dirty="0" smtClean="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1" dirty="0" smtClean="0">
                <a:solidFill>
                  <a:prstClr val="black"/>
                </a:solidFill>
                <a:latin typeface="游ゴシック" panose="020F0502020204030204"/>
                <a:ea typeface="游ゴシック" panose="020B0400000000000000" pitchFamily="50" charset="-128"/>
              </a:rPr>
              <a:t>4-</a:t>
            </a:r>
            <a:r>
              <a:rPr lang="en-US" altLang="ja-JP" sz="1600" b="1" dirty="0">
                <a:solidFill>
                  <a:prstClr val="black"/>
                </a:solidFill>
                <a:latin typeface="游ゴシック" panose="020F0502020204030204"/>
                <a:ea typeface="游ゴシック" panose="020B0400000000000000" pitchFamily="50" charset="-128"/>
              </a:rPr>
              <a:t>2</a:t>
            </a:r>
            <a:r>
              <a:rPr kumimoji="1" lang="ja-JP" altLang="en-US" sz="1600" b="1" i="0" u="none" strike="noStrike" kern="1200" cap="none" spc="0" normalizeH="0" baseline="0" noProof="0" dirty="0" smtClean="0">
                <a:ln>
                  <a:noFill/>
                </a:ln>
                <a:solidFill>
                  <a:prstClr val="black"/>
                </a:solidFill>
                <a:effectLst/>
                <a:uLnTx/>
                <a:uFillTx/>
                <a:latin typeface="游ゴシック" panose="020F0502020204030204"/>
                <a:ea typeface="游ゴシック" panose="020B0400000000000000" pitchFamily="50" charset="-128"/>
                <a:cs typeface="+mn-cs"/>
              </a:rPr>
              <a:t>　地番図（微地形表現図）</a:t>
            </a:r>
            <a:endParaRPr kumimoji="1" lang="en-US" altLang="ja-JP" sz="1600" b="1" i="0" u="none" strike="noStrike" kern="1200" cap="none" spc="0" normalizeH="0" baseline="0" noProof="0" dirty="0" smtClean="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1" dirty="0">
                <a:solidFill>
                  <a:prstClr val="black"/>
                </a:solidFill>
                <a:latin typeface="游ゴシック" panose="020F0502020204030204"/>
                <a:ea typeface="游ゴシック" panose="020B0400000000000000" pitchFamily="50" charset="-128"/>
              </a:rPr>
              <a:t>5</a:t>
            </a:r>
            <a:r>
              <a:rPr kumimoji="1" lang="ja-JP" altLang="en-US" sz="1600" b="1" i="0" u="none" strike="noStrike" kern="1200" cap="none" spc="0" normalizeH="0" baseline="0" noProof="0" dirty="0" smtClean="0">
                <a:ln>
                  <a:noFill/>
                </a:ln>
                <a:solidFill>
                  <a:prstClr val="black"/>
                </a:solidFill>
                <a:effectLst/>
                <a:uLnTx/>
                <a:uFillTx/>
                <a:latin typeface="游ゴシック" panose="020F0502020204030204"/>
                <a:ea typeface="游ゴシック" panose="020B0400000000000000" pitchFamily="50" charset="-128"/>
                <a:cs typeface="+mn-cs"/>
              </a:rPr>
              <a:t>　樹高区分図</a:t>
            </a:r>
            <a:endParaRPr kumimoji="1" lang="ja-JP" altLang="en-US" sz="1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pic>
        <p:nvPicPr>
          <p:cNvPr id="8" name="図 7"/>
          <p:cNvPicPr>
            <a:picLocks noChangeAspect="1"/>
          </p:cNvPicPr>
          <p:nvPr/>
        </p:nvPicPr>
        <p:blipFill>
          <a:blip r:embed="rId3"/>
          <a:stretch>
            <a:fillRect/>
          </a:stretch>
        </p:blipFill>
        <p:spPr>
          <a:xfrm>
            <a:off x="546100" y="4238625"/>
            <a:ext cx="9798051" cy="2736000"/>
          </a:xfrm>
          <a:prstGeom prst="rect">
            <a:avLst/>
          </a:prstGeom>
        </p:spPr>
      </p:pic>
      <p:sp>
        <p:nvSpPr>
          <p:cNvPr id="4" name="テキスト ボックス 3"/>
          <p:cNvSpPr txBox="1"/>
          <p:nvPr/>
        </p:nvSpPr>
        <p:spPr>
          <a:xfrm>
            <a:off x="4356100" y="3207044"/>
            <a:ext cx="5562600" cy="523220"/>
          </a:xfrm>
          <a:prstGeom prst="rect">
            <a:avLst/>
          </a:prstGeom>
          <a:noFill/>
        </p:spPr>
        <p:txBody>
          <a:bodyPr wrap="square" rtlCol="0">
            <a:spAutoFit/>
          </a:bodyPr>
          <a:lstStyle/>
          <a:p>
            <a:r>
              <a:rPr lang="ja-JP" altLang="en-US" sz="1400" b="1" dirty="0" smtClean="0">
                <a:solidFill>
                  <a:srgbClr val="C00000"/>
                </a:solidFill>
              </a:rPr>
              <a:t>航空レーザ解析で作成した</a:t>
            </a:r>
            <a:r>
              <a:rPr kumimoji="1" lang="ja-JP" altLang="en-US" sz="1400" b="1" dirty="0" smtClean="0">
                <a:solidFill>
                  <a:srgbClr val="C00000"/>
                </a:solidFill>
              </a:rPr>
              <a:t>森林所有者地番情報一覧表については、固定資産税課税明細書等と照合して説明</a:t>
            </a:r>
            <a:endParaRPr kumimoji="1" lang="ja-JP" altLang="en-US" sz="1400" b="1" dirty="0">
              <a:solidFill>
                <a:srgbClr val="C00000"/>
              </a:solidFill>
            </a:endParaRPr>
          </a:p>
        </p:txBody>
      </p:sp>
      <p:sp>
        <p:nvSpPr>
          <p:cNvPr id="9" name="テキスト ボックス 8"/>
          <p:cNvSpPr txBox="1"/>
          <p:nvPr/>
        </p:nvSpPr>
        <p:spPr>
          <a:xfrm>
            <a:off x="4094079" y="3990049"/>
            <a:ext cx="3919621" cy="523220"/>
          </a:xfrm>
          <a:prstGeom prst="rect">
            <a:avLst/>
          </a:prstGeom>
          <a:noFill/>
        </p:spPr>
        <p:txBody>
          <a:bodyPr wrap="square" rtlCol="0">
            <a:spAutoFit/>
          </a:bodyPr>
          <a:lstStyle/>
          <a:p>
            <a:r>
              <a:rPr lang="ja-JP" altLang="en-US" sz="1400" b="1" dirty="0">
                <a:solidFill>
                  <a:srgbClr val="C00000"/>
                </a:solidFill>
              </a:rPr>
              <a:t>森林現況一覧表は、</a:t>
            </a:r>
            <a:r>
              <a:rPr lang="ja-JP" altLang="en-US" sz="1400" b="1" dirty="0" smtClean="0">
                <a:solidFill>
                  <a:srgbClr val="C00000"/>
                </a:solidFill>
              </a:rPr>
              <a:t>航空レーザ計測で解析した</a:t>
            </a:r>
            <a:r>
              <a:rPr kumimoji="1" lang="ja-JP" altLang="en-US" sz="1400" b="1" dirty="0" smtClean="0">
                <a:solidFill>
                  <a:srgbClr val="C00000"/>
                </a:solidFill>
              </a:rPr>
              <a:t>立木の資源状況等について作成</a:t>
            </a:r>
            <a:endParaRPr kumimoji="1" lang="ja-JP" altLang="en-US" sz="1400" b="1" dirty="0">
              <a:solidFill>
                <a:srgbClr val="C00000"/>
              </a:solidFill>
            </a:endParaRPr>
          </a:p>
        </p:txBody>
      </p:sp>
    </p:spTree>
    <p:extLst>
      <p:ext uri="{BB962C8B-B14F-4D97-AF65-F5344CB8AC3E}">
        <p14:creationId xmlns:p14="http://schemas.microsoft.com/office/powerpoint/2010/main" val="9791310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6" y="6858"/>
            <a:ext cx="10692384" cy="7555992"/>
          </a:xfrm>
          <a:prstGeom prst="rect">
            <a:avLst/>
          </a:prstGeom>
        </p:spPr>
      </p:pic>
      <p:sp>
        <p:nvSpPr>
          <p:cNvPr id="4" name="テキスト ボックス 3"/>
          <p:cNvSpPr txBox="1"/>
          <p:nvPr/>
        </p:nvSpPr>
        <p:spPr>
          <a:xfrm>
            <a:off x="3441700" y="202599"/>
            <a:ext cx="609600" cy="400110"/>
          </a:xfrm>
          <a:prstGeom prst="rect">
            <a:avLst/>
          </a:prstGeom>
          <a:noFill/>
        </p:spPr>
        <p:txBody>
          <a:bodyPr wrap="square" rtlCol="0">
            <a:spAutoFit/>
          </a:bodyPr>
          <a:lstStyle/>
          <a:p>
            <a:r>
              <a:rPr kumimoji="1" lang="en-US" altLang="ja-JP" sz="2000" b="1" dirty="0" smtClean="0"/>
              <a:t>3-1</a:t>
            </a:r>
            <a:endParaRPr kumimoji="1" lang="ja-JP" altLang="en-US" sz="2000" b="1" dirty="0"/>
          </a:p>
        </p:txBody>
      </p:sp>
      <p:sp>
        <p:nvSpPr>
          <p:cNvPr id="5" name="テキスト ボックス 4"/>
          <p:cNvSpPr txBox="1"/>
          <p:nvPr/>
        </p:nvSpPr>
        <p:spPr>
          <a:xfrm>
            <a:off x="546100" y="644561"/>
            <a:ext cx="9443453" cy="338554"/>
          </a:xfrm>
          <a:prstGeom prst="rect">
            <a:avLst/>
          </a:prstGeom>
          <a:noFill/>
        </p:spPr>
        <p:txBody>
          <a:bodyPr wrap="square" rtlCol="0">
            <a:spAutoFit/>
          </a:bodyPr>
          <a:lstStyle/>
          <a:p>
            <a:r>
              <a:rPr lang="ja-JP" altLang="en-US" sz="1600" b="1" dirty="0" smtClean="0">
                <a:solidFill>
                  <a:srgbClr val="C00000"/>
                </a:solidFill>
              </a:rPr>
              <a:t>位置図（空中写真）は、目標となる施設や路網等と所有森林との位置関係がわかるように作成</a:t>
            </a:r>
            <a:endParaRPr kumimoji="1" lang="ja-JP" altLang="en-US" sz="1600" b="1" dirty="0">
              <a:solidFill>
                <a:srgbClr val="C00000"/>
              </a:solidFill>
            </a:endParaRPr>
          </a:p>
        </p:txBody>
      </p:sp>
    </p:spTree>
    <p:extLst>
      <p:ext uri="{BB962C8B-B14F-4D97-AF65-F5344CB8AC3E}">
        <p14:creationId xmlns:p14="http://schemas.microsoft.com/office/powerpoint/2010/main" val="41644479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0975"/>
            <a:ext cx="10692384" cy="7555992"/>
          </a:xfrm>
          <a:prstGeom prst="rect">
            <a:avLst/>
          </a:prstGeom>
        </p:spPr>
      </p:pic>
      <p:sp>
        <p:nvSpPr>
          <p:cNvPr id="4" name="テキスト ボックス 3"/>
          <p:cNvSpPr txBox="1"/>
          <p:nvPr/>
        </p:nvSpPr>
        <p:spPr>
          <a:xfrm>
            <a:off x="3213100" y="0"/>
            <a:ext cx="609600" cy="400110"/>
          </a:xfrm>
          <a:prstGeom prst="rect">
            <a:avLst/>
          </a:prstGeom>
          <a:noFill/>
        </p:spPr>
        <p:txBody>
          <a:bodyPr wrap="square" rtlCol="0">
            <a:spAutoFit/>
          </a:bodyPr>
          <a:lstStyle/>
          <a:p>
            <a:r>
              <a:rPr kumimoji="1" lang="en-US" altLang="ja-JP" sz="2000" b="1" dirty="0" smtClean="0"/>
              <a:t>3-2</a:t>
            </a:r>
            <a:endParaRPr kumimoji="1" lang="ja-JP" altLang="en-US" sz="2000" b="1" dirty="0"/>
          </a:p>
        </p:txBody>
      </p:sp>
      <p:sp>
        <p:nvSpPr>
          <p:cNvPr id="5" name="テキスト ボックス 4"/>
          <p:cNvSpPr txBox="1"/>
          <p:nvPr/>
        </p:nvSpPr>
        <p:spPr>
          <a:xfrm>
            <a:off x="317500" y="427196"/>
            <a:ext cx="10058400" cy="338554"/>
          </a:xfrm>
          <a:prstGeom prst="rect">
            <a:avLst/>
          </a:prstGeom>
          <a:noFill/>
        </p:spPr>
        <p:txBody>
          <a:bodyPr wrap="square" rtlCol="0">
            <a:spAutoFit/>
          </a:bodyPr>
          <a:lstStyle/>
          <a:p>
            <a:r>
              <a:rPr lang="ja-JP" altLang="en-US" sz="1600" b="1" dirty="0" smtClean="0">
                <a:solidFill>
                  <a:srgbClr val="C00000"/>
                </a:solidFill>
              </a:rPr>
              <a:t>位置図（微地形表現図）は立木等が無い地山の状態に加工したもので、地形や路網等をわかりやすく作成</a:t>
            </a:r>
            <a:endParaRPr kumimoji="1" lang="ja-JP" altLang="en-US" sz="1600" b="1" dirty="0">
              <a:solidFill>
                <a:srgbClr val="C00000"/>
              </a:solidFill>
            </a:endParaRPr>
          </a:p>
        </p:txBody>
      </p:sp>
    </p:spTree>
    <p:extLst>
      <p:ext uri="{BB962C8B-B14F-4D97-AF65-F5344CB8AC3E}">
        <p14:creationId xmlns:p14="http://schemas.microsoft.com/office/powerpoint/2010/main" val="30616739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08717" y="2279353"/>
            <a:ext cx="129539"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415" normalizeH="0" baseline="0" noProof="0" dirty="0">
                <a:ln>
                  <a:noFill/>
                </a:ln>
                <a:solidFill>
                  <a:prstClr val="black"/>
                </a:solidFill>
                <a:effectLst/>
                <a:uLnTx/>
                <a:uFillTx/>
                <a:latin typeface="MS UI Gothic"/>
                <a:ea typeface="+mn-ea"/>
                <a:cs typeface="MS UI Gothic"/>
              </a:rPr>
              <a:t>7</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3" name="object 3"/>
          <p:cNvSpPr/>
          <p:nvPr/>
        </p:nvSpPr>
        <p:spPr>
          <a:xfrm>
            <a:off x="6958137" y="2989836"/>
            <a:ext cx="21590" cy="70485"/>
          </a:xfrm>
          <a:custGeom>
            <a:avLst/>
            <a:gdLst/>
            <a:ahLst/>
            <a:cxnLst/>
            <a:rect l="l" t="t" r="r" b="b"/>
            <a:pathLst>
              <a:path w="21590" h="70485">
                <a:moveTo>
                  <a:pt x="12191" y="6095"/>
                </a:moveTo>
                <a:lnTo>
                  <a:pt x="9143" y="9143"/>
                </a:lnTo>
                <a:lnTo>
                  <a:pt x="6095" y="9143"/>
                </a:lnTo>
                <a:lnTo>
                  <a:pt x="0" y="9143"/>
                </a:lnTo>
                <a:lnTo>
                  <a:pt x="0" y="15238"/>
                </a:lnTo>
                <a:lnTo>
                  <a:pt x="12191" y="15238"/>
                </a:lnTo>
                <a:lnTo>
                  <a:pt x="12191" y="70098"/>
                </a:lnTo>
                <a:lnTo>
                  <a:pt x="21334" y="70098"/>
                </a:lnTo>
                <a:lnTo>
                  <a:pt x="21334" y="0"/>
                </a:lnTo>
                <a:lnTo>
                  <a:pt x="18286" y="0"/>
                </a:lnTo>
                <a:lnTo>
                  <a:pt x="15238" y="3047"/>
                </a:lnTo>
                <a:lnTo>
                  <a:pt x="12191" y="6095"/>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7006902" y="2989836"/>
            <a:ext cx="40005" cy="70485"/>
          </a:xfrm>
          <a:custGeom>
            <a:avLst/>
            <a:gdLst/>
            <a:ahLst/>
            <a:cxnLst/>
            <a:rect l="l" t="t" r="r" b="b"/>
            <a:pathLst>
              <a:path w="40004" h="70485">
                <a:moveTo>
                  <a:pt x="3047" y="0"/>
                </a:moveTo>
                <a:lnTo>
                  <a:pt x="3047" y="3047"/>
                </a:lnTo>
                <a:lnTo>
                  <a:pt x="0" y="33525"/>
                </a:lnTo>
                <a:lnTo>
                  <a:pt x="0" y="36572"/>
                </a:lnTo>
                <a:lnTo>
                  <a:pt x="9143" y="36572"/>
                </a:lnTo>
                <a:lnTo>
                  <a:pt x="12191" y="33525"/>
                </a:lnTo>
                <a:lnTo>
                  <a:pt x="15238" y="30477"/>
                </a:lnTo>
                <a:lnTo>
                  <a:pt x="21334" y="27429"/>
                </a:lnTo>
                <a:lnTo>
                  <a:pt x="27430" y="30477"/>
                </a:lnTo>
                <a:lnTo>
                  <a:pt x="30477" y="36572"/>
                </a:lnTo>
                <a:lnTo>
                  <a:pt x="30477" y="45716"/>
                </a:lnTo>
                <a:lnTo>
                  <a:pt x="30477" y="54859"/>
                </a:lnTo>
                <a:lnTo>
                  <a:pt x="24382" y="60954"/>
                </a:lnTo>
                <a:lnTo>
                  <a:pt x="21334" y="60954"/>
                </a:lnTo>
                <a:lnTo>
                  <a:pt x="18286" y="60954"/>
                </a:lnTo>
                <a:lnTo>
                  <a:pt x="12191" y="60954"/>
                </a:lnTo>
                <a:lnTo>
                  <a:pt x="9143" y="54859"/>
                </a:lnTo>
                <a:lnTo>
                  <a:pt x="9143" y="48763"/>
                </a:lnTo>
                <a:lnTo>
                  <a:pt x="0" y="48763"/>
                </a:lnTo>
                <a:lnTo>
                  <a:pt x="0" y="57907"/>
                </a:lnTo>
                <a:lnTo>
                  <a:pt x="6095" y="64002"/>
                </a:lnTo>
                <a:lnTo>
                  <a:pt x="12191" y="70098"/>
                </a:lnTo>
                <a:lnTo>
                  <a:pt x="18286" y="70098"/>
                </a:lnTo>
                <a:lnTo>
                  <a:pt x="27430" y="70098"/>
                </a:lnTo>
                <a:lnTo>
                  <a:pt x="33525" y="64002"/>
                </a:lnTo>
                <a:lnTo>
                  <a:pt x="36573" y="54859"/>
                </a:lnTo>
                <a:lnTo>
                  <a:pt x="39621" y="42668"/>
                </a:lnTo>
                <a:lnTo>
                  <a:pt x="39621" y="33525"/>
                </a:lnTo>
                <a:lnTo>
                  <a:pt x="33525" y="27429"/>
                </a:lnTo>
                <a:lnTo>
                  <a:pt x="27430" y="21334"/>
                </a:lnTo>
                <a:lnTo>
                  <a:pt x="21334" y="21334"/>
                </a:lnTo>
                <a:lnTo>
                  <a:pt x="15238" y="21334"/>
                </a:lnTo>
                <a:lnTo>
                  <a:pt x="9143" y="27429"/>
                </a:lnTo>
                <a:lnTo>
                  <a:pt x="9143" y="24381"/>
                </a:lnTo>
                <a:lnTo>
                  <a:pt x="12191" y="9143"/>
                </a:lnTo>
                <a:lnTo>
                  <a:pt x="39621" y="9143"/>
                </a:lnTo>
                <a:lnTo>
                  <a:pt x="39621" y="0"/>
                </a:lnTo>
                <a:lnTo>
                  <a:pt x="3047"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p:nvPr/>
        </p:nvSpPr>
        <p:spPr>
          <a:xfrm>
            <a:off x="6936294" y="2959000"/>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1</a:t>
            </a:r>
            <a:r>
              <a:rPr kumimoji="1" sz="800" b="0" i="0" u="none" strike="noStrike" kern="1200" cap="none" spc="415" normalizeH="0" baseline="0" noProof="0" dirty="0">
                <a:ln>
                  <a:noFill/>
                </a:ln>
                <a:solidFill>
                  <a:prstClr val="black"/>
                </a:solidFill>
                <a:effectLst/>
                <a:uLnTx/>
                <a:uFillTx/>
                <a:latin typeface="MS UI Gothic"/>
                <a:ea typeface="+mn-ea"/>
                <a:cs typeface="MS UI Gothic"/>
              </a:rPr>
              <a:t>5</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6" name="object 6"/>
          <p:cNvSpPr/>
          <p:nvPr/>
        </p:nvSpPr>
        <p:spPr>
          <a:xfrm>
            <a:off x="5766446" y="2163897"/>
            <a:ext cx="43180" cy="70485"/>
          </a:xfrm>
          <a:custGeom>
            <a:avLst/>
            <a:gdLst/>
            <a:ahLst/>
            <a:cxnLst/>
            <a:rect l="l" t="t" r="r" b="b"/>
            <a:pathLst>
              <a:path w="43179" h="70485">
                <a:moveTo>
                  <a:pt x="0" y="21334"/>
                </a:moveTo>
                <a:lnTo>
                  <a:pt x="3047" y="33525"/>
                </a:lnTo>
                <a:lnTo>
                  <a:pt x="6095" y="39620"/>
                </a:lnTo>
                <a:lnTo>
                  <a:pt x="12191" y="42668"/>
                </a:lnTo>
                <a:lnTo>
                  <a:pt x="18286" y="42668"/>
                </a:lnTo>
                <a:lnTo>
                  <a:pt x="24382" y="42668"/>
                </a:lnTo>
                <a:lnTo>
                  <a:pt x="27430" y="39620"/>
                </a:lnTo>
                <a:lnTo>
                  <a:pt x="30477" y="36572"/>
                </a:lnTo>
                <a:lnTo>
                  <a:pt x="30477" y="48763"/>
                </a:lnTo>
                <a:lnTo>
                  <a:pt x="24382" y="57907"/>
                </a:lnTo>
                <a:lnTo>
                  <a:pt x="21334" y="60954"/>
                </a:lnTo>
                <a:lnTo>
                  <a:pt x="18286" y="60954"/>
                </a:lnTo>
                <a:lnTo>
                  <a:pt x="15238" y="60954"/>
                </a:lnTo>
                <a:lnTo>
                  <a:pt x="12191" y="54859"/>
                </a:lnTo>
                <a:lnTo>
                  <a:pt x="12191" y="51811"/>
                </a:lnTo>
                <a:lnTo>
                  <a:pt x="3047" y="51811"/>
                </a:lnTo>
                <a:lnTo>
                  <a:pt x="3047" y="57907"/>
                </a:lnTo>
                <a:lnTo>
                  <a:pt x="6095" y="64002"/>
                </a:lnTo>
                <a:lnTo>
                  <a:pt x="12191" y="67050"/>
                </a:lnTo>
                <a:lnTo>
                  <a:pt x="18286" y="70098"/>
                </a:lnTo>
                <a:lnTo>
                  <a:pt x="27430" y="67050"/>
                </a:lnTo>
                <a:lnTo>
                  <a:pt x="33525" y="64002"/>
                </a:lnTo>
                <a:lnTo>
                  <a:pt x="36573" y="57907"/>
                </a:lnTo>
                <a:lnTo>
                  <a:pt x="39621" y="51811"/>
                </a:lnTo>
                <a:lnTo>
                  <a:pt x="39621" y="42668"/>
                </a:lnTo>
                <a:lnTo>
                  <a:pt x="42669" y="33525"/>
                </a:lnTo>
                <a:lnTo>
                  <a:pt x="39621" y="24381"/>
                </a:lnTo>
                <a:lnTo>
                  <a:pt x="39621" y="15238"/>
                </a:lnTo>
                <a:lnTo>
                  <a:pt x="36573" y="9143"/>
                </a:lnTo>
                <a:lnTo>
                  <a:pt x="33525" y="3047"/>
                </a:lnTo>
                <a:lnTo>
                  <a:pt x="27430" y="0"/>
                </a:lnTo>
                <a:lnTo>
                  <a:pt x="21334" y="0"/>
                </a:lnTo>
                <a:lnTo>
                  <a:pt x="12191" y="0"/>
                </a:lnTo>
                <a:lnTo>
                  <a:pt x="9143" y="3047"/>
                </a:lnTo>
                <a:lnTo>
                  <a:pt x="3047" y="12190"/>
                </a:lnTo>
                <a:lnTo>
                  <a:pt x="0" y="21334"/>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5775589" y="2169993"/>
            <a:ext cx="21590" cy="30480"/>
          </a:xfrm>
          <a:custGeom>
            <a:avLst/>
            <a:gdLst/>
            <a:ahLst/>
            <a:cxnLst/>
            <a:rect l="l" t="t" r="r" b="b"/>
            <a:pathLst>
              <a:path w="21589" h="30480">
                <a:moveTo>
                  <a:pt x="12191" y="0"/>
                </a:moveTo>
                <a:lnTo>
                  <a:pt x="18286" y="3047"/>
                </a:lnTo>
                <a:lnTo>
                  <a:pt x="21334" y="9143"/>
                </a:lnTo>
                <a:lnTo>
                  <a:pt x="21334" y="18286"/>
                </a:lnTo>
                <a:lnTo>
                  <a:pt x="21334" y="24381"/>
                </a:lnTo>
                <a:lnTo>
                  <a:pt x="18286" y="27429"/>
                </a:lnTo>
                <a:lnTo>
                  <a:pt x="9143" y="30477"/>
                </a:lnTo>
                <a:lnTo>
                  <a:pt x="6095" y="30477"/>
                </a:lnTo>
                <a:lnTo>
                  <a:pt x="3047" y="27429"/>
                </a:lnTo>
                <a:lnTo>
                  <a:pt x="3047" y="24381"/>
                </a:lnTo>
                <a:lnTo>
                  <a:pt x="0" y="15238"/>
                </a:lnTo>
                <a:lnTo>
                  <a:pt x="3047" y="9143"/>
                </a:lnTo>
                <a:lnTo>
                  <a:pt x="6095" y="3047"/>
                </a:lnTo>
                <a:lnTo>
                  <a:pt x="12191"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txBox="1"/>
          <p:nvPr/>
        </p:nvSpPr>
        <p:spPr>
          <a:xfrm>
            <a:off x="5749174" y="2133062"/>
            <a:ext cx="129539"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415" normalizeH="0" baseline="0" noProof="0" dirty="0">
                <a:ln>
                  <a:noFill/>
                </a:ln>
                <a:solidFill>
                  <a:prstClr val="black"/>
                </a:solidFill>
                <a:effectLst/>
                <a:uLnTx/>
                <a:uFillTx/>
                <a:latin typeface="MS UI Gothic"/>
                <a:ea typeface="+mn-ea"/>
                <a:cs typeface="MS UI Gothic"/>
              </a:rPr>
              <a:t>9</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9" name="object 9"/>
          <p:cNvSpPr/>
          <p:nvPr/>
        </p:nvSpPr>
        <p:spPr>
          <a:xfrm>
            <a:off x="2660733" y="2258377"/>
            <a:ext cx="43180" cy="70485"/>
          </a:xfrm>
          <a:custGeom>
            <a:avLst/>
            <a:gdLst/>
            <a:ahLst/>
            <a:cxnLst/>
            <a:rect l="l" t="t" r="r" b="b"/>
            <a:pathLst>
              <a:path w="43180" h="70485">
                <a:moveTo>
                  <a:pt x="24382" y="0"/>
                </a:moveTo>
                <a:lnTo>
                  <a:pt x="0" y="42668"/>
                </a:lnTo>
                <a:lnTo>
                  <a:pt x="0" y="51811"/>
                </a:lnTo>
                <a:lnTo>
                  <a:pt x="27430" y="51811"/>
                </a:lnTo>
                <a:lnTo>
                  <a:pt x="27430" y="70098"/>
                </a:lnTo>
                <a:lnTo>
                  <a:pt x="36573" y="70098"/>
                </a:lnTo>
                <a:lnTo>
                  <a:pt x="36573" y="51811"/>
                </a:lnTo>
                <a:lnTo>
                  <a:pt x="42669" y="51811"/>
                </a:lnTo>
                <a:lnTo>
                  <a:pt x="42669" y="42668"/>
                </a:lnTo>
                <a:lnTo>
                  <a:pt x="36573" y="42668"/>
                </a:lnTo>
                <a:lnTo>
                  <a:pt x="36573" y="0"/>
                </a:lnTo>
                <a:lnTo>
                  <a:pt x="24382"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2666828" y="2273616"/>
            <a:ext cx="21590" cy="27940"/>
          </a:xfrm>
          <a:custGeom>
            <a:avLst/>
            <a:gdLst/>
            <a:ahLst/>
            <a:cxnLst/>
            <a:rect l="l" t="t" r="r" b="b"/>
            <a:pathLst>
              <a:path w="21589" h="27939">
                <a:moveTo>
                  <a:pt x="21334" y="0"/>
                </a:moveTo>
                <a:lnTo>
                  <a:pt x="21334" y="27429"/>
                </a:lnTo>
                <a:lnTo>
                  <a:pt x="0" y="27429"/>
                </a:lnTo>
                <a:lnTo>
                  <a:pt x="21334"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txBox="1"/>
          <p:nvPr/>
        </p:nvSpPr>
        <p:spPr>
          <a:xfrm>
            <a:off x="2643461" y="2227542"/>
            <a:ext cx="129539"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415" normalizeH="0" baseline="0" noProof="0" dirty="0">
                <a:ln>
                  <a:noFill/>
                </a:ln>
                <a:solidFill>
                  <a:prstClr val="black"/>
                </a:solidFill>
                <a:effectLst/>
                <a:uLnTx/>
                <a:uFillTx/>
                <a:latin typeface="MS UI Gothic"/>
                <a:ea typeface="+mn-ea"/>
                <a:cs typeface="MS UI Gothic"/>
              </a:rPr>
              <a:t>4</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2" name="object 12"/>
          <p:cNvSpPr/>
          <p:nvPr/>
        </p:nvSpPr>
        <p:spPr>
          <a:xfrm>
            <a:off x="3014278" y="1088044"/>
            <a:ext cx="40005" cy="70485"/>
          </a:xfrm>
          <a:custGeom>
            <a:avLst/>
            <a:gdLst/>
            <a:ahLst/>
            <a:cxnLst/>
            <a:rect l="l" t="t" r="r" b="b"/>
            <a:pathLst>
              <a:path w="40005" h="70484">
                <a:moveTo>
                  <a:pt x="0" y="24381"/>
                </a:moveTo>
                <a:lnTo>
                  <a:pt x="9143" y="24381"/>
                </a:lnTo>
                <a:lnTo>
                  <a:pt x="12191" y="15238"/>
                </a:lnTo>
                <a:lnTo>
                  <a:pt x="15238" y="9143"/>
                </a:lnTo>
                <a:lnTo>
                  <a:pt x="21334" y="6095"/>
                </a:lnTo>
                <a:lnTo>
                  <a:pt x="27430" y="9143"/>
                </a:lnTo>
                <a:lnTo>
                  <a:pt x="27430" y="12190"/>
                </a:lnTo>
                <a:lnTo>
                  <a:pt x="30478" y="18286"/>
                </a:lnTo>
                <a:lnTo>
                  <a:pt x="6095" y="51811"/>
                </a:lnTo>
                <a:lnTo>
                  <a:pt x="0" y="57907"/>
                </a:lnTo>
                <a:lnTo>
                  <a:pt x="0" y="64002"/>
                </a:lnTo>
                <a:lnTo>
                  <a:pt x="0" y="70098"/>
                </a:lnTo>
                <a:lnTo>
                  <a:pt x="39621" y="70098"/>
                </a:lnTo>
                <a:lnTo>
                  <a:pt x="39621" y="60954"/>
                </a:lnTo>
                <a:lnTo>
                  <a:pt x="9143" y="60954"/>
                </a:lnTo>
                <a:lnTo>
                  <a:pt x="15238" y="54859"/>
                </a:lnTo>
                <a:lnTo>
                  <a:pt x="21334" y="48763"/>
                </a:lnTo>
                <a:lnTo>
                  <a:pt x="33525" y="33525"/>
                </a:lnTo>
                <a:lnTo>
                  <a:pt x="36573" y="27429"/>
                </a:lnTo>
                <a:lnTo>
                  <a:pt x="39621" y="18286"/>
                </a:lnTo>
                <a:lnTo>
                  <a:pt x="36573" y="12190"/>
                </a:lnTo>
                <a:lnTo>
                  <a:pt x="33525" y="6095"/>
                </a:lnTo>
                <a:lnTo>
                  <a:pt x="27430" y="0"/>
                </a:lnTo>
                <a:lnTo>
                  <a:pt x="18286" y="0"/>
                </a:lnTo>
                <a:lnTo>
                  <a:pt x="12191" y="0"/>
                </a:lnTo>
                <a:lnTo>
                  <a:pt x="6095" y="6095"/>
                </a:lnTo>
                <a:lnTo>
                  <a:pt x="3047" y="12190"/>
                </a:lnTo>
                <a:lnTo>
                  <a:pt x="0" y="24381"/>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3066091" y="1088044"/>
            <a:ext cx="40005" cy="70485"/>
          </a:xfrm>
          <a:custGeom>
            <a:avLst/>
            <a:gdLst/>
            <a:ahLst/>
            <a:cxnLst/>
            <a:rect l="l" t="t" r="r" b="b"/>
            <a:pathLst>
              <a:path w="40005" h="70484">
                <a:moveTo>
                  <a:pt x="3047" y="0"/>
                </a:moveTo>
                <a:lnTo>
                  <a:pt x="3047" y="3047"/>
                </a:lnTo>
                <a:lnTo>
                  <a:pt x="3047" y="33525"/>
                </a:lnTo>
                <a:lnTo>
                  <a:pt x="3047" y="36572"/>
                </a:lnTo>
                <a:lnTo>
                  <a:pt x="9143" y="36572"/>
                </a:lnTo>
                <a:lnTo>
                  <a:pt x="12191" y="33525"/>
                </a:lnTo>
                <a:lnTo>
                  <a:pt x="18286" y="30477"/>
                </a:lnTo>
                <a:lnTo>
                  <a:pt x="21334" y="27429"/>
                </a:lnTo>
                <a:lnTo>
                  <a:pt x="27430" y="30477"/>
                </a:lnTo>
                <a:lnTo>
                  <a:pt x="30478" y="36572"/>
                </a:lnTo>
                <a:lnTo>
                  <a:pt x="30478" y="45716"/>
                </a:lnTo>
                <a:lnTo>
                  <a:pt x="30478" y="54859"/>
                </a:lnTo>
                <a:lnTo>
                  <a:pt x="27430" y="60954"/>
                </a:lnTo>
                <a:lnTo>
                  <a:pt x="24382" y="60954"/>
                </a:lnTo>
                <a:lnTo>
                  <a:pt x="18286" y="64002"/>
                </a:lnTo>
                <a:lnTo>
                  <a:pt x="12191" y="60954"/>
                </a:lnTo>
                <a:lnTo>
                  <a:pt x="9143" y="54859"/>
                </a:lnTo>
                <a:lnTo>
                  <a:pt x="9143" y="48763"/>
                </a:lnTo>
                <a:lnTo>
                  <a:pt x="0" y="48763"/>
                </a:lnTo>
                <a:lnTo>
                  <a:pt x="0" y="57907"/>
                </a:lnTo>
                <a:lnTo>
                  <a:pt x="6095" y="64002"/>
                </a:lnTo>
                <a:lnTo>
                  <a:pt x="12191" y="70098"/>
                </a:lnTo>
                <a:lnTo>
                  <a:pt x="18286" y="70098"/>
                </a:lnTo>
                <a:lnTo>
                  <a:pt x="27430" y="70098"/>
                </a:lnTo>
                <a:lnTo>
                  <a:pt x="33525" y="64002"/>
                </a:lnTo>
                <a:lnTo>
                  <a:pt x="39621" y="54859"/>
                </a:lnTo>
                <a:lnTo>
                  <a:pt x="39621" y="42668"/>
                </a:lnTo>
                <a:lnTo>
                  <a:pt x="39621" y="33525"/>
                </a:lnTo>
                <a:lnTo>
                  <a:pt x="33525" y="27429"/>
                </a:lnTo>
                <a:lnTo>
                  <a:pt x="27430" y="24381"/>
                </a:lnTo>
                <a:lnTo>
                  <a:pt x="21334" y="21334"/>
                </a:lnTo>
                <a:lnTo>
                  <a:pt x="15238" y="24381"/>
                </a:lnTo>
                <a:lnTo>
                  <a:pt x="9143" y="27429"/>
                </a:lnTo>
                <a:lnTo>
                  <a:pt x="9143" y="24381"/>
                </a:lnTo>
                <a:lnTo>
                  <a:pt x="12191" y="9143"/>
                </a:lnTo>
                <a:lnTo>
                  <a:pt x="39621" y="9143"/>
                </a:lnTo>
                <a:lnTo>
                  <a:pt x="39621" y="0"/>
                </a:lnTo>
                <a:lnTo>
                  <a:pt x="3047"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txBox="1"/>
          <p:nvPr/>
        </p:nvSpPr>
        <p:spPr>
          <a:xfrm>
            <a:off x="2995483" y="1057209"/>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2</a:t>
            </a:r>
            <a:r>
              <a:rPr kumimoji="1" sz="800" b="0" i="0" u="none" strike="noStrike" kern="1200" cap="none" spc="415" normalizeH="0" baseline="0" noProof="0" dirty="0">
                <a:ln>
                  <a:noFill/>
                </a:ln>
                <a:solidFill>
                  <a:prstClr val="black"/>
                </a:solidFill>
                <a:effectLst/>
                <a:uLnTx/>
                <a:uFillTx/>
                <a:latin typeface="MS UI Gothic"/>
                <a:ea typeface="+mn-ea"/>
                <a:cs typeface="MS UI Gothic"/>
              </a:rPr>
              <a:t>5</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5" name="object 15"/>
          <p:cNvSpPr/>
          <p:nvPr/>
        </p:nvSpPr>
        <p:spPr>
          <a:xfrm>
            <a:off x="8710624" y="2407716"/>
            <a:ext cx="21590" cy="70485"/>
          </a:xfrm>
          <a:custGeom>
            <a:avLst/>
            <a:gdLst/>
            <a:ahLst/>
            <a:cxnLst/>
            <a:rect l="l" t="t" r="r" b="b"/>
            <a:pathLst>
              <a:path w="21590" h="70485">
                <a:moveTo>
                  <a:pt x="12191" y="9143"/>
                </a:moveTo>
                <a:lnTo>
                  <a:pt x="9143" y="12190"/>
                </a:lnTo>
                <a:lnTo>
                  <a:pt x="3047" y="12190"/>
                </a:lnTo>
                <a:lnTo>
                  <a:pt x="0" y="12190"/>
                </a:lnTo>
                <a:lnTo>
                  <a:pt x="0" y="18286"/>
                </a:lnTo>
                <a:lnTo>
                  <a:pt x="12191" y="18286"/>
                </a:lnTo>
                <a:lnTo>
                  <a:pt x="12191" y="70098"/>
                </a:lnTo>
                <a:lnTo>
                  <a:pt x="21334" y="70098"/>
                </a:lnTo>
                <a:lnTo>
                  <a:pt x="21334" y="0"/>
                </a:lnTo>
                <a:lnTo>
                  <a:pt x="15238" y="0"/>
                </a:lnTo>
                <a:lnTo>
                  <a:pt x="15238" y="6095"/>
                </a:lnTo>
                <a:lnTo>
                  <a:pt x="12191" y="9143"/>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txBox="1"/>
          <p:nvPr/>
        </p:nvSpPr>
        <p:spPr>
          <a:xfrm>
            <a:off x="8687257" y="2379929"/>
            <a:ext cx="129539"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415" normalizeH="0" baseline="0" noProof="0" dirty="0">
                <a:ln>
                  <a:noFill/>
                </a:ln>
                <a:solidFill>
                  <a:prstClr val="black"/>
                </a:solidFill>
                <a:effectLst/>
                <a:uLnTx/>
                <a:uFillTx/>
                <a:latin typeface="MS UI Gothic"/>
                <a:ea typeface="+mn-ea"/>
                <a:cs typeface="MS UI Gothic"/>
              </a:rPr>
              <a:t>1</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7" name="object 17"/>
          <p:cNvSpPr txBox="1"/>
          <p:nvPr/>
        </p:nvSpPr>
        <p:spPr>
          <a:xfrm>
            <a:off x="3827533" y="4952224"/>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2</a:t>
            </a:r>
            <a:r>
              <a:rPr kumimoji="1" sz="800" b="0" i="0" u="none" strike="noStrike" kern="1200" cap="none" spc="415" normalizeH="0" baseline="0" noProof="0" dirty="0">
                <a:ln>
                  <a:noFill/>
                </a:ln>
                <a:solidFill>
                  <a:prstClr val="black"/>
                </a:solidFill>
                <a:effectLst/>
                <a:uLnTx/>
                <a:uFillTx/>
                <a:latin typeface="MS UI Gothic"/>
                <a:ea typeface="+mn-ea"/>
                <a:cs typeface="MS UI Gothic"/>
              </a:rPr>
              <a:t>6</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8" name="object 18"/>
          <p:cNvSpPr txBox="1"/>
          <p:nvPr/>
        </p:nvSpPr>
        <p:spPr>
          <a:xfrm>
            <a:off x="1133274" y="4872983"/>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6</a:t>
            </a:r>
            <a:r>
              <a:rPr kumimoji="1" sz="800" b="0" i="0" u="none" strike="noStrike" kern="1200" cap="none" spc="415" normalizeH="0" baseline="0" noProof="0" dirty="0">
                <a:ln>
                  <a:noFill/>
                </a:ln>
                <a:solidFill>
                  <a:prstClr val="black"/>
                </a:solidFill>
                <a:effectLst/>
                <a:uLnTx/>
                <a:uFillTx/>
                <a:latin typeface="MS UI Gothic"/>
                <a:ea typeface="+mn-ea"/>
                <a:cs typeface="MS UI Gothic"/>
              </a:rPr>
              <a:t>5</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9" name="object 19"/>
          <p:cNvSpPr txBox="1"/>
          <p:nvPr/>
        </p:nvSpPr>
        <p:spPr>
          <a:xfrm>
            <a:off x="5022272" y="5488627"/>
            <a:ext cx="284480"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415" normalizeH="0" baseline="0" noProof="0" dirty="0">
                <a:ln>
                  <a:noFill/>
                </a:ln>
                <a:solidFill>
                  <a:prstClr val="black"/>
                </a:solidFill>
                <a:effectLst/>
                <a:uLnTx/>
                <a:uFillTx/>
                <a:latin typeface="MS UI Gothic"/>
                <a:ea typeface="+mn-ea"/>
                <a:cs typeface="MS UI Gothic"/>
              </a:rPr>
              <a:t>2</a:t>
            </a:r>
            <a:r>
              <a:rPr kumimoji="1" sz="800" b="0" i="0" u="none" strike="noStrike" kern="1200" cap="none" spc="5" normalizeH="0" baseline="0" noProof="0" dirty="0">
                <a:ln>
                  <a:noFill/>
                </a:ln>
                <a:solidFill>
                  <a:prstClr val="black"/>
                </a:solidFill>
                <a:effectLst/>
                <a:uLnTx/>
                <a:uFillTx/>
                <a:latin typeface="MS UI Gothic"/>
                <a:ea typeface="+mn-ea"/>
                <a:cs typeface="MS UI Gothic"/>
              </a:rPr>
              <a:t>-</a:t>
            </a:r>
            <a:r>
              <a:rPr kumimoji="1" sz="800" b="0" i="0" u="none" strike="noStrike" kern="1200" cap="none" spc="415" normalizeH="0" baseline="0" noProof="0" dirty="0">
                <a:ln>
                  <a:noFill/>
                </a:ln>
                <a:solidFill>
                  <a:prstClr val="black"/>
                </a:solidFill>
                <a:effectLst/>
                <a:uLnTx/>
                <a:uFillTx/>
                <a:latin typeface="MS UI Gothic"/>
                <a:ea typeface="+mn-ea"/>
                <a:cs typeface="MS UI Gothic"/>
              </a:rPr>
              <a:t>1</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20" name="object 20"/>
          <p:cNvSpPr txBox="1"/>
          <p:nvPr/>
        </p:nvSpPr>
        <p:spPr>
          <a:xfrm>
            <a:off x="2728800" y="3885514"/>
            <a:ext cx="23304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6-</a:t>
            </a:r>
            <a:r>
              <a:rPr kumimoji="1" sz="800" b="0" i="0" u="none" strike="noStrike" kern="1200" cap="none" spc="415" normalizeH="0" baseline="0" noProof="0" dirty="0">
                <a:ln>
                  <a:noFill/>
                </a:ln>
                <a:solidFill>
                  <a:prstClr val="black"/>
                </a:solidFill>
                <a:effectLst/>
                <a:uLnTx/>
                <a:uFillTx/>
                <a:latin typeface="MS UI Gothic"/>
                <a:ea typeface="+mn-ea"/>
                <a:cs typeface="MS UI Gothic"/>
              </a:rPr>
              <a:t>1</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21" name="object 21"/>
          <p:cNvSpPr/>
          <p:nvPr/>
        </p:nvSpPr>
        <p:spPr>
          <a:xfrm>
            <a:off x="1383703" y="2474767"/>
            <a:ext cx="40005" cy="70485"/>
          </a:xfrm>
          <a:custGeom>
            <a:avLst/>
            <a:gdLst/>
            <a:ahLst/>
            <a:cxnLst/>
            <a:rect l="l" t="t" r="r" b="b"/>
            <a:pathLst>
              <a:path w="40005" h="70485">
                <a:moveTo>
                  <a:pt x="3047" y="0"/>
                </a:moveTo>
                <a:lnTo>
                  <a:pt x="3047" y="33525"/>
                </a:lnTo>
                <a:lnTo>
                  <a:pt x="0" y="36572"/>
                </a:lnTo>
                <a:lnTo>
                  <a:pt x="9143" y="36572"/>
                </a:lnTo>
                <a:lnTo>
                  <a:pt x="12191" y="30477"/>
                </a:lnTo>
                <a:lnTo>
                  <a:pt x="15238" y="30477"/>
                </a:lnTo>
                <a:lnTo>
                  <a:pt x="21334" y="27429"/>
                </a:lnTo>
                <a:lnTo>
                  <a:pt x="27430" y="30477"/>
                </a:lnTo>
                <a:lnTo>
                  <a:pt x="30478" y="36572"/>
                </a:lnTo>
                <a:lnTo>
                  <a:pt x="30478" y="42668"/>
                </a:lnTo>
                <a:lnTo>
                  <a:pt x="30478" y="54859"/>
                </a:lnTo>
                <a:lnTo>
                  <a:pt x="27430" y="57907"/>
                </a:lnTo>
                <a:lnTo>
                  <a:pt x="21334" y="60954"/>
                </a:lnTo>
                <a:lnTo>
                  <a:pt x="18286" y="60954"/>
                </a:lnTo>
                <a:lnTo>
                  <a:pt x="12191" y="60954"/>
                </a:lnTo>
                <a:lnTo>
                  <a:pt x="9143" y="54859"/>
                </a:lnTo>
                <a:lnTo>
                  <a:pt x="9143" y="48763"/>
                </a:lnTo>
                <a:lnTo>
                  <a:pt x="0" y="48763"/>
                </a:lnTo>
                <a:lnTo>
                  <a:pt x="0" y="57907"/>
                </a:lnTo>
                <a:lnTo>
                  <a:pt x="6095" y="64002"/>
                </a:lnTo>
                <a:lnTo>
                  <a:pt x="12191" y="67050"/>
                </a:lnTo>
                <a:lnTo>
                  <a:pt x="18286" y="70098"/>
                </a:lnTo>
                <a:lnTo>
                  <a:pt x="27430" y="67050"/>
                </a:lnTo>
                <a:lnTo>
                  <a:pt x="33525" y="64002"/>
                </a:lnTo>
                <a:lnTo>
                  <a:pt x="39621" y="54859"/>
                </a:lnTo>
                <a:lnTo>
                  <a:pt x="39621" y="42668"/>
                </a:lnTo>
                <a:lnTo>
                  <a:pt x="39621" y="33525"/>
                </a:lnTo>
                <a:lnTo>
                  <a:pt x="33525" y="27429"/>
                </a:lnTo>
                <a:lnTo>
                  <a:pt x="27430" y="21334"/>
                </a:lnTo>
                <a:lnTo>
                  <a:pt x="21334" y="21334"/>
                </a:lnTo>
                <a:lnTo>
                  <a:pt x="15238" y="21334"/>
                </a:lnTo>
                <a:lnTo>
                  <a:pt x="9143" y="27429"/>
                </a:lnTo>
                <a:lnTo>
                  <a:pt x="9143" y="24381"/>
                </a:lnTo>
                <a:lnTo>
                  <a:pt x="12191" y="9143"/>
                </a:lnTo>
                <a:lnTo>
                  <a:pt x="12191" y="6095"/>
                </a:lnTo>
                <a:lnTo>
                  <a:pt x="39621" y="6095"/>
                </a:lnTo>
                <a:lnTo>
                  <a:pt x="39621" y="0"/>
                </a:lnTo>
                <a:lnTo>
                  <a:pt x="3047"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p:nvPr/>
        </p:nvSpPr>
        <p:spPr>
          <a:xfrm>
            <a:off x="1432468" y="2474767"/>
            <a:ext cx="45720" cy="70485"/>
          </a:xfrm>
          <a:custGeom>
            <a:avLst/>
            <a:gdLst/>
            <a:ahLst/>
            <a:cxnLst/>
            <a:rect l="l" t="t" r="r" b="b"/>
            <a:pathLst>
              <a:path w="45719" h="70485">
                <a:moveTo>
                  <a:pt x="27430" y="0"/>
                </a:moveTo>
                <a:lnTo>
                  <a:pt x="0" y="42668"/>
                </a:lnTo>
                <a:lnTo>
                  <a:pt x="0" y="51811"/>
                </a:lnTo>
                <a:lnTo>
                  <a:pt x="27430" y="51811"/>
                </a:lnTo>
                <a:lnTo>
                  <a:pt x="27430" y="70098"/>
                </a:lnTo>
                <a:lnTo>
                  <a:pt x="36573" y="70098"/>
                </a:lnTo>
                <a:lnTo>
                  <a:pt x="36573" y="51811"/>
                </a:lnTo>
                <a:lnTo>
                  <a:pt x="45717" y="51811"/>
                </a:lnTo>
                <a:lnTo>
                  <a:pt x="45717" y="42668"/>
                </a:lnTo>
                <a:lnTo>
                  <a:pt x="36573" y="42668"/>
                </a:lnTo>
                <a:lnTo>
                  <a:pt x="36573" y="0"/>
                </a:lnTo>
                <a:lnTo>
                  <a:pt x="27430"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p:nvPr/>
        </p:nvSpPr>
        <p:spPr>
          <a:xfrm>
            <a:off x="1441611" y="2490006"/>
            <a:ext cx="18415" cy="27940"/>
          </a:xfrm>
          <a:custGeom>
            <a:avLst/>
            <a:gdLst/>
            <a:ahLst/>
            <a:cxnLst/>
            <a:rect l="l" t="t" r="r" b="b"/>
            <a:pathLst>
              <a:path w="18415" h="27939">
                <a:moveTo>
                  <a:pt x="18286" y="0"/>
                </a:moveTo>
                <a:lnTo>
                  <a:pt x="18286" y="27429"/>
                </a:lnTo>
                <a:lnTo>
                  <a:pt x="0" y="27429"/>
                </a:lnTo>
                <a:lnTo>
                  <a:pt x="18286"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txBox="1"/>
          <p:nvPr/>
        </p:nvSpPr>
        <p:spPr>
          <a:xfrm>
            <a:off x="1364907" y="2443932"/>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5</a:t>
            </a:r>
            <a:r>
              <a:rPr kumimoji="1" sz="800" b="0" i="0" u="none" strike="noStrike" kern="1200" cap="none" spc="415" normalizeH="0" baseline="0" noProof="0" dirty="0">
                <a:ln>
                  <a:noFill/>
                </a:ln>
                <a:solidFill>
                  <a:prstClr val="black"/>
                </a:solidFill>
                <a:effectLst/>
                <a:uLnTx/>
                <a:uFillTx/>
                <a:latin typeface="MS UI Gothic"/>
                <a:ea typeface="+mn-ea"/>
                <a:cs typeface="MS UI Gothic"/>
              </a:rPr>
              <a:t>4</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25" name="object 25"/>
          <p:cNvSpPr txBox="1"/>
          <p:nvPr/>
        </p:nvSpPr>
        <p:spPr>
          <a:xfrm>
            <a:off x="3576089" y="3041289"/>
            <a:ext cx="23304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6-</a:t>
            </a:r>
            <a:r>
              <a:rPr kumimoji="1" sz="800" b="0" i="0" u="none" strike="noStrike" kern="1200" cap="none" spc="415" normalizeH="0" baseline="0" noProof="0" dirty="0">
                <a:ln>
                  <a:noFill/>
                </a:ln>
                <a:solidFill>
                  <a:prstClr val="black"/>
                </a:solidFill>
                <a:effectLst/>
                <a:uLnTx/>
                <a:uFillTx/>
                <a:latin typeface="MS UI Gothic"/>
                <a:ea typeface="+mn-ea"/>
                <a:cs typeface="MS UI Gothic"/>
              </a:rPr>
              <a:t>2</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26" name="object 26"/>
          <p:cNvSpPr txBox="1"/>
          <p:nvPr/>
        </p:nvSpPr>
        <p:spPr>
          <a:xfrm>
            <a:off x="4354803" y="3845893"/>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2</a:t>
            </a:r>
            <a:r>
              <a:rPr kumimoji="1" sz="800" b="0" i="0" u="none" strike="noStrike" kern="1200" cap="none" spc="415" normalizeH="0" baseline="0" noProof="0" dirty="0">
                <a:ln>
                  <a:noFill/>
                </a:ln>
                <a:solidFill>
                  <a:prstClr val="black"/>
                </a:solidFill>
                <a:effectLst/>
                <a:uLnTx/>
                <a:uFillTx/>
                <a:latin typeface="MS UI Gothic"/>
                <a:ea typeface="+mn-ea"/>
                <a:cs typeface="MS UI Gothic"/>
              </a:rPr>
              <a:t>7</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27" name="object 27"/>
          <p:cNvSpPr/>
          <p:nvPr/>
        </p:nvSpPr>
        <p:spPr>
          <a:xfrm>
            <a:off x="7512837" y="4105309"/>
            <a:ext cx="21590" cy="70485"/>
          </a:xfrm>
          <a:custGeom>
            <a:avLst/>
            <a:gdLst/>
            <a:ahLst/>
            <a:cxnLst/>
            <a:rect l="l" t="t" r="r" b="b"/>
            <a:pathLst>
              <a:path w="21590" h="70485">
                <a:moveTo>
                  <a:pt x="12191" y="9143"/>
                </a:moveTo>
                <a:lnTo>
                  <a:pt x="6095" y="12190"/>
                </a:lnTo>
                <a:lnTo>
                  <a:pt x="3047" y="12190"/>
                </a:lnTo>
                <a:lnTo>
                  <a:pt x="0" y="12190"/>
                </a:lnTo>
                <a:lnTo>
                  <a:pt x="0" y="18286"/>
                </a:lnTo>
                <a:lnTo>
                  <a:pt x="12191" y="18286"/>
                </a:lnTo>
                <a:lnTo>
                  <a:pt x="12191" y="70098"/>
                </a:lnTo>
                <a:lnTo>
                  <a:pt x="21334" y="70098"/>
                </a:lnTo>
                <a:lnTo>
                  <a:pt x="21334" y="0"/>
                </a:lnTo>
                <a:lnTo>
                  <a:pt x="15239" y="0"/>
                </a:lnTo>
                <a:lnTo>
                  <a:pt x="15239" y="6095"/>
                </a:lnTo>
                <a:lnTo>
                  <a:pt x="12191" y="9143"/>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28"/>
          <p:cNvSpPr/>
          <p:nvPr/>
        </p:nvSpPr>
        <p:spPr>
          <a:xfrm>
            <a:off x="7558554" y="4105309"/>
            <a:ext cx="40005" cy="73660"/>
          </a:xfrm>
          <a:custGeom>
            <a:avLst/>
            <a:gdLst/>
            <a:ahLst/>
            <a:cxnLst/>
            <a:rect l="l" t="t" r="r" b="b"/>
            <a:pathLst>
              <a:path w="40004" h="73660">
                <a:moveTo>
                  <a:pt x="0" y="39620"/>
                </a:moveTo>
                <a:lnTo>
                  <a:pt x="0" y="48763"/>
                </a:lnTo>
                <a:lnTo>
                  <a:pt x="0" y="54859"/>
                </a:lnTo>
                <a:lnTo>
                  <a:pt x="3047" y="60954"/>
                </a:lnTo>
                <a:lnTo>
                  <a:pt x="6095" y="67050"/>
                </a:lnTo>
                <a:lnTo>
                  <a:pt x="12191" y="70098"/>
                </a:lnTo>
                <a:lnTo>
                  <a:pt x="21334" y="73145"/>
                </a:lnTo>
                <a:lnTo>
                  <a:pt x="27430" y="70098"/>
                </a:lnTo>
                <a:lnTo>
                  <a:pt x="33525" y="67050"/>
                </a:lnTo>
                <a:lnTo>
                  <a:pt x="39621" y="60954"/>
                </a:lnTo>
                <a:lnTo>
                  <a:pt x="39621" y="48763"/>
                </a:lnTo>
                <a:lnTo>
                  <a:pt x="39621" y="36572"/>
                </a:lnTo>
                <a:lnTo>
                  <a:pt x="33525" y="30477"/>
                </a:lnTo>
                <a:lnTo>
                  <a:pt x="27430" y="27429"/>
                </a:lnTo>
                <a:lnTo>
                  <a:pt x="21334" y="24381"/>
                </a:lnTo>
                <a:lnTo>
                  <a:pt x="18286" y="27429"/>
                </a:lnTo>
                <a:lnTo>
                  <a:pt x="12191" y="27429"/>
                </a:lnTo>
                <a:lnTo>
                  <a:pt x="9143" y="33525"/>
                </a:lnTo>
                <a:lnTo>
                  <a:pt x="9143" y="21334"/>
                </a:lnTo>
                <a:lnTo>
                  <a:pt x="15238" y="12190"/>
                </a:lnTo>
                <a:lnTo>
                  <a:pt x="21334" y="9143"/>
                </a:lnTo>
                <a:lnTo>
                  <a:pt x="27430" y="12190"/>
                </a:lnTo>
                <a:lnTo>
                  <a:pt x="30478" y="15238"/>
                </a:lnTo>
                <a:lnTo>
                  <a:pt x="30478" y="18286"/>
                </a:lnTo>
                <a:lnTo>
                  <a:pt x="39621" y="18286"/>
                </a:lnTo>
                <a:lnTo>
                  <a:pt x="36573" y="12190"/>
                </a:lnTo>
                <a:lnTo>
                  <a:pt x="33525" y="6095"/>
                </a:lnTo>
                <a:lnTo>
                  <a:pt x="27430" y="3047"/>
                </a:lnTo>
                <a:lnTo>
                  <a:pt x="21334" y="0"/>
                </a:lnTo>
                <a:lnTo>
                  <a:pt x="15238" y="3047"/>
                </a:lnTo>
                <a:lnTo>
                  <a:pt x="9143" y="6095"/>
                </a:lnTo>
                <a:lnTo>
                  <a:pt x="6095" y="12190"/>
                </a:lnTo>
                <a:lnTo>
                  <a:pt x="3047" y="18286"/>
                </a:lnTo>
                <a:lnTo>
                  <a:pt x="0" y="27429"/>
                </a:lnTo>
                <a:lnTo>
                  <a:pt x="0" y="3962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object 29"/>
          <p:cNvSpPr/>
          <p:nvPr/>
        </p:nvSpPr>
        <p:spPr>
          <a:xfrm>
            <a:off x="7567698" y="4138834"/>
            <a:ext cx="21590" cy="30480"/>
          </a:xfrm>
          <a:custGeom>
            <a:avLst/>
            <a:gdLst/>
            <a:ahLst/>
            <a:cxnLst/>
            <a:rect l="l" t="t" r="r" b="b"/>
            <a:pathLst>
              <a:path w="21590" h="30479">
                <a:moveTo>
                  <a:pt x="12191" y="0"/>
                </a:moveTo>
                <a:lnTo>
                  <a:pt x="18286" y="3047"/>
                </a:lnTo>
                <a:lnTo>
                  <a:pt x="21334" y="6095"/>
                </a:lnTo>
                <a:lnTo>
                  <a:pt x="21334" y="15238"/>
                </a:lnTo>
                <a:lnTo>
                  <a:pt x="21334" y="24381"/>
                </a:lnTo>
                <a:lnTo>
                  <a:pt x="18286" y="30477"/>
                </a:lnTo>
                <a:lnTo>
                  <a:pt x="12191" y="30477"/>
                </a:lnTo>
                <a:lnTo>
                  <a:pt x="9143" y="30477"/>
                </a:lnTo>
                <a:lnTo>
                  <a:pt x="6095" y="27429"/>
                </a:lnTo>
                <a:lnTo>
                  <a:pt x="3047" y="21334"/>
                </a:lnTo>
                <a:lnTo>
                  <a:pt x="0" y="15238"/>
                </a:lnTo>
                <a:lnTo>
                  <a:pt x="3047" y="6095"/>
                </a:lnTo>
                <a:lnTo>
                  <a:pt x="6095" y="3047"/>
                </a:lnTo>
                <a:lnTo>
                  <a:pt x="12191"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object 30"/>
          <p:cNvSpPr txBox="1"/>
          <p:nvPr/>
        </p:nvSpPr>
        <p:spPr>
          <a:xfrm>
            <a:off x="7487946" y="4077522"/>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1</a:t>
            </a:r>
            <a:r>
              <a:rPr kumimoji="1" sz="800" b="0" i="0" u="none" strike="noStrike" kern="1200" cap="none" spc="415" normalizeH="0" baseline="0" noProof="0" dirty="0">
                <a:ln>
                  <a:noFill/>
                </a:ln>
                <a:solidFill>
                  <a:prstClr val="black"/>
                </a:solidFill>
                <a:effectLst/>
                <a:uLnTx/>
                <a:uFillTx/>
                <a:latin typeface="MS UI Gothic"/>
                <a:ea typeface="+mn-ea"/>
                <a:cs typeface="MS UI Gothic"/>
              </a:rPr>
              <a:t>6</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31" name="object 31"/>
          <p:cNvSpPr/>
          <p:nvPr/>
        </p:nvSpPr>
        <p:spPr>
          <a:xfrm>
            <a:off x="7360447" y="4684381"/>
            <a:ext cx="24765" cy="70485"/>
          </a:xfrm>
          <a:custGeom>
            <a:avLst/>
            <a:gdLst/>
            <a:ahLst/>
            <a:cxnLst/>
            <a:rect l="l" t="t" r="r" b="b"/>
            <a:pathLst>
              <a:path w="24765" h="70485">
                <a:moveTo>
                  <a:pt x="15239" y="9143"/>
                </a:moveTo>
                <a:lnTo>
                  <a:pt x="9143" y="12190"/>
                </a:lnTo>
                <a:lnTo>
                  <a:pt x="6095" y="12190"/>
                </a:lnTo>
                <a:lnTo>
                  <a:pt x="0" y="12190"/>
                </a:lnTo>
                <a:lnTo>
                  <a:pt x="0" y="18286"/>
                </a:lnTo>
                <a:lnTo>
                  <a:pt x="15239" y="18286"/>
                </a:lnTo>
                <a:lnTo>
                  <a:pt x="15239" y="70098"/>
                </a:lnTo>
                <a:lnTo>
                  <a:pt x="24382" y="70098"/>
                </a:lnTo>
                <a:lnTo>
                  <a:pt x="24382" y="0"/>
                </a:lnTo>
                <a:lnTo>
                  <a:pt x="18286" y="0"/>
                </a:lnTo>
                <a:lnTo>
                  <a:pt x="18286" y="6095"/>
                </a:lnTo>
                <a:lnTo>
                  <a:pt x="15239" y="9143"/>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object 32"/>
          <p:cNvSpPr/>
          <p:nvPr/>
        </p:nvSpPr>
        <p:spPr>
          <a:xfrm>
            <a:off x="7409212" y="4687429"/>
            <a:ext cx="40005" cy="70485"/>
          </a:xfrm>
          <a:custGeom>
            <a:avLst/>
            <a:gdLst/>
            <a:ahLst/>
            <a:cxnLst/>
            <a:rect l="l" t="t" r="r" b="b"/>
            <a:pathLst>
              <a:path w="40004" h="70485">
                <a:moveTo>
                  <a:pt x="0" y="21334"/>
                </a:moveTo>
                <a:lnTo>
                  <a:pt x="0" y="33525"/>
                </a:lnTo>
                <a:lnTo>
                  <a:pt x="6095" y="39620"/>
                </a:lnTo>
                <a:lnTo>
                  <a:pt x="9143" y="42668"/>
                </a:lnTo>
                <a:lnTo>
                  <a:pt x="15238" y="42668"/>
                </a:lnTo>
                <a:lnTo>
                  <a:pt x="21334" y="42668"/>
                </a:lnTo>
                <a:lnTo>
                  <a:pt x="27430" y="39620"/>
                </a:lnTo>
                <a:lnTo>
                  <a:pt x="30477" y="36572"/>
                </a:lnTo>
                <a:lnTo>
                  <a:pt x="27430" y="48763"/>
                </a:lnTo>
                <a:lnTo>
                  <a:pt x="24382" y="57907"/>
                </a:lnTo>
                <a:lnTo>
                  <a:pt x="21334" y="60954"/>
                </a:lnTo>
                <a:lnTo>
                  <a:pt x="18286" y="60954"/>
                </a:lnTo>
                <a:lnTo>
                  <a:pt x="12191" y="60954"/>
                </a:lnTo>
                <a:lnTo>
                  <a:pt x="9143" y="54859"/>
                </a:lnTo>
                <a:lnTo>
                  <a:pt x="9143" y="51811"/>
                </a:lnTo>
                <a:lnTo>
                  <a:pt x="0" y="51811"/>
                </a:lnTo>
                <a:lnTo>
                  <a:pt x="0" y="57907"/>
                </a:lnTo>
                <a:lnTo>
                  <a:pt x="6095" y="64002"/>
                </a:lnTo>
                <a:lnTo>
                  <a:pt x="12191" y="67050"/>
                </a:lnTo>
                <a:lnTo>
                  <a:pt x="18286" y="70098"/>
                </a:lnTo>
                <a:lnTo>
                  <a:pt x="24382" y="67050"/>
                </a:lnTo>
                <a:lnTo>
                  <a:pt x="30477" y="64002"/>
                </a:lnTo>
                <a:lnTo>
                  <a:pt x="33525" y="57907"/>
                </a:lnTo>
                <a:lnTo>
                  <a:pt x="36573" y="51811"/>
                </a:lnTo>
                <a:lnTo>
                  <a:pt x="39621" y="42668"/>
                </a:lnTo>
                <a:lnTo>
                  <a:pt x="39621" y="33525"/>
                </a:lnTo>
                <a:lnTo>
                  <a:pt x="39621" y="24381"/>
                </a:lnTo>
                <a:lnTo>
                  <a:pt x="36573" y="15238"/>
                </a:lnTo>
                <a:lnTo>
                  <a:pt x="33525" y="9143"/>
                </a:lnTo>
                <a:lnTo>
                  <a:pt x="30477" y="3047"/>
                </a:lnTo>
                <a:lnTo>
                  <a:pt x="24382" y="0"/>
                </a:lnTo>
                <a:lnTo>
                  <a:pt x="18286" y="0"/>
                </a:lnTo>
                <a:lnTo>
                  <a:pt x="12191" y="0"/>
                </a:lnTo>
                <a:lnTo>
                  <a:pt x="6095" y="3047"/>
                </a:lnTo>
                <a:lnTo>
                  <a:pt x="0" y="12190"/>
                </a:lnTo>
                <a:lnTo>
                  <a:pt x="0" y="21334"/>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object 33"/>
          <p:cNvSpPr/>
          <p:nvPr/>
        </p:nvSpPr>
        <p:spPr>
          <a:xfrm>
            <a:off x="7418355" y="4693524"/>
            <a:ext cx="21590" cy="30480"/>
          </a:xfrm>
          <a:custGeom>
            <a:avLst/>
            <a:gdLst/>
            <a:ahLst/>
            <a:cxnLst/>
            <a:rect l="l" t="t" r="r" b="b"/>
            <a:pathLst>
              <a:path w="21590" h="30479">
                <a:moveTo>
                  <a:pt x="9143" y="0"/>
                </a:moveTo>
                <a:lnTo>
                  <a:pt x="15238" y="3047"/>
                </a:lnTo>
                <a:lnTo>
                  <a:pt x="18286" y="9143"/>
                </a:lnTo>
                <a:lnTo>
                  <a:pt x="21334" y="18286"/>
                </a:lnTo>
                <a:lnTo>
                  <a:pt x="18286" y="24381"/>
                </a:lnTo>
                <a:lnTo>
                  <a:pt x="15238" y="27429"/>
                </a:lnTo>
                <a:lnTo>
                  <a:pt x="9143" y="30477"/>
                </a:lnTo>
                <a:lnTo>
                  <a:pt x="6095" y="30477"/>
                </a:lnTo>
                <a:lnTo>
                  <a:pt x="3047" y="27429"/>
                </a:lnTo>
                <a:lnTo>
                  <a:pt x="0" y="24381"/>
                </a:lnTo>
                <a:lnTo>
                  <a:pt x="0" y="15238"/>
                </a:lnTo>
                <a:lnTo>
                  <a:pt x="0" y="9143"/>
                </a:lnTo>
                <a:lnTo>
                  <a:pt x="3047" y="3047"/>
                </a:lnTo>
                <a:lnTo>
                  <a:pt x="9143"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object 34"/>
          <p:cNvSpPr/>
          <p:nvPr/>
        </p:nvSpPr>
        <p:spPr>
          <a:xfrm>
            <a:off x="7457977" y="4717906"/>
            <a:ext cx="45720" cy="6350"/>
          </a:xfrm>
          <a:custGeom>
            <a:avLst/>
            <a:gdLst/>
            <a:ahLst/>
            <a:cxnLst/>
            <a:rect l="l" t="t" r="r" b="b"/>
            <a:pathLst>
              <a:path w="45720" h="6350">
                <a:moveTo>
                  <a:pt x="0" y="0"/>
                </a:moveTo>
                <a:lnTo>
                  <a:pt x="0" y="6095"/>
                </a:lnTo>
                <a:lnTo>
                  <a:pt x="45717" y="6095"/>
                </a:lnTo>
                <a:lnTo>
                  <a:pt x="45717" y="0"/>
                </a:lnTo>
                <a:lnTo>
                  <a:pt x="0"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object 35"/>
          <p:cNvSpPr/>
          <p:nvPr/>
        </p:nvSpPr>
        <p:spPr>
          <a:xfrm>
            <a:off x="7518933" y="4684381"/>
            <a:ext cx="21590" cy="70485"/>
          </a:xfrm>
          <a:custGeom>
            <a:avLst/>
            <a:gdLst/>
            <a:ahLst/>
            <a:cxnLst/>
            <a:rect l="l" t="t" r="r" b="b"/>
            <a:pathLst>
              <a:path w="21590" h="70485">
                <a:moveTo>
                  <a:pt x="12191" y="9143"/>
                </a:moveTo>
                <a:lnTo>
                  <a:pt x="6095" y="12190"/>
                </a:lnTo>
                <a:lnTo>
                  <a:pt x="3047" y="12190"/>
                </a:lnTo>
                <a:lnTo>
                  <a:pt x="0" y="12190"/>
                </a:lnTo>
                <a:lnTo>
                  <a:pt x="0" y="18286"/>
                </a:lnTo>
                <a:lnTo>
                  <a:pt x="12191" y="18286"/>
                </a:lnTo>
                <a:lnTo>
                  <a:pt x="12191" y="70098"/>
                </a:lnTo>
                <a:lnTo>
                  <a:pt x="21334" y="70098"/>
                </a:lnTo>
                <a:lnTo>
                  <a:pt x="21334" y="0"/>
                </a:lnTo>
                <a:lnTo>
                  <a:pt x="15238" y="0"/>
                </a:lnTo>
                <a:lnTo>
                  <a:pt x="15238" y="6095"/>
                </a:lnTo>
                <a:lnTo>
                  <a:pt x="12191" y="9143"/>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object 36"/>
          <p:cNvSpPr txBox="1"/>
          <p:nvPr/>
        </p:nvSpPr>
        <p:spPr>
          <a:xfrm>
            <a:off x="7338603" y="4656593"/>
            <a:ext cx="284480"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19-</a:t>
            </a:r>
            <a:r>
              <a:rPr kumimoji="1" sz="800" b="0" i="0" u="none" strike="noStrike" kern="1200" cap="none" spc="415" normalizeH="0" baseline="0" noProof="0" dirty="0">
                <a:ln>
                  <a:noFill/>
                </a:ln>
                <a:solidFill>
                  <a:prstClr val="black"/>
                </a:solidFill>
                <a:effectLst/>
                <a:uLnTx/>
                <a:uFillTx/>
                <a:latin typeface="MS UI Gothic"/>
                <a:ea typeface="+mn-ea"/>
                <a:cs typeface="MS UI Gothic"/>
              </a:rPr>
              <a:t>1</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37" name="object 37"/>
          <p:cNvSpPr/>
          <p:nvPr/>
        </p:nvSpPr>
        <p:spPr>
          <a:xfrm>
            <a:off x="8893493" y="3754819"/>
            <a:ext cx="21590" cy="70485"/>
          </a:xfrm>
          <a:custGeom>
            <a:avLst/>
            <a:gdLst/>
            <a:ahLst/>
            <a:cxnLst/>
            <a:rect l="l" t="t" r="r" b="b"/>
            <a:pathLst>
              <a:path w="21590" h="70485">
                <a:moveTo>
                  <a:pt x="12191" y="6095"/>
                </a:moveTo>
                <a:lnTo>
                  <a:pt x="9143" y="9143"/>
                </a:lnTo>
                <a:lnTo>
                  <a:pt x="3047" y="9143"/>
                </a:lnTo>
                <a:lnTo>
                  <a:pt x="0" y="9143"/>
                </a:lnTo>
                <a:lnTo>
                  <a:pt x="0" y="15238"/>
                </a:lnTo>
                <a:lnTo>
                  <a:pt x="12191" y="15238"/>
                </a:lnTo>
                <a:lnTo>
                  <a:pt x="12191" y="70098"/>
                </a:lnTo>
                <a:lnTo>
                  <a:pt x="21334" y="70098"/>
                </a:lnTo>
                <a:lnTo>
                  <a:pt x="21334" y="0"/>
                </a:lnTo>
                <a:lnTo>
                  <a:pt x="15238" y="0"/>
                </a:lnTo>
                <a:lnTo>
                  <a:pt x="15238" y="3047"/>
                </a:lnTo>
                <a:lnTo>
                  <a:pt x="12191" y="6095"/>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object 38"/>
          <p:cNvSpPr txBox="1"/>
          <p:nvPr/>
        </p:nvSpPr>
        <p:spPr>
          <a:xfrm>
            <a:off x="8870126" y="3723984"/>
            <a:ext cx="129539"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415" normalizeH="0" baseline="0" noProof="0" dirty="0">
                <a:ln>
                  <a:noFill/>
                </a:ln>
                <a:solidFill>
                  <a:prstClr val="black"/>
                </a:solidFill>
                <a:effectLst/>
                <a:uLnTx/>
                <a:uFillTx/>
                <a:latin typeface="MS UI Gothic"/>
                <a:ea typeface="+mn-ea"/>
                <a:cs typeface="MS UI Gothic"/>
              </a:rPr>
              <a:t>1</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39" name="object 39"/>
          <p:cNvSpPr/>
          <p:nvPr/>
        </p:nvSpPr>
        <p:spPr>
          <a:xfrm>
            <a:off x="5918836" y="5037919"/>
            <a:ext cx="24765" cy="70485"/>
          </a:xfrm>
          <a:custGeom>
            <a:avLst/>
            <a:gdLst/>
            <a:ahLst/>
            <a:cxnLst/>
            <a:rect l="l" t="t" r="r" b="b"/>
            <a:pathLst>
              <a:path w="24764" h="70485">
                <a:moveTo>
                  <a:pt x="15238" y="9143"/>
                </a:moveTo>
                <a:lnTo>
                  <a:pt x="9143" y="12190"/>
                </a:lnTo>
                <a:lnTo>
                  <a:pt x="6095" y="12190"/>
                </a:lnTo>
                <a:lnTo>
                  <a:pt x="0" y="12190"/>
                </a:lnTo>
                <a:lnTo>
                  <a:pt x="0" y="18286"/>
                </a:lnTo>
                <a:lnTo>
                  <a:pt x="15238" y="18286"/>
                </a:lnTo>
                <a:lnTo>
                  <a:pt x="15238" y="70098"/>
                </a:lnTo>
                <a:lnTo>
                  <a:pt x="24382" y="70098"/>
                </a:lnTo>
                <a:lnTo>
                  <a:pt x="24382" y="0"/>
                </a:lnTo>
                <a:lnTo>
                  <a:pt x="18286" y="0"/>
                </a:lnTo>
                <a:lnTo>
                  <a:pt x="18286" y="6095"/>
                </a:lnTo>
                <a:lnTo>
                  <a:pt x="15238" y="9143"/>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object 40"/>
          <p:cNvSpPr/>
          <p:nvPr/>
        </p:nvSpPr>
        <p:spPr>
          <a:xfrm>
            <a:off x="5967601" y="5040967"/>
            <a:ext cx="40005" cy="70485"/>
          </a:xfrm>
          <a:custGeom>
            <a:avLst/>
            <a:gdLst/>
            <a:ahLst/>
            <a:cxnLst/>
            <a:rect l="l" t="t" r="r" b="b"/>
            <a:pathLst>
              <a:path w="40004" h="70485">
                <a:moveTo>
                  <a:pt x="0" y="21334"/>
                </a:moveTo>
                <a:lnTo>
                  <a:pt x="0" y="33525"/>
                </a:lnTo>
                <a:lnTo>
                  <a:pt x="6095" y="39620"/>
                </a:lnTo>
                <a:lnTo>
                  <a:pt x="9143" y="42668"/>
                </a:lnTo>
                <a:lnTo>
                  <a:pt x="15238" y="45716"/>
                </a:lnTo>
                <a:lnTo>
                  <a:pt x="21334" y="42668"/>
                </a:lnTo>
                <a:lnTo>
                  <a:pt x="27430" y="39620"/>
                </a:lnTo>
                <a:lnTo>
                  <a:pt x="30478" y="36572"/>
                </a:lnTo>
                <a:lnTo>
                  <a:pt x="27430" y="48763"/>
                </a:lnTo>
                <a:lnTo>
                  <a:pt x="24382" y="57907"/>
                </a:lnTo>
                <a:lnTo>
                  <a:pt x="21334" y="60954"/>
                </a:lnTo>
                <a:lnTo>
                  <a:pt x="18286" y="60954"/>
                </a:lnTo>
                <a:lnTo>
                  <a:pt x="12191" y="60954"/>
                </a:lnTo>
                <a:lnTo>
                  <a:pt x="9143" y="57907"/>
                </a:lnTo>
                <a:lnTo>
                  <a:pt x="9143" y="51811"/>
                </a:lnTo>
                <a:lnTo>
                  <a:pt x="0" y="51811"/>
                </a:lnTo>
                <a:lnTo>
                  <a:pt x="3047" y="57907"/>
                </a:lnTo>
                <a:lnTo>
                  <a:pt x="6095" y="64002"/>
                </a:lnTo>
                <a:lnTo>
                  <a:pt x="12191" y="70098"/>
                </a:lnTo>
                <a:lnTo>
                  <a:pt x="18286" y="70098"/>
                </a:lnTo>
                <a:lnTo>
                  <a:pt x="24382" y="67050"/>
                </a:lnTo>
                <a:lnTo>
                  <a:pt x="30478" y="64002"/>
                </a:lnTo>
                <a:lnTo>
                  <a:pt x="33525" y="57907"/>
                </a:lnTo>
                <a:lnTo>
                  <a:pt x="36573" y="51811"/>
                </a:lnTo>
                <a:lnTo>
                  <a:pt x="39621" y="42668"/>
                </a:lnTo>
                <a:lnTo>
                  <a:pt x="39621" y="33525"/>
                </a:lnTo>
                <a:lnTo>
                  <a:pt x="39621" y="24381"/>
                </a:lnTo>
                <a:lnTo>
                  <a:pt x="36573" y="15238"/>
                </a:lnTo>
                <a:lnTo>
                  <a:pt x="36573" y="9143"/>
                </a:lnTo>
                <a:lnTo>
                  <a:pt x="30478" y="3047"/>
                </a:lnTo>
                <a:lnTo>
                  <a:pt x="24382" y="0"/>
                </a:lnTo>
                <a:lnTo>
                  <a:pt x="18286" y="0"/>
                </a:lnTo>
                <a:lnTo>
                  <a:pt x="12191" y="0"/>
                </a:lnTo>
                <a:lnTo>
                  <a:pt x="6095" y="3047"/>
                </a:lnTo>
                <a:lnTo>
                  <a:pt x="0" y="12190"/>
                </a:lnTo>
                <a:lnTo>
                  <a:pt x="0" y="21334"/>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object 41"/>
          <p:cNvSpPr/>
          <p:nvPr/>
        </p:nvSpPr>
        <p:spPr>
          <a:xfrm>
            <a:off x="5976744" y="5047062"/>
            <a:ext cx="21590" cy="30480"/>
          </a:xfrm>
          <a:custGeom>
            <a:avLst/>
            <a:gdLst/>
            <a:ahLst/>
            <a:cxnLst/>
            <a:rect l="l" t="t" r="r" b="b"/>
            <a:pathLst>
              <a:path w="21589" h="30479">
                <a:moveTo>
                  <a:pt x="9143" y="0"/>
                </a:moveTo>
                <a:lnTo>
                  <a:pt x="15239" y="3047"/>
                </a:lnTo>
                <a:lnTo>
                  <a:pt x="18286" y="9143"/>
                </a:lnTo>
                <a:lnTo>
                  <a:pt x="21334" y="18286"/>
                </a:lnTo>
                <a:lnTo>
                  <a:pt x="18286" y="24381"/>
                </a:lnTo>
                <a:lnTo>
                  <a:pt x="15239" y="27429"/>
                </a:lnTo>
                <a:lnTo>
                  <a:pt x="9143" y="30477"/>
                </a:lnTo>
                <a:lnTo>
                  <a:pt x="6095" y="30477"/>
                </a:lnTo>
                <a:lnTo>
                  <a:pt x="3047" y="27429"/>
                </a:lnTo>
                <a:lnTo>
                  <a:pt x="0" y="24381"/>
                </a:lnTo>
                <a:lnTo>
                  <a:pt x="0" y="15238"/>
                </a:lnTo>
                <a:lnTo>
                  <a:pt x="0" y="9143"/>
                </a:lnTo>
                <a:lnTo>
                  <a:pt x="3047" y="3047"/>
                </a:lnTo>
                <a:lnTo>
                  <a:pt x="9143"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object 42"/>
          <p:cNvSpPr/>
          <p:nvPr/>
        </p:nvSpPr>
        <p:spPr>
          <a:xfrm>
            <a:off x="6016366" y="5071444"/>
            <a:ext cx="45720" cy="6350"/>
          </a:xfrm>
          <a:custGeom>
            <a:avLst/>
            <a:gdLst/>
            <a:ahLst/>
            <a:cxnLst/>
            <a:rect l="l" t="t" r="r" b="b"/>
            <a:pathLst>
              <a:path w="45720" h="6350">
                <a:moveTo>
                  <a:pt x="0" y="0"/>
                </a:moveTo>
                <a:lnTo>
                  <a:pt x="0" y="6095"/>
                </a:lnTo>
                <a:lnTo>
                  <a:pt x="45717" y="6095"/>
                </a:lnTo>
                <a:lnTo>
                  <a:pt x="45717" y="0"/>
                </a:lnTo>
                <a:lnTo>
                  <a:pt x="0"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object 43"/>
          <p:cNvSpPr/>
          <p:nvPr/>
        </p:nvSpPr>
        <p:spPr>
          <a:xfrm>
            <a:off x="6071226" y="5040967"/>
            <a:ext cx="40005" cy="70485"/>
          </a:xfrm>
          <a:custGeom>
            <a:avLst/>
            <a:gdLst/>
            <a:ahLst/>
            <a:cxnLst/>
            <a:rect l="l" t="t" r="r" b="b"/>
            <a:pathLst>
              <a:path w="40004" h="70485">
                <a:moveTo>
                  <a:pt x="0" y="24381"/>
                </a:moveTo>
                <a:lnTo>
                  <a:pt x="9143" y="24381"/>
                </a:lnTo>
                <a:lnTo>
                  <a:pt x="12191" y="15238"/>
                </a:lnTo>
                <a:lnTo>
                  <a:pt x="15238" y="9143"/>
                </a:lnTo>
                <a:lnTo>
                  <a:pt x="21334" y="6095"/>
                </a:lnTo>
                <a:lnTo>
                  <a:pt x="27430" y="9143"/>
                </a:lnTo>
                <a:lnTo>
                  <a:pt x="27430" y="12190"/>
                </a:lnTo>
                <a:lnTo>
                  <a:pt x="30477" y="18286"/>
                </a:lnTo>
                <a:lnTo>
                  <a:pt x="27430" y="24381"/>
                </a:lnTo>
                <a:lnTo>
                  <a:pt x="21334" y="33525"/>
                </a:lnTo>
                <a:lnTo>
                  <a:pt x="15238" y="39620"/>
                </a:lnTo>
                <a:lnTo>
                  <a:pt x="6095" y="51811"/>
                </a:lnTo>
                <a:lnTo>
                  <a:pt x="0" y="57907"/>
                </a:lnTo>
                <a:lnTo>
                  <a:pt x="0" y="60954"/>
                </a:lnTo>
                <a:lnTo>
                  <a:pt x="0" y="70098"/>
                </a:lnTo>
                <a:lnTo>
                  <a:pt x="39621" y="70098"/>
                </a:lnTo>
                <a:lnTo>
                  <a:pt x="39621" y="60954"/>
                </a:lnTo>
                <a:lnTo>
                  <a:pt x="9143" y="60954"/>
                </a:lnTo>
                <a:lnTo>
                  <a:pt x="15238" y="54859"/>
                </a:lnTo>
                <a:lnTo>
                  <a:pt x="21334" y="48763"/>
                </a:lnTo>
                <a:lnTo>
                  <a:pt x="33525" y="33525"/>
                </a:lnTo>
                <a:lnTo>
                  <a:pt x="36573" y="27429"/>
                </a:lnTo>
                <a:lnTo>
                  <a:pt x="39621" y="18286"/>
                </a:lnTo>
                <a:lnTo>
                  <a:pt x="36573" y="9143"/>
                </a:lnTo>
                <a:lnTo>
                  <a:pt x="33525" y="3047"/>
                </a:lnTo>
                <a:lnTo>
                  <a:pt x="27430" y="0"/>
                </a:lnTo>
                <a:lnTo>
                  <a:pt x="18286" y="0"/>
                </a:lnTo>
                <a:lnTo>
                  <a:pt x="12191" y="0"/>
                </a:lnTo>
                <a:lnTo>
                  <a:pt x="6095" y="3047"/>
                </a:lnTo>
                <a:lnTo>
                  <a:pt x="3047" y="12190"/>
                </a:lnTo>
                <a:lnTo>
                  <a:pt x="0" y="24381"/>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object 44"/>
          <p:cNvSpPr txBox="1"/>
          <p:nvPr/>
        </p:nvSpPr>
        <p:spPr>
          <a:xfrm>
            <a:off x="5896992" y="5010131"/>
            <a:ext cx="284480"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19-</a:t>
            </a:r>
            <a:r>
              <a:rPr kumimoji="1" sz="800" b="0" i="0" u="none" strike="noStrike" kern="1200" cap="none" spc="415" normalizeH="0" baseline="0" noProof="0" dirty="0">
                <a:ln>
                  <a:noFill/>
                </a:ln>
                <a:solidFill>
                  <a:prstClr val="black"/>
                </a:solidFill>
                <a:effectLst/>
                <a:uLnTx/>
                <a:uFillTx/>
                <a:latin typeface="MS UI Gothic"/>
                <a:ea typeface="+mn-ea"/>
                <a:cs typeface="MS UI Gothic"/>
              </a:rPr>
              <a:t>2</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45" name="object 45"/>
          <p:cNvSpPr txBox="1"/>
          <p:nvPr/>
        </p:nvSpPr>
        <p:spPr>
          <a:xfrm>
            <a:off x="4205461" y="5531295"/>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2</a:t>
            </a:r>
            <a:r>
              <a:rPr kumimoji="1" sz="800" b="0" i="0" u="none" strike="noStrike" kern="1200" cap="none" spc="415" normalizeH="0" baseline="0" noProof="0" dirty="0">
                <a:ln>
                  <a:noFill/>
                </a:ln>
                <a:solidFill>
                  <a:prstClr val="black"/>
                </a:solidFill>
                <a:effectLst/>
                <a:uLnTx/>
                <a:uFillTx/>
                <a:latin typeface="MS UI Gothic"/>
                <a:ea typeface="+mn-ea"/>
                <a:cs typeface="MS UI Gothic"/>
              </a:rPr>
              <a:t>5</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46" name="object 46"/>
          <p:cNvSpPr/>
          <p:nvPr/>
        </p:nvSpPr>
        <p:spPr>
          <a:xfrm>
            <a:off x="7942577" y="5751091"/>
            <a:ext cx="40005" cy="70485"/>
          </a:xfrm>
          <a:custGeom>
            <a:avLst/>
            <a:gdLst/>
            <a:ahLst/>
            <a:cxnLst/>
            <a:rect l="l" t="t" r="r" b="b"/>
            <a:pathLst>
              <a:path w="40004" h="70485">
                <a:moveTo>
                  <a:pt x="3047" y="0"/>
                </a:moveTo>
                <a:lnTo>
                  <a:pt x="3047" y="3047"/>
                </a:lnTo>
                <a:lnTo>
                  <a:pt x="3047" y="33525"/>
                </a:lnTo>
                <a:lnTo>
                  <a:pt x="3047" y="36572"/>
                </a:lnTo>
                <a:lnTo>
                  <a:pt x="9143" y="36572"/>
                </a:lnTo>
                <a:lnTo>
                  <a:pt x="12191" y="33525"/>
                </a:lnTo>
                <a:lnTo>
                  <a:pt x="18286" y="30477"/>
                </a:lnTo>
                <a:lnTo>
                  <a:pt x="21334" y="27429"/>
                </a:lnTo>
                <a:lnTo>
                  <a:pt x="27430" y="30477"/>
                </a:lnTo>
                <a:lnTo>
                  <a:pt x="30478" y="36572"/>
                </a:lnTo>
                <a:lnTo>
                  <a:pt x="30478" y="45716"/>
                </a:lnTo>
                <a:lnTo>
                  <a:pt x="30478" y="54859"/>
                </a:lnTo>
                <a:lnTo>
                  <a:pt x="27430" y="60954"/>
                </a:lnTo>
                <a:lnTo>
                  <a:pt x="24382" y="60954"/>
                </a:lnTo>
                <a:lnTo>
                  <a:pt x="18286" y="60954"/>
                </a:lnTo>
                <a:lnTo>
                  <a:pt x="12191" y="60954"/>
                </a:lnTo>
                <a:lnTo>
                  <a:pt x="9143" y="54859"/>
                </a:lnTo>
                <a:lnTo>
                  <a:pt x="9143" y="48763"/>
                </a:lnTo>
                <a:lnTo>
                  <a:pt x="0" y="48763"/>
                </a:lnTo>
                <a:lnTo>
                  <a:pt x="3047" y="57907"/>
                </a:lnTo>
                <a:lnTo>
                  <a:pt x="6095" y="64002"/>
                </a:lnTo>
                <a:lnTo>
                  <a:pt x="12191" y="70098"/>
                </a:lnTo>
                <a:lnTo>
                  <a:pt x="18286" y="70098"/>
                </a:lnTo>
                <a:lnTo>
                  <a:pt x="27430" y="70098"/>
                </a:lnTo>
                <a:lnTo>
                  <a:pt x="33525" y="64002"/>
                </a:lnTo>
                <a:lnTo>
                  <a:pt x="39621" y="54859"/>
                </a:lnTo>
                <a:lnTo>
                  <a:pt x="39621" y="42668"/>
                </a:lnTo>
                <a:lnTo>
                  <a:pt x="39621" y="33525"/>
                </a:lnTo>
                <a:lnTo>
                  <a:pt x="36573" y="27429"/>
                </a:lnTo>
                <a:lnTo>
                  <a:pt x="30478" y="24381"/>
                </a:lnTo>
                <a:lnTo>
                  <a:pt x="21334" y="21334"/>
                </a:lnTo>
                <a:lnTo>
                  <a:pt x="15238" y="24381"/>
                </a:lnTo>
                <a:lnTo>
                  <a:pt x="9143" y="27429"/>
                </a:lnTo>
                <a:lnTo>
                  <a:pt x="12191" y="24381"/>
                </a:lnTo>
                <a:lnTo>
                  <a:pt x="12191" y="9143"/>
                </a:lnTo>
                <a:lnTo>
                  <a:pt x="39621" y="9143"/>
                </a:lnTo>
                <a:lnTo>
                  <a:pt x="39621" y="0"/>
                </a:lnTo>
                <a:lnTo>
                  <a:pt x="3047"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object 47"/>
          <p:cNvSpPr/>
          <p:nvPr/>
        </p:nvSpPr>
        <p:spPr>
          <a:xfrm>
            <a:off x="7994391" y="5751091"/>
            <a:ext cx="40005" cy="70485"/>
          </a:xfrm>
          <a:custGeom>
            <a:avLst/>
            <a:gdLst/>
            <a:ahLst/>
            <a:cxnLst/>
            <a:rect l="l" t="t" r="r" b="b"/>
            <a:pathLst>
              <a:path w="40004" h="70485">
                <a:moveTo>
                  <a:pt x="0" y="21334"/>
                </a:moveTo>
                <a:lnTo>
                  <a:pt x="9143" y="21334"/>
                </a:lnTo>
                <a:lnTo>
                  <a:pt x="12191" y="15238"/>
                </a:lnTo>
                <a:lnTo>
                  <a:pt x="12191" y="9143"/>
                </a:lnTo>
                <a:lnTo>
                  <a:pt x="21334" y="6095"/>
                </a:lnTo>
                <a:lnTo>
                  <a:pt x="27430" y="9143"/>
                </a:lnTo>
                <a:lnTo>
                  <a:pt x="30478" y="12190"/>
                </a:lnTo>
                <a:lnTo>
                  <a:pt x="30478" y="18286"/>
                </a:lnTo>
                <a:lnTo>
                  <a:pt x="30478" y="24381"/>
                </a:lnTo>
                <a:lnTo>
                  <a:pt x="27430" y="27429"/>
                </a:lnTo>
                <a:lnTo>
                  <a:pt x="24382" y="30477"/>
                </a:lnTo>
                <a:lnTo>
                  <a:pt x="18286" y="30477"/>
                </a:lnTo>
                <a:lnTo>
                  <a:pt x="18286" y="36572"/>
                </a:lnTo>
                <a:lnTo>
                  <a:pt x="21334" y="36572"/>
                </a:lnTo>
                <a:lnTo>
                  <a:pt x="24382" y="36572"/>
                </a:lnTo>
                <a:lnTo>
                  <a:pt x="27430" y="39620"/>
                </a:lnTo>
                <a:lnTo>
                  <a:pt x="30478" y="42668"/>
                </a:lnTo>
                <a:lnTo>
                  <a:pt x="30478" y="48763"/>
                </a:lnTo>
                <a:lnTo>
                  <a:pt x="30478" y="54859"/>
                </a:lnTo>
                <a:lnTo>
                  <a:pt x="27430" y="57907"/>
                </a:lnTo>
                <a:lnTo>
                  <a:pt x="24382" y="60954"/>
                </a:lnTo>
                <a:lnTo>
                  <a:pt x="18286" y="60954"/>
                </a:lnTo>
                <a:lnTo>
                  <a:pt x="15238" y="60954"/>
                </a:lnTo>
                <a:lnTo>
                  <a:pt x="12191" y="60954"/>
                </a:lnTo>
                <a:lnTo>
                  <a:pt x="9143" y="54859"/>
                </a:lnTo>
                <a:lnTo>
                  <a:pt x="9143" y="51811"/>
                </a:lnTo>
                <a:lnTo>
                  <a:pt x="9143" y="48763"/>
                </a:lnTo>
                <a:lnTo>
                  <a:pt x="0" y="48763"/>
                </a:lnTo>
                <a:lnTo>
                  <a:pt x="0" y="51811"/>
                </a:lnTo>
                <a:lnTo>
                  <a:pt x="0" y="57907"/>
                </a:lnTo>
                <a:lnTo>
                  <a:pt x="6095" y="64002"/>
                </a:lnTo>
                <a:lnTo>
                  <a:pt x="12191" y="70098"/>
                </a:lnTo>
                <a:lnTo>
                  <a:pt x="18286" y="70098"/>
                </a:lnTo>
                <a:lnTo>
                  <a:pt x="27430" y="70098"/>
                </a:lnTo>
                <a:lnTo>
                  <a:pt x="36573" y="64002"/>
                </a:lnTo>
                <a:lnTo>
                  <a:pt x="39621" y="57907"/>
                </a:lnTo>
                <a:lnTo>
                  <a:pt x="39621" y="48763"/>
                </a:lnTo>
                <a:lnTo>
                  <a:pt x="39621" y="42668"/>
                </a:lnTo>
                <a:lnTo>
                  <a:pt x="36573" y="36572"/>
                </a:lnTo>
                <a:lnTo>
                  <a:pt x="30478" y="33525"/>
                </a:lnTo>
                <a:lnTo>
                  <a:pt x="36573" y="30477"/>
                </a:lnTo>
                <a:lnTo>
                  <a:pt x="39621" y="24381"/>
                </a:lnTo>
                <a:lnTo>
                  <a:pt x="39621" y="18286"/>
                </a:lnTo>
                <a:lnTo>
                  <a:pt x="36573" y="9143"/>
                </a:lnTo>
                <a:lnTo>
                  <a:pt x="33525" y="6095"/>
                </a:lnTo>
                <a:lnTo>
                  <a:pt x="27430" y="0"/>
                </a:lnTo>
                <a:lnTo>
                  <a:pt x="21334" y="0"/>
                </a:lnTo>
                <a:lnTo>
                  <a:pt x="12191" y="0"/>
                </a:lnTo>
                <a:lnTo>
                  <a:pt x="6095" y="6095"/>
                </a:lnTo>
                <a:lnTo>
                  <a:pt x="3047" y="12190"/>
                </a:lnTo>
                <a:lnTo>
                  <a:pt x="0" y="21334"/>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object 48"/>
          <p:cNvSpPr txBox="1"/>
          <p:nvPr/>
        </p:nvSpPr>
        <p:spPr>
          <a:xfrm>
            <a:off x="7923783" y="5720256"/>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5</a:t>
            </a:r>
            <a:r>
              <a:rPr kumimoji="1" sz="800" b="0" i="0" u="none" strike="noStrike" kern="1200" cap="none" spc="415" normalizeH="0" baseline="0" noProof="0" dirty="0">
                <a:ln>
                  <a:noFill/>
                </a:ln>
                <a:solidFill>
                  <a:prstClr val="black"/>
                </a:solidFill>
                <a:effectLst/>
                <a:uLnTx/>
                <a:uFillTx/>
                <a:latin typeface="MS UI Gothic"/>
                <a:ea typeface="+mn-ea"/>
                <a:cs typeface="MS UI Gothic"/>
              </a:rPr>
              <a:t>3</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49" name="object 49"/>
          <p:cNvSpPr/>
          <p:nvPr/>
        </p:nvSpPr>
        <p:spPr>
          <a:xfrm>
            <a:off x="6936802" y="1734165"/>
            <a:ext cx="21590" cy="70485"/>
          </a:xfrm>
          <a:custGeom>
            <a:avLst/>
            <a:gdLst/>
            <a:ahLst/>
            <a:cxnLst/>
            <a:rect l="l" t="t" r="r" b="b"/>
            <a:pathLst>
              <a:path w="21590" h="70485">
                <a:moveTo>
                  <a:pt x="12191" y="9143"/>
                </a:moveTo>
                <a:lnTo>
                  <a:pt x="9143" y="12190"/>
                </a:lnTo>
                <a:lnTo>
                  <a:pt x="6095" y="12190"/>
                </a:lnTo>
                <a:lnTo>
                  <a:pt x="0" y="12190"/>
                </a:lnTo>
                <a:lnTo>
                  <a:pt x="0" y="18286"/>
                </a:lnTo>
                <a:lnTo>
                  <a:pt x="12191" y="18286"/>
                </a:lnTo>
                <a:lnTo>
                  <a:pt x="12191" y="70098"/>
                </a:lnTo>
                <a:lnTo>
                  <a:pt x="21334" y="70098"/>
                </a:lnTo>
                <a:lnTo>
                  <a:pt x="21334" y="0"/>
                </a:lnTo>
                <a:lnTo>
                  <a:pt x="18286" y="0"/>
                </a:lnTo>
                <a:lnTo>
                  <a:pt x="15239" y="6095"/>
                </a:lnTo>
                <a:lnTo>
                  <a:pt x="12191" y="9143"/>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object 50"/>
          <p:cNvSpPr/>
          <p:nvPr/>
        </p:nvSpPr>
        <p:spPr>
          <a:xfrm>
            <a:off x="6988615" y="1734165"/>
            <a:ext cx="21590" cy="70485"/>
          </a:xfrm>
          <a:custGeom>
            <a:avLst/>
            <a:gdLst/>
            <a:ahLst/>
            <a:cxnLst/>
            <a:rect l="l" t="t" r="r" b="b"/>
            <a:pathLst>
              <a:path w="21590" h="70485">
                <a:moveTo>
                  <a:pt x="12191" y="9143"/>
                </a:moveTo>
                <a:lnTo>
                  <a:pt x="9143" y="12190"/>
                </a:lnTo>
                <a:lnTo>
                  <a:pt x="6095" y="12190"/>
                </a:lnTo>
                <a:lnTo>
                  <a:pt x="0" y="12190"/>
                </a:lnTo>
                <a:lnTo>
                  <a:pt x="0" y="18286"/>
                </a:lnTo>
                <a:lnTo>
                  <a:pt x="12191" y="18286"/>
                </a:lnTo>
                <a:lnTo>
                  <a:pt x="12191" y="70098"/>
                </a:lnTo>
                <a:lnTo>
                  <a:pt x="21334" y="70098"/>
                </a:lnTo>
                <a:lnTo>
                  <a:pt x="21334" y="0"/>
                </a:lnTo>
                <a:lnTo>
                  <a:pt x="18286" y="0"/>
                </a:lnTo>
                <a:lnTo>
                  <a:pt x="15238" y="6095"/>
                </a:lnTo>
                <a:lnTo>
                  <a:pt x="12191" y="9143"/>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object 51"/>
          <p:cNvSpPr txBox="1"/>
          <p:nvPr/>
        </p:nvSpPr>
        <p:spPr>
          <a:xfrm>
            <a:off x="6914959" y="1706378"/>
            <a:ext cx="129539"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415" normalizeH="0" baseline="0" noProof="0" dirty="0">
                <a:ln>
                  <a:noFill/>
                </a:ln>
                <a:solidFill>
                  <a:prstClr val="black"/>
                </a:solidFill>
                <a:effectLst/>
                <a:uLnTx/>
                <a:uFillTx/>
                <a:latin typeface="MS UI Gothic"/>
                <a:ea typeface="+mn-ea"/>
                <a:cs typeface="MS UI Gothic"/>
              </a:rPr>
              <a:t>1</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52" name="object 52"/>
          <p:cNvSpPr/>
          <p:nvPr/>
        </p:nvSpPr>
        <p:spPr>
          <a:xfrm>
            <a:off x="8058394" y="1167285"/>
            <a:ext cx="40005" cy="70485"/>
          </a:xfrm>
          <a:custGeom>
            <a:avLst/>
            <a:gdLst/>
            <a:ahLst/>
            <a:cxnLst/>
            <a:rect l="l" t="t" r="r" b="b"/>
            <a:pathLst>
              <a:path w="40004" h="70484">
                <a:moveTo>
                  <a:pt x="3047" y="0"/>
                </a:moveTo>
                <a:lnTo>
                  <a:pt x="3047" y="3047"/>
                </a:lnTo>
                <a:lnTo>
                  <a:pt x="3047" y="33525"/>
                </a:lnTo>
                <a:lnTo>
                  <a:pt x="3047" y="36572"/>
                </a:lnTo>
                <a:lnTo>
                  <a:pt x="9143" y="36572"/>
                </a:lnTo>
                <a:lnTo>
                  <a:pt x="12191" y="33525"/>
                </a:lnTo>
                <a:lnTo>
                  <a:pt x="18286" y="30477"/>
                </a:lnTo>
                <a:lnTo>
                  <a:pt x="21334" y="27429"/>
                </a:lnTo>
                <a:lnTo>
                  <a:pt x="27430" y="30477"/>
                </a:lnTo>
                <a:lnTo>
                  <a:pt x="30477" y="36572"/>
                </a:lnTo>
                <a:lnTo>
                  <a:pt x="30477" y="45716"/>
                </a:lnTo>
                <a:lnTo>
                  <a:pt x="30477" y="54859"/>
                </a:lnTo>
                <a:lnTo>
                  <a:pt x="27430" y="60954"/>
                </a:lnTo>
                <a:lnTo>
                  <a:pt x="24382" y="60954"/>
                </a:lnTo>
                <a:lnTo>
                  <a:pt x="18286" y="64002"/>
                </a:lnTo>
                <a:lnTo>
                  <a:pt x="12191" y="60954"/>
                </a:lnTo>
                <a:lnTo>
                  <a:pt x="9143" y="54859"/>
                </a:lnTo>
                <a:lnTo>
                  <a:pt x="9143" y="48763"/>
                </a:lnTo>
                <a:lnTo>
                  <a:pt x="0" y="48763"/>
                </a:lnTo>
                <a:lnTo>
                  <a:pt x="3047" y="57907"/>
                </a:lnTo>
                <a:lnTo>
                  <a:pt x="6095" y="64002"/>
                </a:lnTo>
                <a:lnTo>
                  <a:pt x="12191" y="70098"/>
                </a:lnTo>
                <a:lnTo>
                  <a:pt x="18286" y="70098"/>
                </a:lnTo>
                <a:lnTo>
                  <a:pt x="27430" y="70098"/>
                </a:lnTo>
                <a:lnTo>
                  <a:pt x="33525" y="64002"/>
                </a:lnTo>
                <a:lnTo>
                  <a:pt x="39621" y="54859"/>
                </a:lnTo>
                <a:lnTo>
                  <a:pt x="39621" y="42668"/>
                </a:lnTo>
                <a:lnTo>
                  <a:pt x="39621" y="33525"/>
                </a:lnTo>
                <a:lnTo>
                  <a:pt x="36573" y="27429"/>
                </a:lnTo>
                <a:lnTo>
                  <a:pt x="30477" y="24381"/>
                </a:lnTo>
                <a:lnTo>
                  <a:pt x="21334" y="21334"/>
                </a:lnTo>
                <a:lnTo>
                  <a:pt x="15238" y="24381"/>
                </a:lnTo>
                <a:lnTo>
                  <a:pt x="9143" y="27429"/>
                </a:lnTo>
                <a:lnTo>
                  <a:pt x="12191" y="24381"/>
                </a:lnTo>
                <a:lnTo>
                  <a:pt x="12191" y="9143"/>
                </a:lnTo>
                <a:lnTo>
                  <a:pt x="39621" y="9143"/>
                </a:lnTo>
                <a:lnTo>
                  <a:pt x="39621" y="0"/>
                </a:lnTo>
                <a:lnTo>
                  <a:pt x="3047"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object 53"/>
          <p:cNvSpPr/>
          <p:nvPr/>
        </p:nvSpPr>
        <p:spPr>
          <a:xfrm>
            <a:off x="8110207" y="1167285"/>
            <a:ext cx="40005" cy="70485"/>
          </a:xfrm>
          <a:custGeom>
            <a:avLst/>
            <a:gdLst/>
            <a:ahLst/>
            <a:cxnLst/>
            <a:rect l="l" t="t" r="r" b="b"/>
            <a:pathLst>
              <a:path w="40004" h="70484">
                <a:moveTo>
                  <a:pt x="0" y="0"/>
                </a:moveTo>
                <a:lnTo>
                  <a:pt x="0" y="9143"/>
                </a:lnTo>
                <a:lnTo>
                  <a:pt x="30478" y="9143"/>
                </a:lnTo>
                <a:lnTo>
                  <a:pt x="12191" y="70098"/>
                </a:lnTo>
                <a:lnTo>
                  <a:pt x="21334" y="70098"/>
                </a:lnTo>
                <a:lnTo>
                  <a:pt x="39621" y="9143"/>
                </a:lnTo>
                <a:lnTo>
                  <a:pt x="39621" y="0"/>
                </a:lnTo>
                <a:lnTo>
                  <a:pt x="0"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object 54"/>
          <p:cNvSpPr txBox="1"/>
          <p:nvPr/>
        </p:nvSpPr>
        <p:spPr>
          <a:xfrm>
            <a:off x="8039599" y="1136450"/>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5</a:t>
            </a:r>
            <a:r>
              <a:rPr kumimoji="1" sz="800" b="0" i="0" u="none" strike="noStrike" kern="1200" cap="none" spc="415" normalizeH="0" baseline="0" noProof="0" dirty="0">
                <a:ln>
                  <a:noFill/>
                </a:ln>
                <a:solidFill>
                  <a:prstClr val="black"/>
                </a:solidFill>
                <a:effectLst/>
                <a:uLnTx/>
                <a:uFillTx/>
                <a:latin typeface="MS UI Gothic"/>
                <a:ea typeface="+mn-ea"/>
                <a:cs typeface="MS UI Gothic"/>
              </a:rPr>
              <a:t>7</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55" name="object 55"/>
          <p:cNvSpPr txBox="1"/>
          <p:nvPr/>
        </p:nvSpPr>
        <p:spPr>
          <a:xfrm>
            <a:off x="2806519" y="6021982"/>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3</a:t>
            </a:r>
            <a:r>
              <a:rPr kumimoji="1" sz="800" b="0" i="0" u="none" strike="noStrike" kern="1200" cap="none" spc="415" normalizeH="0" baseline="0" noProof="0" dirty="0">
                <a:ln>
                  <a:noFill/>
                </a:ln>
                <a:solidFill>
                  <a:prstClr val="black"/>
                </a:solidFill>
                <a:effectLst/>
                <a:uLnTx/>
                <a:uFillTx/>
                <a:latin typeface="MS UI Gothic"/>
                <a:ea typeface="+mn-ea"/>
                <a:cs typeface="MS UI Gothic"/>
              </a:rPr>
              <a:t>4</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56" name="object 56"/>
          <p:cNvSpPr/>
          <p:nvPr/>
        </p:nvSpPr>
        <p:spPr>
          <a:xfrm>
            <a:off x="8902636" y="5028775"/>
            <a:ext cx="43180" cy="70485"/>
          </a:xfrm>
          <a:custGeom>
            <a:avLst/>
            <a:gdLst/>
            <a:ahLst/>
            <a:cxnLst/>
            <a:rect l="l" t="t" r="r" b="b"/>
            <a:pathLst>
              <a:path w="43179" h="70485">
                <a:moveTo>
                  <a:pt x="3047" y="24381"/>
                </a:moveTo>
                <a:lnTo>
                  <a:pt x="12191" y="24381"/>
                </a:lnTo>
                <a:lnTo>
                  <a:pt x="12191" y="15238"/>
                </a:lnTo>
                <a:lnTo>
                  <a:pt x="15238" y="9143"/>
                </a:lnTo>
                <a:lnTo>
                  <a:pt x="21334" y="6095"/>
                </a:lnTo>
                <a:lnTo>
                  <a:pt x="27430" y="9143"/>
                </a:lnTo>
                <a:lnTo>
                  <a:pt x="30478" y="12190"/>
                </a:lnTo>
                <a:lnTo>
                  <a:pt x="30478" y="18286"/>
                </a:lnTo>
                <a:lnTo>
                  <a:pt x="30478" y="24381"/>
                </a:lnTo>
                <a:lnTo>
                  <a:pt x="24382" y="33525"/>
                </a:lnTo>
                <a:lnTo>
                  <a:pt x="15238" y="39620"/>
                </a:lnTo>
                <a:lnTo>
                  <a:pt x="6095" y="51811"/>
                </a:lnTo>
                <a:lnTo>
                  <a:pt x="3047" y="57907"/>
                </a:lnTo>
                <a:lnTo>
                  <a:pt x="0" y="60954"/>
                </a:lnTo>
                <a:lnTo>
                  <a:pt x="0" y="70098"/>
                </a:lnTo>
                <a:lnTo>
                  <a:pt x="42669" y="70098"/>
                </a:lnTo>
                <a:lnTo>
                  <a:pt x="42669" y="60954"/>
                </a:lnTo>
                <a:lnTo>
                  <a:pt x="12191" y="60954"/>
                </a:lnTo>
                <a:lnTo>
                  <a:pt x="15238" y="54859"/>
                </a:lnTo>
                <a:lnTo>
                  <a:pt x="21334" y="48763"/>
                </a:lnTo>
                <a:lnTo>
                  <a:pt x="33525" y="33525"/>
                </a:lnTo>
                <a:lnTo>
                  <a:pt x="39621" y="27429"/>
                </a:lnTo>
                <a:lnTo>
                  <a:pt x="39621" y="18286"/>
                </a:lnTo>
                <a:lnTo>
                  <a:pt x="39621" y="9143"/>
                </a:lnTo>
                <a:lnTo>
                  <a:pt x="36573" y="3047"/>
                </a:lnTo>
                <a:lnTo>
                  <a:pt x="30478" y="0"/>
                </a:lnTo>
                <a:lnTo>
                  <a:pt x="21334" y="0"/>
                </a:lnTo>
                <a:lnTo>
                  <a:pt x="15238" y="0"/>
                </a:lnTo>
                <a:lnTo>
                  <a:pt x="9143" y="3047"/>
                </a:lnTo>
                <a:lnTo>
                  <a:pt x="3047" y="12190"/>
                </a:lnTo>
                <a:lnTo>
                  <a:pt x="3047" y="24381"/>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object 57"/>
          <p:cNvSpPr txBox="1"/>
          <p:nvPr/>
        </p:nvSpPr>
        <p:spPr>
          <a:xfrm>
            <a:off x="8885364" y="4997940"/>
            <a:ext cx="129539"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415" normalizeH="0" baseline="0" noProof="0" dirty="0">
                <a:ln>
                  <a:noFill/>
                </a:ln>
                <a:solidFill>
                  <a:prstClr val="black"/>
                </a:solidFill>
                <a:effectLst/>
                <a:uLnTx/>
                <a:uFillTx/>
                <a:latin typeface="MS UI Gothic"/>
                <a:ea typeface="+mn-ea"/>
                <a:cs typeface="MS UI Gothic"/>
              </a:rPr>
              <a:t>2</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58" name="object 58"/>
          <p:cNvSpPr txBox="1"/>
          <p:nvPr/>
        </p:nvSpPr>
        <p:spPr>
          <a:xfrm>
            <a:off x="2687654" y="5116802"/>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2</a:t>
            </a:r>
            <a:r>
              <a:rPr kumimoji="1" sz="800" b="0" i="0" u="none" strike="noStrike" kern="1200" cap="none" spc="415" normalizeH="0" baseline="0" noProof="0" dirty="0">
                <a:ln>
                  <a:noFill/>
                </a:ln>
                <a:solidFill>
                  <a:prstClr val="black"/>
                </a:solidFill>
                <a:effectLst/>
                <a:uLnTx/>
                <a:uFillTx/>
                <a:latin typeface="MS UI Gothic"/>
                <a:ea typeface="+mn-ea"/>
                <a:cs typeface="MS UI Gothic"/>
              </a:rPr>
              <a:t>8</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59" name="object 59"/>
          <p:cNvSpPr/>
          <p:nvPr/>
        </p:nvSpPr>
        <p:spPr>
          <a:xfrm>
            <a:off x="2121271" y="1917030"/>
            <a:ext cx="43180" cy="67310"/>
          </a:xfrm>
          <a:custGeom>
            <a:avLst/>
            <a:gdLst/>
            <a:ahLst/>
            <a:cxnLst/>
            <a:rect l="l" t="t" r="r" b="b"/>
            <a:pathLst>
              <a:path w="43180" h="67310">
                <a:moveTo>
                  <a:pt x="3047" y="21334"/>
                </a:moveTo>
                <a:lnTo>
                  <a:pt x="12191" y="21334"/>
                </a:lnTo>
                <a:lnTo>
                  <a:pt x="12191" y="15238"/>
                </a:lnTo>
                <a:lnTo>
                  <a:pt x="15239" y="9143"/>
                </a:lnTo>
                <a:lnTo>
                  <a:pt x="21334" y="6095"/>
                </a:lnTo>
                <a:lnTo>
                  <a:pt x="27430" y="9143"/>
                </a:lnTo>
                <a:lnTo>
                  <a:pt x="30478" y="12190"/>
                </a:lnTo>
                <a:lnTo>
                  <a:pt x="30478" y="18286"/>
                </a:lnTo>
                <a:lnTo>
                  <a:pt x="30478" y="24381"/>
                </a:lnTo>
                <a:lnTo>
                  <a:pt x="24382" y="33525"/>
                </a:lnTo>
                <a:lnTo>
                  <a:pt x="18286" y="39620"/>
                </a:lnTo>
                <a:lnTo>
                  <a:pt x="9143" y="51811"/>
                </a:lnTo>
                <a:lnTo>
                  <a:pt x="3047" y="57907"/>
                </a:lnTo>
                <a:lnTo>
                  <a:pt x="0" y="60954"/>
                </a:lnTo>
                <a:lnTo>
                  <a:pt x="0" y="67050"/>
                </a:lnTo>
                <a:lnTo>
                  <a:pt x="42669" y="67050"/>
                </a:lnTo>
                <a:lnTo>
                  <a:pt x="42669" y="60954"/>
                </a:lnTo>
                <a:lnTo>
                  <a:pt x="12191" y="60954"/>
                </a:lnTo>
                <a:lnTo>
                  <a:pt x="18286" y="54859"/>
                </a:lnTo>
                <a:lnTo>
                  <a:pt x="24382" y="45716"/>
                </a:lnTo>
                <a:lnTo>
                  <a:pt x="36573" y="33525"/>
                </a:lnTo>
                <a:lnTo>
                  <a:pt x="39621" y="27429"/>
                </a:lnTo>
                <a:lnTo>
                  <a:pt x="42669" y="18286"/>
                </a:lnTo>
                <a:lnTo>
                  <a:pt x="39621" y="9143"/>
                </a:lnTo>
                <a:lnTo>
                  <a:pt x="36573" y="3047"/>
                </a:lnTo>
                <a:lnTo>
                  <a:pt x="30478" y="0"/>
                </a:lnTo>
                <a:lnTo>
                  <a:pt x="21334" y="0"/>
                </a:lnTo>
                <a:lnTo>
                  <a:pt x="15239" y="0"/>
                </a:lnTo>
                <a:lnTo>
                  <a:pt x="9143" y="3047"/>
                </a:lnTo>
                <a:lnTo>
                  <a:pt x="3047" y="12190"/>
                </a:lnTo>
                <a:lnTo>
                  <a:pt x="3047" y="21334"/>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object 60"/>
          <p:cNvSpPr txBox="1"/>
          <p:nvPr/>
        </p:nvSpPr>
        <p:spPr>
          <a:xfrm>
            <a:off x="2104000" y="1886195"/>
            <a:ext cx="129539"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415" normalizeH="0" baseline="0" noProof="0" dirty="0">
                <a:ln>
                  <a:noFill/>
                </a:ln>
                <a:solidFill>
                  <a:prstClr val="black"/>
                </a:solidFill>
                <a:effectLst/>
                <a:uLnTx/>
                <a:uFillTx/>
                <a:latin typeface="MS UI Gothic"/>
                <a:ea typeface="+mn-ea"/>
                <a:cs typeface="MS UI Gothic"/>
              </a:rPr>
              <a:t>2</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61" name="object 61"/>
          <p:cNvSpPr txBox="1"/>
          <p:nvPr/>
        </p:nvSpPr>
        <p:spPr>
          <a:xfrm>
            <a:off x="983932" y="5753781"/>
            <a:ext cx="129539"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415" normalizeH="0" baseline="0" noProof="0" dirty="0">
                <a:ln>
                  <a:noFill/>
                </a:ln>
                <a:solidFill>
                  <a:prstClr val="black"/>
                </a:solidFill>
                <a:effectLst/>
                <a:uLnTx/>
                <a:uFillTx/>
                <a:latin typeface="MS UI Gothic"/>
                <a:ea typeface="+mn-ea"/>
                <a:cs typeface="MS UI Gothic"/>
              </a:rPr>
              <a:t>6</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62" name="object 62"/>
          <p:cNvSpPr/>
          <p:nvPr/>
        </p:nvSpPr>
        <p:spPr>
          <a:xfrm>
            <a:off x="7137958" y="5467651"/>
            <a:ext cx="40005" cy="70485"/>
          </a:xfrm>
          <a:custGeom>
            <a:avLst/>
            <a:gdLst/>
            <a:ahLst/>
            <a:cxnLst/>
            <a:rect l="l" t="t" r="r" b="b"/>
            <a:pathLst>
              <a:path w="40004" h="70485">
                <a:moveTo>
                  <a:pt x="0" y="24381"/>
                </a:moveTo>
                <a:lnTo>
                  <a:pt x="9143" y="24381"/>
                </a:lnTo>
                <a:lnTo>
                  <a:pt x="12191" y="15238"/>
                </a:lnTo>
                <a:lnTo>
                  <a:pt x="15238" y="9143"/>
                </a:lnTo>
                <a:lnTo>
                  <a:pt x="18286" y="6095"/>
                </a:lnTo>
                <a:lnTo>
                  <a:pt x="24382" y="9143"/>
                </a:lnTo>
                <a:lnTo>
                  <a:pt x="27430" y="12190"/>
                </a:lnTo>
                <a:lnTo>
                  <a:pt x="30477" y="18286"/>
                </a:lnTo>
                <a:lnTo>
                  <a:pt x="27430" y="24381"/>
                </a:lnTo>
                <a:lnTo>
                  <a:pt x="21334" y="33525"/>
                </a:lnTo>
                <a:lnTo>
                  <a:pt x="15238" y="39620"/>
                </a:lnTo>
                <a:lnTo>
                  <a:pt x="6095" y="51811"/>
                </a:lnTo>
                <a:lnTo>
                  <a:pt x="0" y="57907"/>
                </a:lnTo>
                <a:lnTo>
                  <a:pt x="0" y="60954"/>
                </a:lnTo>
                <a:lnTo>
                  <a:pt x="0" y="70098"/>
                </a:lnTo>
                <a:lnTo>
                  <a:pt x="39621" y="70098"/>
                </a:lnTo>
                <a:lnTo>
                  <a:pt x="39621" y="60954"/>
                </a:lnTo>
                <a:lnTo>
                  <a:pt x="9143" y="60954"/>
                </a:lnTo>
                <a:lnTo>
                  <a:pt x="15238" y="54859"/>
                </a:lnTo>
                <a:lnTo>
                  <a:pt x="21334" y="48763"/>
                </a:lnTo>
                <a:lnTo>
                  <a:pt x="33525" y="33525"/>
                </a:lnTo>
                <a:lnTo>
                  <a:pt x="36573" y="27429"/>
                </a:lnTo>
                <a:lnTo>
                  <a:pt x="39621" y="18286"/>
                </a:lnTo>
                <a:lnTo>
                  <a:pt x="36573" y="9143"/>
                </a:lnTo>
                <a:lnTo>
                  <a:pt x="33525" y="3047"/>
                </a:lnTo>
                <a:lnTo>
                  <a:pt x="27430" y="0"/>
                </a:lnTo>
                <a:lnTo>
                  <a:pt x="18286" y="0"/>
                </a:lnTo>
                <a:lnTo>
                  <a:pt x="12191" y="0"/>
                </a:lnTo>
                <a:lnTo>
                  <a:pt x="6095" y="3047"/>
                </a:lnTo>
                <a:lnTo>
                  <a:pt x="3047" y="12190"/>
                </a:lnTo>
                <a:lnTo>
                  <a:pt x="0" y="24381"/>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object 63"/>
          <p:cNvSpPr/>
          <p:nvPr/>
        </p:nvSpPr>
        <p:spPr>
          <a:xfrm>
            <a:off x="7186722" y="5467651"/>
            <a:ext cx="45720" cy="70485"/>
          </a:xfrm>
          <a:custGeom>
            <a:avLst/>
            <a:gdLst/>
            <a:ahLst/>
            <a:cxnLst/>
            <a:rect l="l" t="t" r="r" b="b"/>
            <a:pathLst>
              <a:path w="45720" h="70485">
                <a:moveTo>
                  <a:pt x="0" y="30477"/>
                </a:moveTo>
                <a:lnTo>
                  <a:pt x="0" y="39620"/>
                </a:lnTo>
                <a:lnTo>
                  <a:pt x="3047" y="54859"/>
                </a:lnTo>
                <a:lnTo>
                  <a:pt x="9143" y="64002"/>
                </a:lnTo>
                <a:lnTo>
                  <a:pt x="15238" y="67050"/>
                </a:lnTo>
                <a:lnTo>
                  <a:pt x="21334" y="70098"/>
                </a:lnTo>
                <a:lnTo>
                  <a:pt x="30478" y="67050"/>
                </a:lnTo>
                <a:lnTo>
                  <a:pt x="36573" y="64002"/>
                </a:lnTo>
                <a:lnTo>
                  <a:pt x="42669" y="54859"/>
                </a:lnTo>
                <a:lnTo>
                  <a:pt x="45717" y="39620"/>
                </a:lnTo>
                <a:lnTo>
                  <a:pt x="45717" y="30477"/>
                </a:lnTo>
                <a:lnTo>
                  <a:pt x="42669" y="15238"/>
                </a:lnTo>
                <a:lnTo>
                  <a:pt x="36573" y="3047"/>
                </a:lnTo>
                <a:lnTo>
                  <a:pt x="30478" y="0"/>
                </a:lnTo>
                <a:lnTo>
                  <a:pt x="21334" y="0"/>
                </a:lnTo>
                <a:lnTo>
                  <a:pt x="15238" y="0"/>
                </a:lnTo>
                <a:lnTo>
                  <a:pt x="9143" y="3047"/>
                </a:lnTo>
                <a:lnTo>
                  <a:pt x="3047" y="15238"/>
                </a:lnTo>
                <a:lnTo>
                  <a:pt x="0" y="30477"/>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object 64"/>
          <p:cNvSpPr/>
          <p:nvPr/>
        </p:nvSpPr>
        <p:spPr>
          <a:xfrm>
            <a:off x="7195866" y="5473746"/>
            <a:ext cx="24765" cy="55244"/>
          </a:xfrm>
          <a:custGeom>
            <a:avLst/>
            <a:gdLst/>
            <a:ahLst/>
            <a:cxnLst/>
            <a:rect l="l" t="t" r="r" b="b"/>
            <a:pathLst>
              <a:path w="24765" h="55245">
                <a:moveTo>
                  <a:pt x="12191" y="0"/>
                </a:moveTo>
                <a:lnTo>
                  <a:pt x="18286" y="0"/>
                </a:lnTo>
                <a:lnTo>
                  <a:pt x="21334" y="3047"/>
                </a:lnTo>
                <a:lnTo>
                  <a:pt x="24382" y="12190"/>
                </a:lnTo>
                <a:lnTo>
                  <a:pt x="24382" y="24381"/>
                </a:lnTo>
                <a:lnTo>
                  <a:pt x="24382" y="33525"/>
                </a:lnTo>
                <a:lnTo>
                  <a:pt x="24382" y="45716"/>
                </a:lnTo>
                <a:lnTo>
                  <a:pt x="21334" y="51811"/>
                </a:lnTo>
                <a:lnTo>
                  <a:pt x="18286" y="54859"/>
                </a:lnTo>
                <a:lnTo>
                  <a:pt x="12191" y="54859"/>
                </a:lnTo>
                <a:lnTo>
                  <a:pt x="9143" y="54859"/>
                </a:lnTo>
                <a:lnTo>
                  <a:pt x="6095" y="51811"/>
                </a:lnTo>
                <a:lnTo>
                  <a:pt x="3047" y="45716"/>
                </a:lnTo>
                <a:lnTo>
                  <a:pt x="0" y="33525"/>
                </a:lnTo>
                <a:lnTo>
                  <a:pt x="0" y="24381"/>
                </a:lnTo>
                <a:lnTo>
                  <a:pt x="3047" y="12190"/>
                </a:lnTo>
                <a:lnTo>
                  <a:pt x="6095" y="3047"/>
                </a:lnTo>
                <a:lnTo>
                  <a:pt x="9143" y="0"/>
                </a:lnTo>
                <a:lnTo>
                  <a:pt x="12191"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object 65"/>
          <p:cNvSpPr txBox="1"/>
          <p:nvPr/>
        </p:nvSpPr>
        <p:spPr>
          <a:xfrm>
            <a:off x="7119162" y="5436815"/>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2</a:t>
            </a:r>
            <a:r>
              <a:rPr kumimoji="1" sz="800" b="0" i="0" u="none" strike="noStrike" kern="1200" cap="none" spc="415" normalizeH="0" baseline="0" noProof="0" dirty="0">
                <a:ln>
                  <a:noFill/>
                </a:ln>
                <a:solidFill>
                  <a:prstClr val="black"/>
                </a:solidFill>
                <a:effectLst/>
                <a:uLnTx/>
                <a:uFillTx/>
                <a:latin typeface="MS UI Gothic"/>
                <a:ea typeface="+mn-ea"/>
                <a:cs typeface="MS UI Gothic"/>
              </a:rPr>
              <a:t>0</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66" name="object 66"/>
          <p:cNvSpPr txBox="1"/>
          <p:nvPr/>
        </p:nvSpPr>
        <p:spPr>
          <a:xfrm>
            <a:off x="1252138" y="3464926"/>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5</a:t>
            </a:r>
            <a:r>
              <a:rPr kumimoji="1" sz="800" b="0" i="0" u="none" strike="noStrike" kern="1200" cap="none" spc="415" normalizeH="0" baseline="0" noProof="0" dirty="0">
                <a:ln>
                  <a:noFill/>
                </a:ln>
                <a:solidFill>
                  <a:prstClr val="black"/>
                </a:solidFill>
                <a:effectLst/>
                <a:uLnTx/>
                <a:uFillTx/>
                <a:latin typeface="MS UI Gothic"/>
                <a:ea typeface="+mn-ea"/>
                <a:cs typeface="MS UI Gothic"/>
              </a:rPr>
              <a:t>1</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67" name="object 67"/>
          <p:cNvSpPr/>
          <p:nvPr/>
        </p:nvSpPr>
        <p:spPr>
          <a:xfrm>
            <a:off x="2163941" y="2486958"/>
            <a:ext cx="43180" cy="70485"/>
          </a:xfrm>
          <a:custGeom>
            <a:avLst/>
            <a:gdLst/>
            <a:ahLst/>
            <a:cxnLst/>
            <a:rect l="l" t="t" r="r" b="b"/>
            <a:pathLst>
              <a:path w="43180" h="70485">
                <a:moveTo>
                  <a:pt x="3047" y="18286"/>
                </a:moveTo>
                <a:lnTo>
                  <a:pt x="12191" y="18286"/>
                </a:lnTo>
                <a:lnTo>
                  <a:pt x="12191" y="12190"/>
                </a:lnTo>
                <a:lnTo>
                  <a:pt x="15238" y="9143"/>
                </a:lnTo>
                <a:lnTo>
                  <a:pt x="21334" y="6095"/>
                </a:lnTo>
                <a:lnTo>
                  <a:pt x="27430" y="9143"/>
                </a:lnTo>
                <a:lnTo>
                  <a:pt x="30477" y="12190"/>
                </a:lnTo>
                <a:lnTo>
                  <a:pt x="30477" y="18286"/>
                </a:lnTo>
                <a:lnTo>
                  <a:pt x="30477" y="21334"/>
                </a:lnTo>
                <a:lnTo>
                  <a:pt x="27430" y="27429"/>
                </a:lnTo>
                <a:lnTo>
                  <a:pt x="24382" y="27429"/>
                </a:lnTo>
                <a:lnTo>
                  <a:pt x="21334" y="30477"/>
                </a:lnTo>
                <a:lnTo>
                  <a:pt x="18286" y="30477"/>
                </a:lnTo>
                <a:lnTo>
                  <a:pt x="18286" y="36572"/>
                </a:lnTo>
                <a:lnTo>
                  <a:pt x="21334" y="36572"/>
                </a:lnTo>
                <a:lnTo>
                  <a:pt x="27430" y="36572"/>
                </a:lnTo>
                <a:lnTo>
                  <a:pt x="30477" y="39620"/>
                </a:lnTo>
                <a:lnTo>
                  <a:pt x="33525" y="42668"/>
                </a:lnTo>
                <a:lnTo>
                  <a:pt x="33525" y="48763"/>
                </a:lnTo>
                <a:lnTo>
                  <a:pt x="33525" y="54859"/>
                </a:lnTo>
                <a:lnTo>
                  <a:pt x="30477" y="57907"/>
                </a:lnTo>
                <a:lnTo>
                  <a:pt x="24382" y="60954"/>
                </a:lnTo>
                <a:lnTo>
                  <a:pt x="21334" y="60954"/>
                </a:lnTo>
                <a:lnTo>
                  <a:pt x="18286" y="60954"/>
                </a:lnTo>
                <a:lnTo>
                  <a:pt x="15238" y="57907"/>
                </a:lnTo>
                <a:lnTo>
                  <a:pt x="12191" y="54859"/>
                </a:lnTo>
                <a:lnTo>
                  <a:pt x="9143" y="51811"/>
                </a:lnTo>
                <a:lnTo>
                  <a:pt x="9143" y="48763"/>
                </a:lnTo>
                <a:lnTo>
                  <a:pt x="0" y="48763"/>
                </a:lnTo>
                <a:lnTo>
                  <a:pt x="0" y="51811"/>
                </a:lnTo>
                <a:lnTo>
                  <a:pt x="3047" y="57907"/>
                </a:lnTo>
                <a:lnTo>
                  <a:pt x="6095" y="64002"/>
                </a:lnTo>
                <a:lnTo>
                  <a:pt x="12191" y="67050"/>
                </a:lnTo>
                <a:lnTo>
                  <a:pt x="21334" y="70098"/>
                </a:lnTo>
                <a:lnTo>
                  <a:pt x="30477" y="67050"/>
                </a:lnTo>
                <a:lnTo>
                  <a:pt x="36573" y="64002"/>
                </a:lnTo>
                <a:lnTo>
                  <a:pt x="42669" y="57907"/>
                </a:lnTo>
                <a:lnTo>
                  <a:pt x="42669" y="48763"/>
                </a:lnTo>
                <a:lnTo>
                  <a:pt x="42669" y="42668"/>
                </a:lnTo>
                <a:lnTo>
                  <a:pt x="36573" y="36572"/>
                </a:lnTo>
                <a:lnTo>
                  <a:pt x="30477" y="33525"/>
                </a:lnTo>
                <a:lnTo>
                  <a:pt x="36573" y="30477"/>
                </a:lnTo>
                <a:lnTo>
                  <a:pt x="39621" y="24381"/>
                </a:lnTo>
                <a:lnTo>
                  <a:pt x="39621" y="18286"/>
                </a:lnTo>
                <a:lnTo>
                  <a:pt x="39621" y="9143"/>
                </a:lnTo>
                <a:lnTo>
                  <a:pt x="36573" y="3047"/>
                </a:lnTo>
                <a:lnTo>
                  <a:pt x="30477" y="0"/>
                </a:lnTo>
                <a:lnTo>
                  <a:pt x="21334" y="0"/>
                </a:lnTo>
                <a:lnTo>
                  <a:pt x="15238" y="0"/>
                </a:lnTo>
                <a:lnTo>
                  <a:pt x="9143" y="3047"/>
                </a:lnTo>
                <a:lnTo>
                  <a:pt x="3047" y="12190"/>
                </a:lnTo>
                <a:lnTo>
                  <a:pt x="3047" y="18286"/>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object 68"/>
          <p:cNvSpPr txBox="1"/>
          <p:nvPr/>
        </p:nvSpPr>
        <p:spPr>
          <a:xfrm>
            <a:off x="2146669" y="2456123"/>
            <a:ext cx="129539"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415" normalizeH="0" baseline="0" noProof="0" dirty="0">
                <a:ln>
                  <a:noFill/>
                </a:ln>
                <a:solidFill>
                  <a:prstClr val="black"/>
                </a:solidFill>
                <a:effectLst/>
                <a:uLnTx/>
                <a:uFillTx/>
                <a:latin typeface="MS UI Gothic"/>
                <a:ea typeface="+mn-ea"/>
                <a:cs typeface="MS UI Gothic"/>
              </a:rPr>
              <a:t>3</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69" name="object 69"/>
          <p:cNvSpPr txBox="1"/>
          <p:nvPr/>
        </p:nvSpPr>
        <p:spPr>
          <a:xfrm>
            <a:off x="1011362" y="6524859"/>
            <a:ext cx="129539"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415" normalizeH="0" baseline="0" noProof="0" dirty="0">
                <a:ln>
                  <a:noFill/>
                </a:ln>
                <a:solidFill>
                  <a:prstClr val="black"/>
                </a:solidFill>
                <a:effectLst/>
                <a:uLnTx/>
                <a:uFillTx/>
                <a:latin typeface="MS UI Gothic"/>
                <a:ea typeface="+mn-ea"/>
                <a:cs typeface="MS UI Gothic"/>
              </a:rPr>
              <a:t>7</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70" name="object 70"/>
          <p:cNvSpPr txBox="1"/>
          <p:nvPr/>
        </p:nvSpPr>
        <p:spPr>
          <a:xfrm>
            <a:off x="1706261" y="4400583"/>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6</a:t>
            </a:r>
            <a:r>
              <a:rPr kumimoji="1" sz="800" b="0" i="0" u="none" strike="noStrike" kern="1200" cap="none" spc="415" normalizeH="0" baseline="0" noProof="0" dirty="0">
                <a:ln>
                  <a:noFill/>
                </a:ln>
                <a:solidFill>
                  <a:prstClr val="black"/>
                </a:solidFill>
                <a:effectLst/>
                <a:uLnTx/>
                <a:uFillTx/>
                <a:latin typeface="MS UI Gothic"/>
                <a:ea typeface="+mn-ea"/>
                <a:cs typeface="MS UI Gothic"/>
              </a:rPr>
              <a:t>4</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71" name="object 71"/>
          <p:cNvSpPr/>
          <p:nvPr/>
        </p:nvSpPr>
        <p:spPr>
          <a:xfrm>
            <a:off x="8664908" y="6180822"/>
            <a:ext cx="40005" cy="70485"/>
          </a:xfrm>
          <a:custGeom>
            <a:avLst/>
            <a:gdLst/>
            <a:ahLst/>
            <a:cxnLst/>
            <a:rect l="l" t="t" r="r" b="b"/>
            <a:pathLst>
              <a:path w="40004" h="70485">
                <a:moveTo>
                  <a:pt x="0" y="36572"/>
                </a:moveTo>
                <a:lnTo>
                  <a:pt x="0" y="45716"/>
                </a:lnTo>
                <a:lnTo>
                  <a:pt x="0" y="54859"/>
                </a:lnTo>
                <a:lnTo>
                  <a:pt x="3047" y="60954"/>
                </a:lnTo>
                <a:lnTo>
                  <a:pt x="6095" y="64002"/>
                </a:lnTo>
                <a:lnTo>
                  <a:pt x="12191" y="70098"/>
                </a:lnTo>
                <a:lnTo>
                  <a:pt x="18286" y="70098"/>
                </a:lnTo>
                <a:lnTo>
                  <a:pt x="27430" y="70098"/>
                </a:lnTo>
                <a:lnTo>
                  <a:pt x="33525" y="67050"/>
                </a:lnTo>
                <a:lnTo>
                  <a:pt x="36573" y="57907"/>
                </a:lnTo>
                <a:lnTo>
                  <a:pt x="39621" y="45716"/>
                </a:lnTo>
                <a:lnTo>
                  <a:pt x="36573" y="36572"/>
                </a:lnTo>
                <a:lnTo>
                  <a:pt x="33525" y="27429"/>
                </a:lnTo>
                <a:lnTo>
                  <a:pt x="27430" y="24381"/>
                </a:lnTo>
                <a:lnTo>
                  <a:pt x="21334" y="24381"/>
                </a:lnTo>
                <a:lnTo>
                  <a:pt x="15238" y="24381"/>
                </a:lnTo>
                <a:lnTo>
                  <a:pt x="12191" y="27429"/>
                </a:lnTo>
                <a:lnTo>
                  <a:pt x="9143" y="33525"/>
                </a:lnTo>
                <a:lnTo>
                  <a:pt x="9143" y="18286"/>
                </a:lnTo>
                <a:lnTo>
                  <a:pt x="15238" y="9143"/>
                </a:lnTo>
                <a:lnTo>
                  <a:pt x="21334" y="6095"/>
                </a:lnTo>
                <a:lnTo>
                  <a:pt x="27430" y="9143"/>
                </a:lnTo>
                <a:lnTo>
                  <a:pt x="27430" y="12190"/>
                </a:lnTo>
                <a:lnTo>
                  <a:pt x="30478" y="18286"/>
                </a:lnTo>
                <a:lnTo>
                  <a:pt x="39621" y="18286"/>
                </a:lnTo>
                <a:lnTo>
                  <a:pt x="36573" y="9143"/>
                </a:lnTo>
                <a:lnTo>
                  <a:pt x="33525" y="3047"/>
                </a:lnTo>
                <a:lnTo>
                  <a:pt x="27430" y="0"/>
                </a:lnTo>
                <a:lnTo>
                  <a:pt x="21334" y="0"/>
                </a:lnTo>
                <a:lnTo>
                  <a:pt x="15238" y="0"/>
                </a:lnTo>
                <a:lnTo>
                  <a:pt x="9143" y="3047"/>
                </a:lnTo>
                <a:lnTo>
                  <a:pt x="3047" y="9143"/>
                </a:lnTo>
                <a:lnTo>
                  <a:pt x="0" y="18286"/>
                </a:lnTo>
                <a:lnTo>
                  <a:pt x="0" y="27429"/>
                </a:lnTo>
                <a:lnTo>
                  <a:pt x="0" y="36572"/>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2" name="object 72"/>
          <p:cNvSpPr/>
          <p:nvPr/>
        </p:nvSpPr>
        <p:spPr>
          <a:xfrm>
            <a:off x="8674051" y="6211300"/>
            <a:ext cx="21590" cy="33655"/>
          </a:xfrm>
          <a:custGeom>
            <a:avLst/>
            <a:gdLst/>
            <a:ahLst/>
            <a:cxnLst/>
            <a:rect l="l" t="t" r="r" b="b"/>
            <a:pathLst>
              <a:path w="21590" h="33654">
                <a:moveTo>
                  <a:pt x="12191" y="0"/>
                </a:moveTo>
                <a:lnTo>
                  <a:pt x="18286" y="3047"/>
                </a:lnTo>
                <a:lnTo>
                  <a:pt x="21334" y="9143"/>
                </a:lnTo>
                <a:lnTo>
                  <a:pt x="21334" y="15238"/>
                </a:lnTo>
                <a:lnTo>
                  <a:pt x="21334" y="24381"/>
                </a:lnTo>
                <a:lnTo>
                  <a:pt x="18286" y="30477"/>
                </a:lnTo>
                <a:lnTo>
                  <a:pt x="12191" y="33525"/>
                </a:lnTo>
                <a:lnTo>
                  <a:pt x="9143" y="33525"/>
                </a:lnTo>
                <a:lnTo>
                  <a:pt x="6095" y="30477"/>
                </a:lnTo>
                <a:lnTo>
                  <a:pt x="0" y="24381"/>
                </a:lnTo>
                <a:lnTo>
                  <a:pt x="0" y="15238"/>
                </a:lnTo>
                <a:lnTo>
                  <a:pt x="0" y="9143"/>
                </a:lnTo>
                <a:lnTo>
                  <a:pt x="3047" y="3047"/>
                </a:lnTo>
                <a:lnTo>
                  <a:pt x="12191"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object 73"/>
          <p:cNvSpPr/>
          <p:nvPr/>
        </p:nvSpPr>
        <p:spPr>
          <a:xfrm>
            <a:off x="8716720" y="6180822"/>
            <a:ext cx="40005" cy="70485"/>
          </a:xfrm>
          <a:custGeom>
            <a:avLst/>
            <a:gdLst/>
            <a:ahLst/>
            <a:cxnLst/>
            <a:rect l="l" t="t" r="r" b="b"/>
            <a:pathLst>
              <a:path w="40004" h="70485">
                <a:moveTo>
                  <a:pt x="3047" y="0"/>
                </a:moveTo>
                <a:lnTo>
                  <a:pt x="3047" y="3047"/>
                </a:lnTo>
                <a:lnTo>
                  <a:pt x="3047" y="33525"/>
                </a:lnTo>
                <a:lnTo>
                  <a:pt x="0" y="36572"/>
                </a:lnTo>
                <a:lnTo>
                  <a:pt x="9143" y="36572"/>
                </a:lnTo>
                <a:lnTo>
                  <a:pt x="12191" y="33525"/>
                </a:lnTo>
                <a:lnTo>
                  <a:pt x="15238" y="30477"/>
                </a:lnTo>
                <a:lnTo>
                  <a:pt x="21334" y="27429"/>
                </a:lnTo>
                <a:lnTo>
                  <a:pt x="27430" y="30477"/>
                </a:lnTo>
                <a:lnTo>
                  <a:pt x="30478" y="36572"/>
                </a:lnTo>
                <a:lnTo>
                  <a:pt x="30478" y="45716"/>
                </a:lnTo>
                <a:lnTo>
                  <a:pt x="30478" y="54859"/>
                </a:lnTo>
                <a:lnTo>
                  <a:pt x="24382" y="60954"/>
                </a:lnTo>
                <a:lnTo>
                  <a:pt x="21334" y="60954"/>
                </a:lnTo>
                <a:lnTo>
                  <a:pt x="18286" y="64002"/>
                </a:lnTo>
                <a:lnTo>
                  <a:pt x="12191" y="60954"/>
                </a:lnTo>
                <a:lnTo>
                  <a:pt x="9143" y="54859"/>
                </a:lnTo>
                <a:lnTo>
                  <a:pt x="9143" y="48763"/>
                </a:lnTo>
                <a:lnTo>
                  <a:pt x="0" y="48763"/>
                </a:lnTo>
                <a:lnTo>
                  <a:pt x="0" y="57907"/>
                </a:lnTo>
                <a:lnTo>
                  <a:pt x="6095" y="64002"/>
                </a:lnTo>
                <a:lnTo>
                  <a:pt x="12191" y="70098"/>
                </a:lnTo>
                <a:lnTo>
                  <a:pt x="18286" y="70098"/>
                </a:lnTo>
                <a:lnTo>
                  <a:pt x="27430" y="70098"/>
                </a:lnTo>
                <a:lnTo>
                  <a:pt x="33525" y="64002"/>
                </a:lnTo>
                <a:lnTo>
                  <a:pt x="39621" y="54859"/>
                </a:lnTo>
                <a:lnTo>
                  <a:pt x="39621" y="42668"/>
                </a:lnTo>
                <a:lnTo>
                  <a:pt x="39621" y="33525"/>
                </a:lnTo>
                <a:lnTo>
                  <a:pt x="33525" y="27429"/>
                </a:lnTo>
                <a:lnTo>
                  <a:pt x="27430" y="24381"/>
                </a:lnTo>
                <a:lnTo>
                  <a:pt x="21334" y="21334"/>
                </a:lnTo>
                <a:lnTo>
                  <a:pt x="15238" y="24381"/>
                </a:lnTo>
                <a:lnTo>
                  <a:pt x="9143" y="27429"/>
                </a:lnTo>
                <a:lnTo>
                  <a:pt x="9143" y="24381"/>
                </a:lnTo>
                <a:lnTo>
                  <a:pt x="12191" y="9143"/>
                </a:lnTo>
                <a:lnTo>
                  <a:pt x="39621" y="9143"/>
                </a:lnTo>
                <a:lnTo>
                  <a:pt x="39621" y="0"/>
                </a:lnTo>
                <a:lnTo>
                  <a:pt x="3047"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object 74"/>
          <p:cNvSpPr txBox="1"/>
          <p:nvPr/>
        </p:nvSpPr>
        <p:spPr>
          <a:xfrm>
            <a:off x="8646112" y="6149987"/>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6</a:t>
            </a:r>
            <a:r>
              <a:rPr kumimoji="1" sz="800" b="0" i="0" u="none" strike="noStrike" kern="1200" cap="none" spc="415" normalizeH="0" baseline="0" noProof="0" dirty="0">
                <a:ln>
                  <a:noFill/>
                </a:ln>
                <a:solidFill>
                  <a:prstClr val="black"/>
                </a:solidFill>
                <a:effectLst/>
                <a:uLnTx/>
                <a:uFillTx/>
                <a:latin typeface="MS UI Gothic"/>
                <a:ea typeface="+mn-ea"/>
                <a:cs typeface="MS UI Gothic"/>
              </a:rPr>
              <a:t>5</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75" name="object 75"/>
          <p:cNvSpPr txBox="1"/>
          <p:nvPr/>
        </p:nvSpPr>
        <p:spPr>
          <a:xfrm>
            <a:off x="3940302" y="6384663"/>
            <a:ext cx="284480"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24-</a:t>
            </a:r>
            <a:r>
              <a:rPr kumimoji="1" sz="800" b="0" i="0" u="none" strike="noStrike" kern="1200" cap="none" spc="415" normalizeH="0" baseline="0" noProof="0" dirty="0">
                <a:ln>
                  <a:noFill/>
                </a:ln>
                <a:solidFill>
                  <a:prstClr val="black"/>
                </a:solidFill>
                <a:effectLst/>
                <a:uLnTx/>
                <a:uFillTx/>
                <a:latin typeface="MS UI Gothic"/>
                <a:ea typeface="+mn-ea"/>
                <a:cs typeface="MS UI Gothic"/>
              </a:rPr>
              <a:t>1</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76" name="object 76"/>
          <p:cNvSpPr/>
          <p:nvPr/>
        </p:nvSpPr>
        <p:spPr>
          <a:xfrm>
            <a:off x="6753935" y="1213001"/>
            <a:ext cx="21590" cy="70485"/>
          </a:xfrm>
          <a:custGeom>
            <a:avLst/>
            <a:gdLst/>
            <a:ahLst/>
            <a:cxnLst/>
            <a:rect l="l" t="t" r="r" b="b"/>
            <a:pathLst>
              <a:path w="21590" h="70484">
                <a:moveTo>
                  <a:pt x="12191" y="6095"/>
                </a:moveTo>
                <a:lnTo>
                  <a:pt x="9143" y="9143"/>
                </a:lnTo>
                <a:lnTo>
                  <a:pt x="3047" y="9143"/>
                </a:lnTo>
                <a:lnTo>
                  <a:pt x="0" y="9143"/>
                </a:lnTo>
                <a:lnTo>
                  <a:pt x="0" y="15238"/>
                </a:lnTo>
                <a:lnTo>
                  <a:pt x="12191" y="15238"/>
                </a:lnTo>
                <a:lnTo>
                  <a:pt x="12191" y="70098"/>
                </a:lnTo>
                <a:lnTo>
                  <a:pt x="21334" y="70098"/>
                </a:lnTo>
                <a:lnTo>
                  <a:pt x="21334" y="0"/>
                </a:lnTo>
                <a:lnTo>
                  <a:pt x="15238" y="0"/>
                </a:lnTo>
                <a:lnTo>
                  <a:pt x="15238" y="3047"/>
                </a:lnTo>
                <a:lnTo>
                  <a:pt x="12191" y="6095"/>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object 77"/>
          <p:cNvSpPr/>
          <p:nvPr/>
        </p:nvSpPr>
        <p:spPr>
          <a:xfrm>
            <a:off x="6796603" y="1213001"/>
            <a:ext cx="45720" cy="70485"/>
          </a:xfrm>
          <a:custGeom>
            <a:avLst/>
            <a:gdLst/>
            <a:ahLst/>
            <a:cxnLst/>
            <a:rect l="l" t="t" r="r" b="b"/>
            <a:pathLst>
              <a:path w="45720" h="70484">
                <a:moveTo>
                  <a:pt x="0" y="30477"/>
                </a:moveTo>
                <a:lnTo>
                  <a:pt x="0" y="39620"/>
                </a:lnTo>
                <a:lnTo>
                  <a:pt x="3047" y="54859"/>
                </a:lnTo>
                <a:lnTo>
                  <a:pt x="9143" y="64002"/>
                </a:lnTo>
                <a:lnTo>
                  <a:pt x="15238" y="70098"/>
                </a:lnTo>
                <a:lnTo>
                  <a:pt x="24382" y="70098"/>
                </a:lnTo>
                <a:lnTo>
                  <a:pt x="30478" y="70098"/>
                </a:lnTo>
                <a:lnTo>
                  <a:pt x="36573" y="64002"/>
                </a:lnTo>
                <a:lnTo>
                  <a:pt x="42669" y="54859"/>
                </a:lnTo>
                <a:lnTo>
                  <a:pt x="45717" y="39620"/>
                </a:lnTo>
                <a:lnTo>
                  <a:pt x="45717" y="30477"/>
                </a:lnTo>
                <a:lnTo>
                  <a:pt x="42669" y="15238"/>
                </a:lnTo>
                <a:lnTo>
                  <a:pt x="36573" y="6095"/>
                </a:lnTo>
                <a:lnTo>
                  <a:pt x="30478" y="0"/>
                </a:lnTo>
                <a:lnTo>
                  <a:pt x="24382" y="0"/>
                </a:lnTo>
                <a:lnTo>
                  <a:pt x="15238" y="0"/>
                </a:lnTo>
                <a:lnTo>
                  <a:pt x="9143" y="6095"/>
                </a:lnTo>
                <a:lnTo>
                  <a:pt x="3047" y="15238"/>
                </a:lnTo>
                <a:lnTo>
                  <a:pt x="0" y="30477"/>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object 78"/>
          <p:cNvSpPr/>
          <p:nvPr/>
        </p:nvSpPr>
        <p:spPr>
          <a:xfrm>
            <a:off x="6808795" y="1219097"/>
            <a:ext cx="24765" cy="55244"/>
          </a:xfrm>
          <a:custGeom>
            <a:avLst/>
            <a:gdLst/>
            <a:ahLst/>
            <a:cxnLst/>
            <a:rect l="l" t="t" r="r" b="b"/>
            <a:pathLst>
              <a:path w="24765" h="55244">
                <a:moveTo>
                  <a:pt x="12191" y="0"/>
                </a:moveTo>
                <a:lnTo>
                  <a:pt x="15238" y="3047"/>
                </a:lnTo>
                <a:lnTo>
                  <a:pt x="18286" y="3047"/>
                </a:lnTo>
                <a:lnTo>
                  <a:pt x="21334" y="12190"/>
                </a:lnTo>
                <a:lnTo>
                  <a:pt x="24382" y="24381"/>
                </a:lnTo>
                <a:lnTo>
                  <a:pt x="24382" y="33525"/>
                </a:lnTo>
                <a:lnTo>
                  <a:pt x="21334" y="45716"/>
                </a:lnTo>
                <a:lnTo>
                  <a:pt x="18286" y="51811"/>
                </a:lnTo>
                <a:lnTo>
                  <a:pt x="15238" y="54859"/>
                </a:lnTo>
                <a:lnTo>
                  <a:pt x="12191" y="54859"/>
                </a:lnTo>
                <a:lnTo>
                  <a:pt x="9143" y="54859"/>
                </a:lnTo>
                <a:lnTo>
                  <a:pt x="3047" y="51811"/>
                </a:lnTo>
                <a:lnTo>
                  <a:pt x="0" y="45716"/>
                </a:lnTo>
                <a:lnTo>
                  <a:pt x="0" y="33525"/>
                </a:lnTo>
                <a:lnTo>
                  <a:pt x="0" y="24381"/>
                </a:lnTo>
                <a:lnTo>
                  <a:pt x="0" y="12190"/>
                </a:lnTo>
                <a:lnTo>
                  <a:pt x="3047" y="3047"/>
                </a:lnTo>
                <a:lnTo>
                  <a:pt x="6095" y="3047"/>
                </a:lnTo>
                <a:lnTo>
                  <a:pt x="12191"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9" name="object 79"/>
          <p:cNvSpPr txBox="1"/>
          <p:nvPr/>
        </p:nvSpPr>
        <p:spPr>
          <a:xfrm>
            <a:off x="6729043" y="1182166"/>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1</a:t>
            </a:r>
            <a:r>
              <a:rPr kumimoji="1" sz="800" b="0" i="0" u="none" strike="noStrike" kern="1200" cap="none" spc="415" normalizeH="0" baseline="0" noProof="0" dirty="0">
                <a:ln>
                  <a:noFill/>
                </a:ln>
                <a:solidFill>
                  <a:prstClr val="black"/>
                </a:solidFill>
                <a:effectLst/>
                <a:uLnTx/>
                <a:uFillTx/>
                <a:latin typeface="MS UI Gothic"/>
                <a:ea typeface="+mn-ea"/>
                <a:cs typeface="MS UI Gothic"/>
              </a:rPr>
              <a:t>0</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80" name="object 80"/>
          <p:cNvSpPr/>
          <p:nvPr/>
        </p:nvSpPr>
        <p:spPr>
          <a:xfrm>
            <a:off x="4803339" y="947848"/>
            <a:ext cx="45720" cy="70485"/>
          </a:xfrm>
          <a:custGeom>
            <a:avLst/>
            <a:gdLst/>
            <a:ahLst/>
            <a:cxnLst/>
            <a:rect l="l" t="t" r="r" b="b"/>
            <a:pathLst>
              <a:path w="45720" h="70484">
                <a:moveTo>
                  <a:pt x="27430" y="0"/>
                </a:moveTo>
                <a:lnTo>
                  <a:pt x="0" y="42668"/>
                </a:lnTo>
                <a:lnTo>
                  <a:pt x="0" y="51811"/>
                </a:lnTo>
                <a:lnTo>
                  <a:pt x="27430" y="51811"/>
                </a:lnTo>
                <a:lnTo>
                  <a:pt x="27430" y="70098"/>
                </a:lnTo>
                <a:lnTo>
                  <a:pt x="36573" y="70098"/>
                </a:lnTo>
                <a:lnTo>
                  <a:pt x="36573" y="51811"/>
                </a:lnTo>
                <a:lnTo>
                  <a:pt x="45717" y="51811"/>
                </a:lnTo>
                <a:lnTo>
                  <a:pt x="45717" y="42668"/>
                </a:lnTo>
                <a:lnTo>
                  <a:pt x="36573" y="42668"/>
                </a:lnTo>
                <a:lnTo>
                  <a:pt x="36573" y="0"/>
                </a:lnTo>
                <a:lnTo>
                  <a:pt x="27430"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object 81"/>
          <p:cNvSpPr/>
          <p:nvPr/>
        </p:nvSpPr>
        <p:spPr>
          <a:xfrm>
            <a:off x="4812483" y="963086"/>
            <a:ext cx="18415" cy="27940"/>
          </a:xfrm>
          <a:custGeom>
            <a:avLst/>
            <a:gdLst/>
            <a:ahLst/>
            <a:cxnLst/>
            <a:rect l="l" t="t" r="r" b="b"/>
            <a:pathLst>
              <a:path w="18414" h="27940">
                <a:moveTo>
                  <a:pt x="18286" y="0"/>
                </a:moveTo>
                <a:lnTo>
                  <a:pt x="18286" y="27429"/>
                </a:lnTo>
                <a:lnTo>
                  <a:pt x="0" y="27429"/>
                </a:lnTo>
                <a:lnTo>
                  <a:pt x="18286"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82" name="object 82"/>
          <p:cNvSpPr/>
          <p:nvPr/>
        </p:nvSpPr>
        <p:spPr>
          <a:xfrm>
            <a:off x="4858200" y="947848"/>
            <a:ext cx="40005" cy="70485"/>
          </a:xfrm>
          <a:custGeom>
            <a:avLst/>
            <a:gdLst/>
            <a:ahLst/>
            <a:cxnLst/>
            <a:rect l="l" t="t" r="r" b="b"/>
            <a:pathLst>
              <a:path w="40004" h="70484">
                <a:moveTo>
                  <a:pt x="0" y="36572"/>
                </a:moveTo>
                <a:lnTo>
                  <a:pt x="0" y="45716"/>
                </a:lnTo>
                <a:lnTo>
                  <a:pt x="3047" y="54859"/>
                </a:lnTo>
                <a:lnTo>
                  <a:pt x="3047" y="60954"/>
                </a:lnTo>
                <a:lnTo>
                  <a:pt x="6095" y="64002"/>
                </a:lnTo>
                <a:lnTo>
                  <a:pt x="12191" y="70098"/>
                </a:lnTo>
                <a:lnTo>
                  <a:pt x="21334" y="70098"/>
                </a:lnTo>
                <a:lnTo>
                  <a:pt x="27430" y="70098"/>
                </a:lnTo>
                <a:lnTo>
                  <a:pt x="33525" y="64002"/>
                </a:lnTo>
                <a:lnTo>
                  <a:pt x="39621" y="57907"/>
                </a:lnTo>
                <a:lnTo>
                  <a:pt x="39621" y="45716"/>
                </a:lnTo>
                <a:lnTo>
                  <a:pt x="39621" y="36572"/>
                </a:lnTo>
                <a:lnTo>
                  <a:pt x="33525" y="27429"/>
                </a:lnTo>
                <a:lnTo>
                  <a:pt x="27430" y="24381"/>
                </a:lnTo>
                <a:lnTo>
                  <a:pt x="21334" y="24381"/>
                </a:lnTo>
                <a:lnTo>
                  <a:pt x="18286" y="24381"/>
                </a:lnTo>
                <a:lnTo>
                  <a:pt x="12191" y="27429"/>
                </a:lnTo>
                <a:lnTo>
                  <a:pt x="9143" y="33525"/>
                </a:lnTo>
                <a:lnTo>
                  <a:pt x="12191" y="18286"/>
                </a:lnTo>
                <a:lnTo>
                  <a:pt x="15239" y="9143"/>
                </a:lnTo>
                <a:lnTo>
                  <a:pt x="21334" y="6095"/>
                </a:lnTo>
                <a:lnTo>
                  <a:pt x="27430" y="9143"/>
                </a:lnTo>
                <a:lnTo>
                  <a:pt x="30478" y="12190"/>
                </a:lnTo>
                <a:lnTo>
                  <a:pt x="30478" y="18286"/>
                </a:lnTo>
                <a:lnTo>
                  <a:pt x="39621" y="18286"/>
                </a:lnTo>
                <a:lnTo>
                  <a:pt x="39621" y="9143"/>
                </a:lnTo>
                <a:lnTo>
                  <a:pt x="33525" y="3047"/>
                </a:lnTo>
                <a:lnTo>
                  <a:pt x="27430" y="0"/>
                </a:lnTo>
                <a:lnTo>
                  <a:pt x="21334" y="0"/>
                </a:lnTo>
                <a:lnTo>
                  <a:pt x="15239" y="0"/>
                </a:lnTo>
                <a:lnTo>
                  <a:pt x="9143" y="3047"/>
                </a:lnTo>
                <a:lnTo>
                  <a:pt x="6095" y="9143"/>
                </a:lnTo>
                <a:lnTo>
                  <a:pt x="3047" y="18286"/>
                </a:lnTo>
                <a:lnTo>
                  <a:pt x="0" y="27429"/>
                </a:lnTo>
                <a:lnTo>
                  <a:pt x="0" y="36572"/>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83" name="object 83"/>
          <p:cNvSpPr/>
          <p:nvPr/>
        </p:nvSpPr>
        <p:spPr>
          <a:xfrm>
            <a:off x="4867343" y="978325"/>
            <a:ext cx="21590" cy="33655"/>
          </a:xfrm>
          <a:custGeom>
            <a:avLst/>
            <a:gdLst/>
            <a:ahLst/>
            <a:cxnLst/>
            <a:rect l="l" t="t" r="r" b="b"/>
            <a:pathLst>
              <a:path w="21589" h="33655">
                <a:moveTo>
                  <a:pt x="12191" y="0"/>
                </a:moveTo>
                <a:lnTo>
                  <a:pt x="18286" y="3047"/>
                </a:lnTo>
                <a:lnTo>
                  <a:pt x="21334" y="9143"/>
                </a:lnTo>
                <a:lnTo>
                  <a:pt x="21334" y="15238"/>
                </a:lnTo>
                <a:lnTo>
                  <a:pt x="21334" y="24381"/>
                </a:lnTo>
                <a:lnTo>
                  <a:pt x="18286" y="30477"/>
                </a:lnTo>
                <a:lnTo>
                  <a:pt x="12191" y="33525"/>
                </a:lnTo>
                <a:lnTo>
                  <a:pt x="9143" y="30477"/>
                </a:lnTo>
                <a:lnTo>
                  <a:pt x="6095" y="30477"/>
                </a:lnTo>
                <a:lnTo>
                  <a:pt x="3047" y="24381"/>
                </a:lnTo>
                <a:lnTo>
                  <a:pt x="0" y="15238"/>
                </a:lnTo>
                <a:lnTo>
                  <a:pt x="3047" y="9143"/>
                </a:lnTo>
                <a:lnTo>
                  <a:pt x="6095" y="3047"/>
                </a:lnTo>
                <a:lnTo>
                  <a:pt x="12191"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84" name="object 84"/>
          <p:cNvSpPr txBox="1"/>
          <p:nvPr/>
        </p:nvSpPr>
        <p:spPr>
          <a:xfrm>
            <a:off x="4787591" y="917013"/>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4</a:t>
            </a:r>
            <a:r>
              <a:rPr kumimoji="1" sz="800" b="0" i="0" u="none" strike="noStrike" kern="1200" cap="none" spc="415" normalizeH="0" baseline="0" noProof="0" dirty="0">
                <a:ln>
                  <a:noFill/>
                </a:ln>
                <a:solidFill>
                  <a:prstClr val="black"/>
                </a:solidFill>
                <a:effectLst/>
                <a:uLnTx/>
                <a:uFillTx/>
                <a:latin typeface="MS UI Gothic"/>
                <a:ea typeface="+mn-ea"/>
                <a:cs typeface="MS UI Gothic"/>
              </a:rPr>
              <a:t>6</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85" name="object 85"/>
          <p:cNvSpPr/>
          <p:nvPr/>
        </p:nvSpPr>
        <p:spPr>
          <a:xfrm>
            <a:off x="8222976" y="4778861"/>
            <a:ext cx="21590" cy="70485"/>
          </a:xfrm>
          <a:custGeom>
            <a:avLst/>
            <a:gdLst/>
            <a:ahLst/>
            <a:cxnLst/>
            <a:rect l="l" t="t" r="r" b="b"/>
            <a:pathLst>
              <a:path w="21590" h="70485">
                <a:moveTo>
                  <a:pt x="12191" y="9143"/>
                </a:moveTo>
                <a:lnTo>
                  <a:pt x="9143" y="12190"/>
                </a:lnTo>
                <a:lnTo>
                  <a:pt x="3047" y="12190"/>
                </a:lnTo>
                <a:lnTo>
                  <a:pt x="0" y="12190"/>
                </a:lnTo>
                <a:lnTo>
                  <a:pt x="0" y="18286"/>
                </a:lnTo>
                <a:lnTo>
                  <a:pt x="12191" y="18286"/>
                </a:lnTo>
                <a:lnTo>
                  <a:pt x="12191" y="70098"/>
                </a:lnTo>
                <a:lnTo>
                  <a:pt x="21334" y="70098"/>
                </a:lnTo>
                <a:lnTo>
                  <a:pt x="21334" y="0"/>
                </a:lnTo>
                <a:lnTo>
                  <a:pt x="15239" y="0"/>
                </a:lnTo>
                <a:lnTo>
                  <a:pt x="15239" y="6095"/>
                </a:lnTo>
                <a:lnTo>
                  <a:pt x="12191" y="9143"/>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86" name="object 86"/>
          <p:cNvSpPr/>
          <p:nvPr/>
        </p:nvSpPr>
        <p:spPr>
          <a:xfrm>
            <a:off x="8268693" y="4781908"/>
            <a:ext cx="43180" cy="70485"/>
          </a:xfrm>
          <a:custGeom>
            <a:avLst/>
            <a:gdLst/>
            <a:ahLst/>
            <a:cxnLst/>
            <a:rect l="l" t="t" r="r" b="b"/>
            <a:pathLst>
              <a:path w="43179" h="70485">
                <a:moveTo>
                  <a:pt x="0" y="18286"/>
                </a:moveTo>
                <a:lnTo>
                  <a:pt x="3047" y="24381"/>
                </a:lnTo>
                <a:lnTo>
                  <a:pt x="6095" y="30477"/>
                </a:lnTo>
                <a:lnTo>
                  <a:pt x="12191" y="33525"/>
                </a:lnTo>
                <a:lnTo>
                  <a:pt x="3047" y="36572"/>
                </a:lnTo>
                <a:lnTo>
                  <a:pt x="0" y="42668"/>
                </a:lnTo>
                <a:lnTo>
                  <a:pt x="0" y="51811"/>
                </a:lnTo>
                <a:lnTo>
                  <a:pt x="0" y="57907"/>
                </a:lnTo>
                <a:lnTo>
                  <a:pt x="6095" y="64002"/>
                </a:lnTo>
                <a:lnTo>
                  <a:pt x="12191" y="67050"/>
                </a:lnTo>
                <a:lnTo>
                  <a:pt x="21334" y="70098"/>
                </a:lnTo>
                <a:lnTo>
                  <a:pt x="30478" y="67050"/>
                </a:lnTo>
                <a:lnTo>
                  <a:pt x="36573" y="64002"/>
                </a:lnTo>
                <a:lnTo>
                  <a:pt x="39621" y="57907"/>
                </a:lnTo>
                <a:lnTo>
                  <a:pt x="42669" y="51811"/>
                </a:lnTo>
                <a:lnTo>
                  <a:pt x="39621" y="42668"/>
                </a:lnTo>
                <a:lnTo>
                  <a:pt x="36573" y="36572"/>
                </a:lnTo>
                <a:lnTo>
                  <a:pt x="30478" y="33525"/>
                </a:lnTo>
                <a:lnTo>
                  <a:pt x="33525" y="30477"/>
                </a:lnTo>
                <a:lnTo>
                  <a:pt x="39621" y="24381"/>
                </a:lnTo>
                <a:lnTo>
                  <a:pt x="39621" y="18286"/>
                </a:lnTo>
                <a:lnTo>
                  <a:pt x="36573" y="9143"/>
                </a:lnTo>
                <a:lnTo>
                  <a:pt x="33525" y="3047"/>
                </a:lnTo>
                <a:lnTo>
                  <a:pt x="27430" y="0"/>
                </a:lnTo>
                <a:lnTo>
                  <a:pt x="21334" y="0"/>
                </a:lnTo>
                <a:lnTo>
                  <a:pt x="12191" y="0"/>
                </a:lnTo>
                <a:lnTo>
                  <a:pt x="6095" y="3047"/>
                </a:lnTo>
                <a:lnTo>
                  <a:pt x="3047" y="9143"/>
                </a:lnTo>
                <a:lnTo>
                  <a:pt x="0" y="18286"/>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87" name="object 87"/>
          <p:cNvSpPr/>
          <p:nvPr/>
        </p:nvSpPr>
        <p:spPr>
          <a:xfrm>
            <a:off x="8277836" y="4788004"/>
            <a:ext cx="21590" cy="24765"/>
          </a:xfrm>
          <a:custGeom>
            <a:avLst/>
            <a:gdLst/>
            <a:ahLst/>
            <a:cxnLst/>
            <a:rect l="l" t="t" r="r" b="b"/>
            <a:pathLst>
              <a:path w="21590" h="24764">
                <a:moveTo>
                  <a:pt x="12191" y="0"/>
                </a:moveTo>
                <a:lnTo>
                  <a:pt x="18286" y="3047"/>
                </a:lnTo>
                <a:lnTo>
                  <a:pt x="21334" y="6095"/>
                </a:lnTo>
                <a:lnTo>
                  <a:pt x="21334" y="12190"/>
                </a:lnTo>
                <a:lnTo>
                  <a:pt x="21334" y="18286"/>
                </a:lnTo>
                <a:lnTo>
                  <a:pt x="18286" y="21334"/>
                </a:lnTo>
                <a:lnTo>
                  <a:pt x="12191" y="24381"/>
                </a:lnTo>
                <a:lnTo>
                  <a:pt x="6095" y="24381"/>
                </a:lnTo>
                <a:lnTo>
                  <a:pt x="3047" y="21334"/>
                </a:lnTo>
                <a:lnTo>
                  <a:pt x="3047" y="18286"/>
                </a:lnTo>
                <a:lnTo>
                  <a:pt x="0" y="12190"/>
                </a:lnTo>
                <a:lnTo>
                  <a:pt x="3047" y="6095"/>
                </a:lnTo>
                <a:lnTo>
                  <a:pt x="3047" y="3047"/>
                </a:lnTo>
                <a:lnTo>
                  <a:pt x="12191"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88" name="object 88"/>
          <p:cNvSpPr/>
          <p:nvPr/>
        </p:nvSpPr>
        <p:spPr>
          <a:xfrm>
            <a:off x="8277836" y="4818481"/>
            <a:ext cx="24765" cy="24765"/>
          </a:xfrm>
          <a:custGeom>
            <a:avLst/>
            <a:gdLst/>
            <a:ahLst/>
            <a:cxnLst/>
            <a:rect l="l" t="t" r="r" b="b"/>
            <a:pathLst>
              <a:path w="24765" h="24764">
                <a:moveTo>
                  <a:pt x="12191" y="0"/>
                </a:moveTo>
                <a:lnTo>
                  <a:pt x="18286" y="3047"/>
                </a:lnTo>
                <a:lnTo>
                  <a:pt x="21334" y="6095"/>
                </a:lnTo>
                <a:lnTo>
                  <a:pt x="24382" y="12190"/>
                </a:lnTo>
                <a:lnTo>
                  <a:pt x="21334" y="18286"/>
                </a:lnTo>
                <a:lnTo>
                  <a:pt x="18286" y="21334"/>
                </a:lnTo>
                <a:lnTo>
                  <a:pt x="15238" y="24381"/>
                </a:lnTo>
                <a:lnTo>
                  <a:pt x="12191" y="24381"/>
                </a:lnTo>
                <a:lnTo>
                  <a:pt x="6095" y="24381"/>
                </a:lnTo>
                <a:lnTo>
                  <a:pt x="3047" y="21334"/>
                </a:lnTo>
                <a:lnTo>
                  <a:pt x="0" y="18286"/>
                </a:lnTo>
                <a:lnTo>
                  <a:pt x="0" y="12190"/>
                </a:lnTo>
                <a:lnTo>
                  <a:pt x="0" y="6095"/>
                </a:lnTo>
                <a:lnTo>
                  <a:pt x="3047" y="3047"/>
                </a:lnTo>
                <a:lnTo>
                  <a:pt x="6095" y="0"/>
                </a:lnTo>
                <a:lnTo>
                  <a:pt x="12191"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89" name="object 89"/>
          <p:cNvSpPr txBox="1"/>
          <p:nvPr/>
        </p:nvSpPr>
        <p:spPr>
          <a:xfrm>
            <a:off x="8198084" y="4751073"/>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1</a:t>
            </a:r>
            <a:r>
              <a:rPr kumimoji="1" sz="800" b="0" i="0" u="none" strike="noStrike" kern="1200" cap="none" spc="415" normalizeH="0" baseline="0" noProof="0" dirty="0">
                <a:ln>
                  <a:noFill/>
                </a:ln>
                <a:solidFill>
                  <a:prstClr val="black"/>
                </a:solidFill>
                <a:effectLst/>
                <a:uLnTx/>
                <a:uFillTx/>
                <a:latin typeface="MS UI Gothic"/>
                <a:ea typeface="+mn-ea"/>
                <a:cs typeface="MS UI Gothic"/>
              </a:rPr>
              <a:t>8</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90" name="object 90"/>
          <p:cNvSpPr/>
          <p:nvPr/>
        </p:nvSpPr>
        <p:spPr>
          <a:xfrm>
            <a:off x="8134590" y="1856075"/>
            <a:ext cx="21590" cy="70485"/>
          </a:xfrm>
          <a:custGeom>
            <a:avLst/>
            <a:gdLst/>
            <a:ahLst/>
            <a:cxnLst/>
            <a:rect l="l" t="t" r="r" b="b"/>
            <a:pathLst>
              <a:path w="21590" h="70485">
                <a:moveTo>
                  <a:pt x="12191" y="9143"/>
                </a:moveTo>
                <a:lnTo>
                  <a:pt x="9143" y="12190"/>
                </a:lnTo>
                <a:lnTo>
                  <a:pt x="3047" y="12190"/>
                </a:lnTo>
                <a:lnTo>
                  <a:pt x="0" y="12190"/>
                </a:lnTo>
                <a:lnTo>
                  <a:pt x="0" y="18286"/>
                </a:lnTo>
                <a:lnTo>
                  <a:pt x="12191" y="18286"/>
                </a:lnTo>
                <a:lnTo>
                  <a:pt x="12191" y="70098"/>
                </a:lnTo>
                <a:lnTo>
                  <a:pt x="21334" y="70098"/>
                </a:lnTo>
                <a:lnTo>
                  <a:pt x="21334" y="0"/>
                </a:lnTo>
                <a:lnTo>
                  <a:pt x="15238" y="0"/>
                </a:lnTo>
                <a:lnTo>
                  <a:pt x="15238" y="6095"/>
                </a:lnTo>
                <a:lnTo>
                  <a:pt x="12191" y="9143"/>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91" name="object 91"/>
          <p:cNvSpPr/>
          <p:nvPr/>
        </p:nvSpPr>
        <p:spPr>
          <a:xfrm>
            <a:off x="8180306" y="1856075"/>
            <a:ext cx="40005" cy="70485"/>
          </a:xfrm>
          <a:custGeom>
            <a:avLst/>
            <a:gdLst/>
            <a:ahLst/>
            <a:cxnLst/>
            <a:rect l="l" t="t" r="r" b="b"/>
            <a:pathLst>
              <a:path w="40004" h="70485">
                <a:moveTo>
                  <a:pt x="0" y="24381"/>
                </a:moveTo>
                <a:lnTo>
                  <a:pt x="9143" y="24381"/>
                </a:lnTo>
                <a:lnTo>
                  <a:pt x="12191" y="18286"/>
                </a:lnTo>
                <a:lnTo>
                  <a:pt x="15238" y="12190"/>
                </a:lnTo>
                <a:lnTo>
                  <a:pt x="21334" y="9143"/>
                </a:lnTo>
                <a:lnTo>
                  <a:pt x="27430" y="12190"/>
                </a:lnTo>
                <a:lnTo>
                  <a:pt x="30478" y="15238"/>
                </a:lnTo>
                <a:lnTo>
                  <a:pt x="30478" y="18286"/>
                </a:lnTo>
                <a:lnTo>
                  <a:pt x="27430" y="27429"/>
                </a:lnTo>
                <a:lnTo>
                  <a:pt x="24382" y="36572"/>
                </a:lnTo>
                <a:lnTo>
                  <a:pt x="15238" y="42668"/>
                </a:lnTo>
                <a:lnTo>
                  <a:pt x="6095" y="54859"/>
                </a:lnTo>
                <a:lnTo>
                  <a:pt x="3047" y="60954"/>
                </a:lnTo>
                <a:lnTo>
                  <a:pt x="0" y="64002"/>
                </a:lnTo>
                <a:lnTo>
                  <a:pt x="0" y="70098"/>
                </a:lnTo>
                <a:lnTo>
                  <a:pt x="39621" y="70098"/>
                </a:lnTo>
                <a:lnTo>
                  <a:pt x="39621" y="64002"/>
                </a:lnTo>
                <a:lnTo>
                  <a:pt x="9143" y="64002"/>
                </a:lnTo>
                <a:lnTo>
                  <a:pt x="15238" y="57907"/>
                </a:lnTo>
                <a:lnTo>
                  <a:pt x="21334" y="48763"/>
                </a:lnTo>
                <a:lnTo>
                  <a:pt x="33525" y="36572"/>
                </a:lnTo>
                <a:lnTo>
                  <a:pt x="39621" y="27429"/>
                </a:lnTo>
                <a:lnTo>
                  <a:pt x="39621" y="18286"/>
                </a:lnTo>
                <a:lnTo>
                  <a:pt x="39621" y="12190"/>
                </a:lnTo>
                <a:lnTo>
                  <a:pt x="33525" y="6095"/>
                </a:lnTo>
                <a:lnTo>
                  <a:pt x="27430" y="3047"/>
                </a:lnTo>
                <a:lnTo>
                  <a:pt x="21334" y="0"/>
                </a:lnTo>
                <a:lnTo>
                  <a:pt x="12191" y="3047"/>
                </a:lnTo>
                <a:lnTo>
                  <a:pt x="9143" y="6095"/>
                </a:lnTo>
                <a:lnTo>
                  <a:pt x="3047" y="15238"/>
                </a:lnTo>
                <a:lnTo>
                  <a:pt x="0" y="24381"/>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92" name="object 92"/>
          <p:cNvSpPr txBox="1"/>
          <p:nvPr/>
        </p:nvSpPr>
        <p:spPr>
          <a:xfrm>
            <a:off x="8109698" y="1828288"/>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1</a:t>
            </a:r>
            <a:r>
              <a:rPr kumimoji="1" sz="800" b="0" i="0" u="none" strike="noStrike" kern="1200" cap="none" spc="415" normalizeH="0" baseline="0" noProof="0" dirty="0">
                <a:ln>
                  <a:noFill/>
                </a:ln>
                <a:solidFill>
                  <a:prstClr val="black"/>
                </a:solidFill>
                <a:effectLst/>
                <a:uLnTx/>
                <a:uFillTx/>
                <a:latin typeface="MS UI Gothic"/>
                <a:ea typeface="+mn-ea"/>
                <a:cs typeface="MS UI Gothic"/>
              </a:rPr>
              <a:t>2</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93" name="object 93"/>
          <p:cNvSpPr/>
          <p:nvPr/>
        </p:nvSpPr>
        <p:spPr>
          <a:xfrm>
            <a:off x="5580529" y="935657"/>
            <a:ext cx="45720" cy="70485"/>
          </a:xfrm>
          <a:custGeom>
            <a:avLst/>
            <a:gdLst/>
            <a:ahLst/>
            <a:cxnLst/>
            <a:rect l="l" t="t" r="r" b="b"/>
            <a:pathLst>
              <a:path w="45720" h="70484">
                <a:moveTo>
                  <a:pt x="27430" y="0"/>
                </a:moveTo>
                <a:lnTo>
                  <a:pt x="0" y="42668"/>
                </a:lnTo>
                <a:lnTo>
                  <a:pt x="0" y="51811"/>
                </a:lnTo>
                <a:lnTo>
                  <a:pt x="27430" y="51811"/>
                </a:lnTo>
                <a:lnTo>
                  <a:pt x="27430" y="70098"/>
                </a:lnTo>
                <a:lnTo>
                  <a:pt x="36573" y="70098"/>
                </a:lnTo>
                <a:lnTo>
                  <a:pt x="36573" y="51811"/>
                </a:lnTo>
                <a:lnTo>
                  <a:pt x="45716" y="51811"/>
                </a:lnTo>
                <a:lnTo>
                  <a:pt x="45716" y="42668"/>
                </a:lnTo>
                <a:lnTo>
                  <a:pt x="36573" y="42668"/>
                </a:lnTo>
                <a:lnTo>
                  <a:pt x="36573" y="0"/>
                </a:lnTo>
                <a:lnTo>
                  <a:pt x="27430"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94" name="object 94"/>
          <p:cNvSpPr/>
          <p:nvPr/>
        </p:nvSpPr>
        <p:spPr>
          <a:xfrm>
            <a:off x="5589673" y="950895"/>
            <a:ext cx="18415" cy="27940"/>
          </a:xfrm>
          <a:custGeom>
            <a:avLst/>
            <a:gdLst/>
            <a:ahLst/>
            <a:cxnLst/>
            <a:rect l="l" t="t" r="r" b="b"/>
            <a:pathLst>
              <a:path w="18414" h="27940">
                <a:moveTo>
                  <a:pt x="18286" y="0"/>
                </a:moveTo>
                <a:lnTo>
                  <a:pt x="18286" y="27429"/>
                </a:lnTo>
                <a:lnTo>
                  <a:pt x="0" y="27429"/>
                </a:lnTo>
                <a:lnTo>
                  <a:pt x="18286"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95" name="object 95"/>
          <p:cNvSpPr/>
          <p:nvPr/>
        </p:nvSpPr>
        <p:spPr>
          <a:xfrm>
            <a:off x="5632342" y="935657"/>
            <a:ext cx="43180" cy="70485"/>
          </a:xfrm>
          <a:custGeom>
            <a:avLst/>
            <a:gdLst/>
            <a:ahLst/>
            <a:cxnLst/>
            <a:rect l="l" t="t" r="r" b="b"/>
            <a:pathLst>
              <a:path w="43179" h="70484">
                <a:moveTo>
                  <a:pt x="3047" y="18286"/>
                </a:moveTo>
                <a:lnTo>
                  <a:pt x="3047" y="24381"/>
                </a:lnTo>
                <a:lnTo>
                  <a:pt x="9143" y="30477"/>
                </a:lnTo>
                <a:lnTo>
                  <a:pt x="12191" y="33525"/>
                </a:lnTo>
                <a:lnTo>
                  <a:pt x="6095" y="39620"/>
                </a:lnTo>
                <a:lnTo>
                  <a:pt x="3047" y="42668"/>
                </a:lnTo>
                <a:lnTo>
                  <a:pt x="0" y="51811"/>
                </a:lnTo>
                <a:lnTo>
                  <a:pt x="3047" y="57907"/>
                </a:lnTo>
                <a:lnTo>
                  <a:pt x="6095" y="64002"/>
                </a:lnTo>
                <a:lnTo>
                  <a:pt x="12191" y="70098"/>
                </a:lnTo>
                <a:lnTo>
                  <a:pt x="21334" y="70098"/>
                </a:lnTo>
                <a:lnTo>
                  <a:pt x="30478" y="70098"/>
                </a:lnTo>
                <a:lnTo>
                  <a:pt x="36573" y="64002"/>
                </a:lnTo>
                <a:lnTo>
                  <a:pt x="42669" y="57907"/>
                </a:lnTo>
                <a:lnTo>
                  <a:pt x="42669" y="51811"/>
                </a:lnTo>
                <a:lnTo>
                  <a:pt x="42669" y="42668"/>
                </a:lnTo>
                <a:lnTo>
                  <a:pt x="39621" y="39620"/>
                </a:lnTo>
                <a:lnTo>
                  <a:pt x="30478" y="33525"/>
                </a:lnTo>
                <a:lnTo>
                  <a:pt x="36573" y="30477"/>
                </a:lnTo>
                <a:lnTo>
                  <a:pt x="39621" y="24381"/>
                </a:lnTo>
                <a:lnTo>
                  <a:pt x="42669" y="18286"/>
                </a:lnTo>
                <a:lnTo>
                  <a:pt x="39621" y="12190"/>
                </a:lnTo>
                <a:lnTo>
                  <a:pt x="36573" y="6095"/>
                </a:lnTo>
                <a:lnTo>
                  <a:pt x="30478" y="0"/>
                </a:lnTo>
                <a:lnTo>
                  <a:pt x="21334" y="0"/>
                </a:lnTo>
                <a:lnTo>
                  <a:pt x="15239" y="0"/>
                </a:lnTo>
                <a:lnTo>
                  <a:pt x="9143" y="3047"/>
                </a:lnTo>
                <a:lnTo>
                  <a:pt x="6095" y="12190"/>
                </a:lnTo>
                <a:lnTo>
                  <a:pt x="3047" y="18286"/>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96" name="object 96"/>
          <p:cNvSpPr/>
          <p:nvPr/>
        </p:nvSpPr>
        <p:spPr>
          <a:xfrm>
            <a:off x="5644533" y="941752"/>
            <a:ext cx="21590" cy="24765"/>
          </a:xfrm>
          <a:custGeom>
            <a:avLst/>
            <a:gdLst/>
            <a:ahLst/>
            <a:cxnLst/>
            <a:rect l="l" t="t" r="r" b="b"/>
            <a:pathLst>
              <a:path w="21589" h="24765">
                <a:moveTo>
                  <a:pt x="9143" y="0"/>
                </a:moveTo>
                <a:lnTo>
                  <a:pt x="18286" y="3047"/>
                </a:lnTo>
                <a:lnTo>
                  <a:pt x="18286" y="6095"/>
                </a:lnTo>
                <a:lnTo>
                  <a:pt x="21334" y="12190"/>
                </a:lnTo>
                <a:lnTo>
                  <a:pt x="18286" y="18286"/>
                </a:lnTo>
                <a:lnTo>
                  <a:pt x="18286" y="21334"/>
                </a:lnTo>
                <a:lnTo>
                  <a:pt x="9143" y="24381"/>
                </a:lnTo>
                <a:lnTo>
                  <a:pt x="6095" y="24381"/>
                </a:lnTo>
                <a:lnTo>
                  <a:pt x="3047" y="21334"/>
                </a:lnTo>
                <a:lnTo>
                  <a:pt x="0" y="18286"/>
                </a:lnTo>
                <a:lnTo>
                  <a:pt x="0" y="12190"/>
                </a:lnTo>
                <a:lnTo>
                  <a:pt x="0" y="6095"/>
                </a:lnTo>
                <a:lnTo>
                  <a:pt x="3047" y="3047"/>
                </a:lnTo>
                <a:lnTo>
                  <a:pt x="9143"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97" name="object 97"/>
          <p:cNvSpPr/>
          <p:nvPr/>
        </p:nvSpPr>
        <p:spPr>
          <a:xfrm>
            <a:off x="5641485" y="972230"/>
            <a:ext cx="24765" cy="27940"/>
          </a:xfrm>
          <a:custGeom>
            <a:avLst/>
            <a:gdLst/>
            <a:ahLst/>
            <a:cxnLst/>
            <a:rect l="l" t="t" r="r" b="b"/>
            <a:pathLst>
              <a:path w="24764" h="27940">
                <a:moveTo>
                  <a:pt x="12191" y="0"/>
                </a:moveTo>
                <a:lnTo>
                  <a:pt x="21334" y="3047"/>
                </a:lnTo>
                <a:lnTo>
                  <a:pt x="24382" y="9143"/>
                </a:lnTo>
                <a:lnTo>
                  <a:pt x="24382" y="12190"/>
                </a:lnTo>
                <a:lnTo>
                  <a:pt x="24382" y="18286"/>
                </a:lnTo>
                <a:lnTo>
                  <a:pt x="21334" y="24381"/>
                </a:lnTo>
                <a:lnTo>
                  <a:pt x="18286" y="24381"/>
                </a:lnTo>
                <a:lnTo>
                  <a:pt x="12191" y="27429"/>
                </a:lnTo>
                <a:lnTo>
                  <a:pt x="9143" y="24381"/>
                </a:lnTo>
                <a:lnTo>
                  <a:pt x="6095" y="24381"/>
                </a:lnTo>
                <a:lnTo>
                  <a:pt x="3047" y="18286"/>
                </a:lnTo>
                <a:lnTo>
                  <a:pt x="0" y="12190"/>
                </a:lnTo>
                <a:lnTo>
                  <a:pt x="3047" y="9143"/>
                </a:lnTo>
                <a:lnTo>
                  <a:pt x="6095" y="3047"/>
                </a:lnTo>
                <a:lnTo>
                  <a:pt x="9143" y="3047"/>
                </a:lnTo>
                <a:lnTo>
                  <a:pt x="12191"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98" name="object 98"/>
          <p:cNvSpPr txBox="1"/>
          <p:nvPr/>
        </p:nvSpPr>
        <p:spPr>
          <a:xfrm>
            <a:off x="5564782" y="904822"/>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4</a:t>
            </a:r>
            <a:r>
              <a:rPr kumimoji="1" sz="800" b="0" i="0" u="none" strike="noStrike" kern="1200" cap="none" spc="415" normalizeH="0" baseline="0" noProof="0" dirty="0">
                <a:ln>
                  <a:noFill/>
                </a:ln>
                <a:solidFill>
                  <a:prstClr val="black"/>
                </a:solidFill>
                <a:effectLst/>
                <a:uLnTx/>
                <a:uFillTx/>
                <a:latin typeface="MS UI Gothic"/>
                <a:ea typeface="+mn-ea"/>
                <a:cs typeface="MS UI Gothic"/>
              </a:rPr>
              <a:t>8</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99" name="object 99"/>
          <p:cNvSpPr/>
          <p:nvPr/>
        </p:nvSpPr>
        <p:spPr>
          <a:xfrm>
            <a:off x="8128494" y="6537408"/>
            <a:ext cx="40005" cy="73660"/>
          </a:xfrm>
          <a:custGeom>
            <a:avLst/>
            <a:gdLst/>
            <a:ahLst/>
            <a:cxnLst/>
            <a:rect l="l" t="t" r="r" b="b"/>
            <a:pathLst>
              <a:path w="40004" h="73659">
                <a:moveTo>
                  <a:pt x="0" y="39620"/>
                </a:moveTo>
                <a:lnTo>
                  <a:pt x="0" y="48763"/>
                </a:lnTo>
                <a:lnTo>
                  <a:pt x="3047" y="54859"/>
                </a:lnTo>
                <a:lnTo>
                  <a:pt x="3047" y="60954"/>
                </a:lnTo>
                <a:lnTo>
                  <a:pt x="6095" y="67050"/>
                </a:lnTo>
                <a:lnTo>
                  <a:pt x="15238" y="70098"/>
                </a:lnTo>
                <a:lnTo>
                  <a:pt x="21334" y="73145"/>
                </a:lnTo>
                <a:lnTo>
                  <a:pt x="27430" y="70098"/>
                </a:lnTo>
                <a:lnTo>
                  <a:pt x="33525" y="67050"/>
                </a:lnTo>
                <a:lnTo>
                  <a:pt x="39621" y="57907"/>
                </a:lnTo>
                <a:lnTo>
                  <a:pt x="39621" y="48763"/>
                </a:lnTo>
                <a:lnTo>
                  <a:pt x="39621" y="36572"/>
                </a:lnTo>
                <a:lnTo>
                  <a:pt x="33525" y="30477"/>
                </a:lnTo>
                <a:lnTo>
                  <a:pt x="30478" y="27429"/>
                </a:lnTo>
                <a:lnTo>
                  <a:pt x="21334" y="24381"/>
                </a:lnTo>
                <a:lnTo>
                  <a:pt x="18286" y="27429"/>
                </a:lnTo>
                <a:lnTo>
                  <a:pt x="12191" y="27429"/>
                </a:lnTo>
                <a:lnTo>
                  <a:pt x="9143" y="33525"/>
                </a:lnTo>
                <a:lnTo>
                  <a:pt x="12191" y="21334"/>
                </a:lnTo>
                <a:lnTo>
                  <a:pt x="15238" y="12190"/>
                </a:lnTo>
                <a:lnTo>
                  <a:pt x="21334" y="9143"/>
                </a:lnTo>
                <a:lnTo>
                  <a:pt x="27430" y="12190"/>
                </a:lnTo>
                <a:lnTo>
                  <a:pt x="30478" y="15238"/>
                </a:lnTo>
                <a:lnTo>
                  <a:pt x="30478" y="18286"/>
                </a:lnTo>
                <a:lnTo>
                  <a:pt x="39621" y="18286"/>
                </a:lnTo>
                <a:lnTo>
                  <a:pt x="39621" y="12190"/>
                </a:lnTo>
                <a:lnTo>
                  <a:pt x="33525" y="6095"/>
                </a:lnTo>
                <a:lnTo>
                  <a:pt x="27430" y="3047"/>
                </a:lnTo>
                <a:lnTo>
                  <a:pt x="21334" y="0"/>
                </a:lnTo>
                <a:lnTo>
                  <a:pt x="0" y="27429"/>
                </a:lnTo>
                <a:lnTo>
                  <a:pt x="0" y="3962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00" name="object 100"/>
          <p:cNvSpPr/>
          <p:nvPr/>
        </p:nvSpPr>
        <p:spPr>
          <a:xfrm>
            <a:off x="8137638" y="6570933"/>
            <a:ext cx="21590" cy="30480"/>
          </a:xfrm>
          <a:custGeom>
            <a:avLst/>
            <a:gdLst/>
            <a:ahLst/>
            <a:cxnLst/>
            <a:rect l="l" t="t" r="r" b="b"/>
            <a:pathLst>
              <a:path w="21590" h="30479">
                <a:moveTo>
                  <a:pt x="12191" y="0"/>
                </a:moveTo>
                <a:lnTo>
                  <a:pt x="18286" y="3047"/>
                </a:lnTo>
                <a:lnTo>
                  <a:pt x="21334" y="6095"/>
                </a:lnTo>
                <a:lnTo>
                  <a:pt x="21334" y="15238"/>
                </a:lnTo>
                <a:lnTo>
                  <a:pt x="21334" y="24381"/>
                </a:lnTo>
                <a:lnTo>
                  <a:pt x="18286" y="27429"/>
                </a:lnTo>
                <a:lnTo>
                  <a:pt x="12191" y="30477"/>
                </a:lnTo>
                <a:lnTo>
                  <a:pt x="9143" y="30477"/>
                </a:lnTo>
                <a:lnTo>
                  <a:pt x="6095" y="27429"/>
                </a:lnTo>
                <a:lnTo>
                  <a:pt x="3047" y="21334"/>
                </a:lnTo>
                <a:lnTo>
                  <a:pt x="0" y="15238"/>
                </a:lnTo>
                <a:lnTo>
                  <a:pt x="3047" y="6095"/>
                </a:lnTo>
                <a:lnTo>
                  <a:pt x="6095" y="3047"/>
                </a:lnTo>
                <a:lnTo>
                  <a:pt x="12191"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01" name="object 101"/>
          <p:cNvSpPr/>
          <p:nvPr/>
        </p:nvSpPr>
        <p:spPr>
          <a:xfrm>
            <a:off x="8177259" y="6537408"/>
            <a:ext cx="45720" cy="70485"/>
          </a:xfrm>
          <a:custGeom>
            <a:avLst/>
            <a:gdLst/>
            <a:ahLst/>
            <a:cxnLst/>
            <a:rect l="l" t="t" r="r" b="b"/>
            <a:pathLst>
              <a:path w="45720" h="70484">
                <a:moveTo>
                  <a:pt x="27430" y="0"/>
                </a:moveTo>
                <a:lnTo>
                  <a:pt x="0" y="45716"/>
                </a:lnTo>
                <a:lnTo>
                  <a:pt x="0" y="54859"/>
                </a:lnTo>
                <a:lnTo>
                  <a:pt x="27430" y="54859"/>
                </a:lnTo>
                <a:lnTo>
                  <a:pt x="27430" y="70098"/>
                </a:lnTo>
                <a:lnTo>
                  <a:pt x="36573" y="70098"/>
                </a:lnTo>
                <a:lnTo>
                  <a:pt x="36573" y="54859"/>
                </a:lnTo>
                <a:lnTo>
                  <a:pt x="45716" y="54859"/>
                </a:lnTo>
                <a:lnTo>
                  <a:pt x="45716" y="45716"/>
                </a:lnTo>
                <a:lnTo>
                  <a:pt x="36573" y="45716"/>
                </a:lnTo>
                <a:lnTo>
                  <a:pt x="36573" y="0"/>
                </a:lnTo>
                <a:lnTo>
                  <a:pt x="27430"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02" name="object 102"/>
          <p:cNvSpPr/>
          <p:nvPr/>
        </p:nvSpPr>
        <p:spPr>
          <a:xfrm>
            <a:off x="8186402" y="6552647"/>
            <a:ext cx="18415" cy="30480"/>
          </a:xfrm>
          <a:custGeom>
            <a:avLst/>
            <a:gdLst/>
            <a:ahLst/>
            <a:cxnLst/>
            <a:rect l="l" t="t" r="r" b="b"/>
            <a:pathLst>
              <a:path w="18415" h="30479">
                <a:moveTo>
                  <a:pt x="18286" y="0"/>
                </a:moveTo>
                <a:lnTo>
                  <a:pt x="18286" y="30477"/>
                </a:lnTo>
                <a:lnTo>
                  <a:pt x="0" y="30477"/>
                </a:lnTo>
                <a:lnTo>
                  <a:pt x="18286"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03" name="object 103"/>
          <p:cNvSpPr txBox="1"/>
          <p:nvPr/>
        </p:nvSpPr>
        <p:spPr>
          <a:xfrm>
            <a:off x="8109698" y="6509621"/>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6</a:t>
            </a:r>
            <a:r>
              <a:rPr kumimoji="1" sz="800" b="0" i="0" u="none" strike="noStrike" kern="1200" cap="none" spc="415" normalizeH="0" baseline="0" noProof="0" dirty="0">
                <a:ln>
                  <a:noFill/>
                </a:ln>
                <a:solidFill>
                  <a:prstClr val="black"/>
                </a:solidFill>
                <a:effectLst/>
                <a:uLnTx/>
                <a:uFillTx/>
                <a:latin typeface="MS UI Gothic"/>
                <a:ea typeface="+mn-ea"/>
                <a:cs typeface="MS UI Gothic"/>
              </a:rPr>
              <a:t>4</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04" name="object 104"/>
          <p:cNvSpPr/>
          <p:nvPr/>
        </p:nvSpPr>
        <p:spPr>
          <a:xfrm>
            <a:off x="4983160" y="1423296"/>
            <a:ext cx="43180" cy="73660"/>
          </a:xfrm>
          <a:custGeom>
            <a:avLst/>
            <a:gdLst/>
            <a:ahLst/>
            <a:cxnLst/>
            <a:rect l="l" t="t" r="r" b="b"/>
            <a:pathLst>
              <a:path w="43179" h="73659">
                <a:moveTo>
                  <a:pt x="3047" y="21334"/>
                </a:moveTo>
                <a:lnTo>
                  <a:pt x="3047" y="27429"/>
                </a:lnTo>
                <a:lnTo>
                  <a:pt x="6095" y="30477"/>
                </a:lnTo>
                <a:lnTo>
                  <a:pt x="12191" y="36572"/>
                </a:lnTo>
                <a:lnTo>
                  <a:pt x="6095" y="39620"/>
                </a:lnTo>
                <a:lnTo>
                  <a:pt x="3047" y="45716"/>
                </a:lnTo>
                <a:lnTo>
                  <a:pt x="0" y="51811"/>
                </a:lnTo>
                <a:lnTo>
                  <a:pt x="3047" y="60954"/>
                </a:lnTo>
                <a:lnTo>
                  <a:pt x="6095" y="67050"/>
                </a:lnTo>
                <a:lnTo>
                  <a:pt x="12191" y="70098"/>
                </a:lnTo>
                <a:lnTo>
                  <a:pt x="21334" y="73145"/>
                </a:lnTo>
                <a:lnTo>
                  <a:pt x="30478" y="70098"/>
                </a:lnTo>
                <a:lnTo>
                  <a:pt x="36573" y="67050"/>
                </a:lnTo>
                <a:lnTo>
                  <a:pt x="42669" y="60954"/>
                </a:lnTo>
                <a:lnTo>
                  <a:pt x="42669" y="51811"/>
                </a:lnTo>
                <a:lnTo>
                  <a:pt x="42669" y="45716"/>
                </a:lnTo>
                <a:lnTo>
                  <a:pt x="36573" y="39620"/>
                </a:lnTo>
                <a:lnTo>
                  <a:pt x="30478" y="36572"/>
                </a:lnTo>
                <a:lnTo>
                  <a:pt x="36573" y="33525"/>
                </a:lnTo>
                <a:lnTo>
                  <a:pt x="39621" y="27429"/>
                </a:lnTo>
                <a:lnTo>
                  <a:pt x="39621" y="21334"/>
                </a:lnTo>
                <a:lnTo>
                  <a:pt x="39621" y="12190"/>
                </a:lnTo>
                <a:lnTo>
                  <a:pt x="36573" y="6095"/>
                </a:lnTo>
                <a:lnTo>
                  <a:pt x="30478" y="3047"/>
                </a:lnTo>
                <a:lnTo>
                  <a:pt x="21334" y="0"/>
                </a:lnTo>
                <a:lnTo>
                  <a:pt x="15239" y="3047"/>
                </a:lnTo>
                <a:lnTo>
                  <a:pt x="9143" y="6095"/>
                </a:lnTo>
                <a:lnTo>
                  <a:pt x="3047" y="12190"/>
                </a:lnTo>
                <a:lnTo>
                  <a:pt x="3047" y="21334"/>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05" name="object 105"/>
          <p:cNvSpPr/>
          <p:nvPr/>
        </p:nvSpPr>
        <p:spPr>
          <a:xfrm>
            <a:off x="4995351" y="1432439"/>
            <a:ext cx="18415" cy="24765"/>
          </a:xfrm>
          <a:custGeom>
            <a:avLst/>
            <a:gdLst/>
            <a:ahLst/>
            <a:cxnLst/>
            <a:rect l="l" t="t" r="r" b="b"/>
            <a:pathLst>
              <a:path w="18414" h="24765">
                <a:moveTo>
                  <a:pt x="9143" y="0"/>
                </a:moveTo>
                <a:lnTo>
                  <a:pt x="15238" y="3047"/>
                </a:lnTo>
                <a:lnTo>
                  <a:pt x="18286" y="6095"/>
                </a:lnTo>
                <a:lnTo>
                  <a:pt x="18286" y="12190"/>
                </a:lnTo>
                <a:lnTo>
                  <a:pt x="18286" y="18286"/>
                </a:lnTo>
                <a:lnTo>
                  <a:pt x="15238" y="21334"/>
                </a:lnTo>
                <a:lnTo>
                  <a:pt x="9143" y="24381"/>
                </a:lnTo>
                <a:lnTo>
                  <a:pt x="6095" y="21334"/>
                </a:lnTo>
                <a:lnTo>
                  <a:pt x="3047" y="21334"/>
                </a:lnTo>
                <a:lnTo>
                  <a:pt x="0" y="15238"/>
                </a:lnTo>
                <a:lnTo>
                  <a:pt x="0" y="12190"/>
                </a:lnTo>
                <a:lnTo>
                  <a:pt x="0" y="6095"/>
                </a:lnTo>
                <a:lnTo>
                  <a:pt x="3047" y="3047"/>
                </a:lnTo>
                <a:lnTo>
                  <a:pt x="9143"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06" name="object 106"/>
          <p:cNvSpPr/>
          <p:nvPr/>
        </p:nvSpPr>
        <p:spPr>
          <a:xfrm>
            <a:off x="4992303" y="1462916"/>
            <a:ext cx="24765" cy="24765"/>
          </a:xfrm>
          <a:custGeom>
            <a:avLst/>
            <a:gdLst/>
            <a:ahLst/>
            <a:cxnLst/>
            <a:rect l="l" t="t" r="r" b="b"/>
            <a:pathLst>
              <a:path w="24764" h="24765">
                <a:moveTo>
                  <a:pt x="12191" y="0"/>
                </a:moveTo>
                <a:lnTo>
                  <a:pt x="21334" y="3047"/>
                </a:lnTo>
                <a:lnTo>
                  <a:pt x="24382" y="6095"/>
                </a:lnTo>
                <a:lnTo>
                  <a:pt x="24382" y="12190"/>
                </a:lnTo>
                <a:lnTo>
                  <a:pt x="24382" y="18286"/>
                </a:lnTo>
                <a:lnTo>
                  <a:pt x="21334" y="21334"/>
                </a:lnTo>
                <a:lnTo>
                  <a:pt x="18286" y="24381"/>
                </a:lnTo>
                <a:lnTo>
                  <a:pt x="12191" y="24381"/>
                </a:lnTo>
                <a:lnTo>
                  <a:pt x="9143" y="24381"/>
                </a:lnTo>
                <a:lnTo>
                  <a:pt x="3047" y="21334"/>
                </a:lnTo>
                <a:lnTo>
                  <a:pt x="3047" y="18286"/>
                </a:lnTo>
                <a:lnTo>
                  <a:pt x="0" y="12190"/>
                </a:lnTo>
                <a:lnTo>
                  <a:pt x="3047" y="6095"/>
                </a:lnTo>
                <a:lnTo>
                  <a:pt x="3047" y="3047"/>
                </a:lnTo>
                <a:lnTo>
                  <a:pt x="9143" y="0"/>
                </a:lnTo>
                <a:lnTo>
                  <a:pt x="12191"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07" name="object 107"/>
          <p:cNvSpPr txBox="1"/>
          <p:nvPr/>
        </p:nvSpPr>
        <p:spPr>
          <a:xfrm>
            <a:off x="4965888" y="1395508"/>
            <a:ext cx="129539"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415" normalizeH="0" baseline="0" noProof="0" dirty="0">
                <a:ln>
                  <a:noFill/>
                </a:ln>
                <a:solidFill>
                  <a:prstClr val="black"/>
                </a:solidFill>
                <a:effectLst/>
                <a:uLnTx/>
                <a:uFillTx/>
                <a:latin typeface="MS UI Gothic"/>
                <a:ea typeface="+mn-ea"/>
                <a:cs typeface="MS UI Gothic"/>
              </a:rPr>
              <a:t>8</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08" name="object 108"/>
          <p:cNvSpPr/>
          <p:nvPr/>
        </p:nvSpPr>
        <p:spPr>
          <a:xfrm>
            <a:off x="6455249" y="6503883"/>
            <a:ext cx="21590" cy="70485"/>
          </a:xfrm>
          <a:custGeom>
            <a:avLst/>
            <a:gdLst/>
            <a:ahLst/>
            <a:cxnLst/>
            <a:rect l="l" t="t" r="r" b="b"/>
            <a:pathLst>
              <a:path w="21589" h="70484">
                <a:moveTo>
                  <a:pt x="12191" y="9143"/>
                </a:moveTo>
                <a:lnTo>
                  <a:pt x="9143" y="12190"/>
                </a:lnTo>
                <a:lnTo>
                  <a:pt x="3047" y="12190"/>
                </a:lnTo>
                <a:lnTo>
                  <a:pt x="0" y="12190"/>
                </a:lnTo>
                <a:lnTo>
                  <a:pt x="0" y="18286"/>
                </a:lnTo>
                <a:lnTo>
                  <a:pt x="12191" y="18286"/>
                </a:lnTo>
                <a:lnTo>
                  <a:pt x="12191" y="70098"/>
                </a:lnTo>
                <a:lnTo>
                  <a:pt x="21334" y="70098"/>
                </a:lnTo>
                <a:lnTo>
                  <a:pt x="21334" y="0"/>
                </a:lnTo>
                <a:lnTo>
                  <a:pt x="18286" y="0"/>
                </a:lnTo>
                <a:lnTo>
                  <a:pt x="15238" y="6095"/>
                </a:lnTo>
                <a:lnTo>
                  <a:pt x="12191" y="9143"/>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09" name="object 109"/>
          <p:cNvSpPr/>
          <p:nvPr/>
        </p:nvSpPr>
        <p:spPr>
          <a:xfrm>
            <a:off x="6507062" y="6503883"/>
            <a:ext cx="21590" cy="70485"/>
          </a:xfrm>
          <a:custGeom>
            <a:avLst/>
            <a:gdLst/>
            <a:ahLst/>
            <a:cxnLst/>
            <a:rect l="l" t="t" r="r" b="b"/>
            <a:pathLst>
              <a:path w="21590" h="70484">
                <a:moveTo>
                  <a:pt x="12191" y="9143"/>
                </a:moveTo>
                <a:lnTo>
                  <a:pt x="9143" y="12190"/>
                </a:lnTo>
                <a:lnTo>
                  <a:pt x="3047" y="12190"/>
                </a:lnTo>
                <a:lnTo>
                  <a:pt x="0" y="12190"/>
                </a:lnTo>
                <a:lnTo>
                  <a:pt x="0" y="18286"/>
                </a:lnTo>
                <a:lnTo>
                  <a:pt x="12191" y="18286"/>
                </a:lnTo>
                <a:lnTo>
                  <a:pt x="12191" y="70098"/>
                </a:lnTo>
                <a:lnTo>
                  <a:pt x="21334" y="70098"/>
                </a:lnTo>
                <a:lnTo>
                  <a:pt x="21334" y="0"/>
                </a:lnTo>
                <a:lnTo>
                  <a:pt x="18286" y="0"/>
                </a:lnTo>
                <a:lnTo>
                  <a:pt x="15239" y="6095"/>
                </a:lnTo>
                <a:lnTo>
                  <a:pt x="12191" y="9143"/>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10" name="object 110"/>
          <p:cNvSpPr/>
          <p:nvPr/>
        </p:nvSpPr>
        <p:spPr>
          <a:xfrm>
            <a:off x="6552779" y="6503883"/>
            <a:ext cx="43180" cy="73660"/>
          </a:xfrm>
          <a:custGeom>
            <a:avLst/>
            <a:gdLst/>
            <a:ahLst/>
            <a:cxnLst/>
            <a:rect l="l" t="t" r="r" b="b"/>
            <a:pathLst>
              <a:path w="43179" h="73659">
                <a:moveTo>
                  <a:pt x="0" y="33525"/>
                </a:moveTo>
                <a:lnTo>
                  <a:pt x="0" y="39620"/>
                </a:lnTo>
                <a:lnTo>
                  <a:pt x="3047" y="54859"/>
                </a:lnTo>
                <a:lnTo>
                  <a:pt x="6095" y="67050"/>
                </a:lnTo>
                <a:lnTo>
                  <a:pt x="15239" y="70098"/>
                </a:lnTo>
                <a:lnTo>
                  <a:pt x="21334" y="73145"/>
                </a:lnTo>
                <a:lnTo>
                  <a:pt x="30478" y="70098"/>
                </a:lnTo>
                <a:lnTo>
                  <a:pt x="36573" y="67050"/>
                </a:lnTo>
                <a:lnTo>
                  <a:pt x="42669" y="54859"/>
                </a:lnTo>
                <a:lnTo>
                  <a:pt x="42669" y="39620"/>
                </a:lnTo>
                <a:lnTo>
                  <a:pt x="42669" y="33525"/>
                </a:lnTo>
                <a:lnTo>
                  <a:pt x="42669" y="18286"/>
                </a:lnTo>
                <a:lnTo>
                  <a:pt x="36573" y="6095"/>
                </a:lnTo>
                <a:lnTo>
                  <a:pt x="30478" y="3047"/>
                </a:lnTo>
                <a:lnTo>
                  <a:pt x="21334" y="0"/>
                </a:lnTo>
                <a:lnTo>
                  <a:pt x="15239" y="3047"/>
                </a:lnTo>
                <a:lnTo>
                  <a:pt x="6095" y="6095"/>
                </a:lnTo>
                <a:lnTo>
                  <a:pt x="3047" y="18286"/>
                </a:lnTo>
                <a:lnTo>
                  <a:pt x="0" y="33525"/>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11" name="object 111"/>
          <p:cNvSpPr/>
          <p:nvPr/>
        </p:nvSpPr>
        <p:spPr>
          <a:xfrm>
            <a:off x="6561922" y="6513027"/>
            <a:ext cx="24765" cy="55244"/>
          </a:xfrm>
          <a:custGeom>
            <a:avLst/>
            <a:gdLst/>
            <a:ahLst/>
            <a:cxnLst/>
            <a:rect l="l" t="t" r="r" b="b"/>
            <a:pathLst>
              <a:path w="24765" h="55245">
                <a:moveTo>
                  <a:pt x="12191" y="0"/>
                </a:moveTo>
                <a:lnTo>
                  <a:pt x="15238" y="0"/>
                </a:lnTo>
                <a:lnTo>
                  <a:pt x="21334" y="3047"/>
                </a:lnTo>
                <a:lnTo>
                  <a:pt x="24382" y="9143"/>
                </a:lnTo>
                <a:lnTo>
                  <a:pt x="24382" y="21334"/>
                </a:lnTo>
                <a:lnTo>
                  <a:pt x="24382" y="30477"/>
                </a:lnTo>
                <a:lnTo>
                  <a:pt x="24382" y="42668"/>
                </a:lnTo>
                <a:lnTo>
                  <a:pt x="21334" y="51811"/>
                </a:lnTo>
                <a:lnTo>
                  <a:pt x="15238" y="54859"/>
                </a:lnTo>
                <a:lnTo>
                  <a:pt x="12191" y="54859"/>
                </a:lnTo>
                <a:lnTo>
                  <a:pt x="9143" y="54859"/>
                </a:lnTo>
                <a:lnTo>
                  <a:pt x="6095" y="51811"/>
                </a:lnTo>
                <a:lnTo>
                  <a:pt x="0" y="42668"/>
                </a:lnTo>
                <a:lnTo>
                  <a:pt x="0" y="30477"/>
                </a:lnTo>
                <a:lnTo>
                  <a:pt x="0" y="21334"/>
                </a:lnTo>
                <a:lnTo>
                  <a:pt x="0" y="9143"/>
                </a:lnTo>
                <a:lnTo>
                  <a:pt x="6095" y="3047"/>
                </a:lnTo>
                <a:lnTo>
                  <a:pt x="9143" y="0"/>
                </a:lnTo>
                <a:lnTo>
                  <a:pt x="12191"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12" name="object 112"/>
          <p:cNvSpPr txBox="1"/>
          <p:nvPr/>
        </p:nvSpPr>
        <p:spPr>
          <a:xfrm>
            <a:off x="6431882" y="6476096"/>
            <a:ext cx="23304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415" normalizeH="0" baseline="0" noProof="0" dirty="0">
                <a:ln>
                  <a:noFill/>
                </a:ln>
                <a:solidFill>
                  <a:prstClr val="black"/>
                </a:solidFill>
                <a:effectLst/>
                <a:uLnTx/>
                <a:uFillTx/>
                <a:latin typeface="MS UI Gothic"/>
                <a:ea typeface="+mn-ea"/>
                <a:cs typeface="MS UI Gothic"/>
              </a:rPr>
              <a:t>10</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13" name="object 113"/>
          <p:cNvSpPr txBox="1"/>
          <p:nvPr/>
        </p:nvSpPr>
        <p:spPr>
          <a:xfrm>
            <a:off x="1849508" y="5564821"/>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6</a:t>
            </a:r>
            <a:r>
              <a:rPr kumimoji="1" sz="800" b="0" i="0" u="none" strike="noStrike" kern="1200" cap="none" spc="415" normalizeH="0" baseline="0" noProof="0" dirty="0">
                <a:ln>
                  <a:noFill/>
                </a:ln>
                <a:solidFill>
                  <a:prstClr val="black"/>
                </a:solidFill>
                <a:effectLst/>
                <a:uLnTx/>
                <a:uFillTx/>
                <a:latin typeface="MS UI Gothic"/>
                <a:ea typeface="+mn-ea"/>
                <a:cs typeface="MS UI Gothic"/>
              </a:rPr>
              <a:t>9</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14" name="object 114"/>
          <p:cNvSpPr/>
          <p:nvPr/>
        </p:nvSpPr>
        <p:spPr>
          <a:xfrm>
            <a:off x="7253774" y="6007101"/>
            <a:ext cx="40005" cy="70485"/>
          </a:xfrm>
          <a:custGeom>
            <a:avLst/>
            <a:gdLst/>
            <a:ahLst/>
            <a:cxnLst/>
            <a:rect l="l" t="t" r="r" b="b"/>
            <a:pathLst>
              <a:path w="40004" h="70485">
                <a:moveTo>
                  <a:pt x="3047" y="0"/>
                </a:moveTo>
                <a:lnTo>
                  <a:pt x="3047" y="3047"/>
                </a:lnTo>
                <a:lnTo>
                  <a:pt x="3047" y="33525"/>
                </a:lnTo>
                <a:lnTo>
                  <a:pt x="0" y="36572"/>
                </a:lnTo>
                <a:lnTo>
                  <a:pt x="9143" y="36572"/>
                </a:lnTo>
                <a:lnTo>
                  <a:pt x="12191" y="33525"/>
                </a:lnTo>
                <a:lnTo>
                  <a:pt x="15238" y="30477"/>
                </a:lnTo>
                <a:lnTo>
                  <a:pt x="21334" y="27429"/>
                </a:lnTo>
                <a:lnTo>
                  <a:pt x="27430" y="30477"/>
                </a:lnTo>
                <a:lnTo>
                  <a:pt x="30478" y="36572"/>
                </a:lnTo>
                <a:lnTo>
                  <a:pt x="30478" y="45716"/>
                </a:lnTo>
                <a:lnTo>
                  <a:pt x="30478" y="54859"/>
                </a:lnTo>
                <a:lnTo>
                  <a:pt x="27430" y="60954"/>
                </a:lnTo>
                <a:lnTo>
                  <a:pt x="21334" y="60954"/>
                </a:lnTo>
                <a:lnTo>
                  <a:pt x="18286" y="64002"/>
                </a:lnTo>
                <a:lnTo>
                  <a:pt x="12191" y="60954"/>
                </a:lnTo>
                <a:lnTo>
                  <a:pt x="9143" y="54859"/>
                </a:lnTo>
                <a:lnTo>
                  <a:pt x="9143" y="48763"/>
                </a:lnTo>
                <a:lnTo>
                  <a:pt x="0" y="48763"/>
                </a:lnTo>
                <a:lnTo>
                  <a:pt x="0" y="57907"/>
                </a:lnTo>
                <a:lnTo>
                  <a:pt x="6095" y="64002"/>
                </a:lnTo>
                <a:lnTo>
                  <a:pt x="12191" y="70098"/>
                </a:lnTo>
                <a:lnTo>
                  <a:pt x="18286" y="70098"/>
                </a:lnTo>
                <a:lnTo>
                  <a:pt x="27430" y="70098"/>
                </a:lnTo>
                <a:lnTo>
                  <a:pt x="33525" y="64002"/>
                </a:lnTo>
                <a:lnTo>
                  <a:pt x="39621" y="54859"/>
                </a:lnTo>
                <a:lnTo>
                  <a:pt x="39621" y="42668"/>
                </a:lnTo>
                <a:lnTo>
                  <a:pt x="39621" y="33525"/>
                </a:lnTo>
                <a:lnTo>
                  <a:pt x="33525" y="27429"/>
                </a:lnTo>
                <a:lnTo>
                  <a:pt x="27430" y="24381"/>
                </a:lnTo>
                <a:lnTo>
                  <a:pt x="21334" y="21334"/>
                </a:lnTo>
                <a:lnTo>
                  <a:pt x="15238" y="24381"/>
                </a:lnTo>
                <a:lnTo>
                  <a:pt x="9143" y="27429"/>
                </a:lnTo>
                <a:lnTo>
                  <a:pt x="9143" y="24381"/>
                </a:lnTo>
                <a:lnTo>
                  <a:pt x="12191" y="9143"/>
                </a:lnTo>
                <a:lnTo>
                  <a:pt x="39621" y="9143"/>
                </a:lnTo>
                <a:lnTo>
                  <a:pt x="39621" y="0"/>
                </a:lnTo>
                <a:lnTo>
                  <a:pt x="3047"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15" name="object 115"/>
          <p:cNvSpPr/>
          <p:nvPr/>
        </p:nvSpPr>
        <p:spPr>
          <a:xfrm>
            <a:off x="7305587" y="6007101"/>
            <a:ext cx="40005" cy="70485"/>
          </a:xfrm>
          <a:custGeom>
            <a:avLst/>
            <a:gdLst/>
            <a:ahLst/>
            <a:cxnLst/>
            <a:rect l="l" t="t" r="r" b="b"/>
            <a:pathLst>
              <a:path w="40004" h="70485">
                <a:moveTo>
                  <a:pt x="3047" y="0"/>
                </a:moveTo>
                <a:lnTo>
                  <a:pt x="3047" y="3047"/>
                </a:lnTo>
                <a:lnTo>
                  <a:pt x="3047" y="33525"/>
                </a:lnTo>
                <a:lnTo>
                  <a:pt x="0" y="36572"/>
                </a:lnTo>
                <a:lnTo>
                  <a:pt x="9143" y="36572"/>
                </a:lnTo>
                <a:lnTo>
                  <a:pt x="12191" y="33525"/>
                </a:lnTo>
                <a:lnTo>
                  <a:pt x="15238" y="30477"/>
                </a:lnTo>
                <a:lnTo>
                  <a:pt x="21334" y="27429"/>
                </a:lnTo>
                <a:lnTo>
                  <a:pt x="27430" y="30477"/>
                </a:lnTo>
                <a:lnTo>
                  <a:pt x="30478" y="36572"/>
                </a:lnTo>
                <a:lnTo>
                  <a:pt x="30478" y="45716"/>
                </a:lnTo>
                <a:lnTo>
                  <a:pt x="30478" y="54859"/>
                </a:lnTo>
                <a:lnTo>
                  <a:pt x="27430" y="60954"/>
                </a:lnTo>
                <a:lnTo>
                  <a:pt x="21334" y="60954"/>
                </a:lnTo>
                <a:lnTo>
                  <a:pt x="18286" y="64002"/>
                </a:lnTo>
                <a:lnTo>
                  <a:pt x="12191" y="60954"/>
                </a:lnTo>
                <a:lnTo>
                  <a:pt x="9143" y="54859"/>
                </a:lnTo>
                <a:lnTo>
                  <a:pt x="9143" y="48763"/>
                </a:lnTo>
                <a:lnTo>
                  <a:pt x="0" y="48763"/>
                </a:lnTo>
                <a:lnTo>
                  <a:pt x="0" y="57907"/>
                </a:lnTo>
                <a:lnTo>
                  <a:pt x="6095" y="64002"/>
                </a:lnTo>
                <a:lnTo>
                  <a:pt x="12191" y="70098"/>
                </a:lnTo>
                <a:lnTo>
                  <a:pt x="18286" y="70098"/>
                </a:lnTo>
                <a:lnTo>
                  <a:pt x="27430" y="70098"/>
                </a:lnTo>
                <a:lnTo>
                  <a:pt x="33525" y="64002"/>
                </a:lnTo>
                <a:lnTo>
                  <a:pt x="39621" y="54859"/>
                </a:lnTo>
                <a:lnTo>
                  <a:pt x="39621" y="42668"/>
                </a:lnTo>
                <a:lnTo>
                  <a:pt x="39621" y="33525"/>
                </a:lnTo>
                <a:lnTo>
                  <a:pt x="33525" y="27429"/>
                </a:lnTo>
                <a:lnTo>
                  <a:pt x="27430" y="24381"/>
                </a:lnTo>
                <a:lnTo>
                  <a:pt x="21334" y="21334"/>
                </a:lnTo>
                <a:lnTo>
                  <a:pt x="15238" y="24381"/>
                </a:lnTo>
                <a:lnTo>
                  <a:pt x="9143" y="27429"/>
                </a:lnTo>
                <a:lnTo>
                  <a:pt x="9143" y="24381"/>
                </a:lnTo>
                <a:lnTo>
                  <a:pt x="12191" y="9143"/>
                </a:lnTo>
                <a:lnTo>
                  <a:pt x="39621" y="9143"/>
                </a:lnTo>
                <a:lnTo>
                  <a:pt x="39621" y="0"/>
                </a:lnTo>
                <a:lnTo>
                  <a:pt x="3047"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16" name="object 116"/>
          <p:cNvSpPr txBox="1"/>
          <p:nvPr/>
        </p:nvSpPr>
        <p:spPr>
          <a:xfrm>
            <a:off x="7234978" y="5976266"/>
            <a:ext cx="129539"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415" normalizeH="0" baseline="0" noProof="0" dirty="0">
                <a:ln>
                  <a:noFill/>
                </a:ln>
                <a:solidFill>
                  <a:prstClr val="black"/>
                </a:solidFill>
                <a:effectLst/>
                <a:uLnTx/>
                <a:uFillTx/>
                <a:latin typeface="MS UI Gothic"/>
                <a:ea typeface="+mn-ea"/>
                <a:cs typeface="MS UI Gothic"/>
              </a:rPr>
              <a:t>5</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17" name="object 117"/>
          <p:cNvSpPr/>
          <p:nvPr/>
        </p:nvSpPr>
        <p:spPr>
          <a:xfrm>
            <a:off x="8902636" y="1234335"/>
            <a:ext cx="43180" cy="70485"/>
          </a:xfrm>
          <a:custGeom>
            <a:avLst/>
            <a:gdLst/>
            <a:ahLst/>
            <a:cxnLst/>
            <a:rect l="l" t="t" r="r" b="b"/>
            <a:pathLst>
              <a:path w="43179" h="70484">
                <a:moveTo>
                  <a:pt x="3047" y="24381"/>
                </a:moveTo>
                <a:lnTo>
                  <a:pt x="12191" y="24381"/>
                </a:lnTo>
                <a:lnTo>
                  <a:pt x="12191" y="15238"/>
                </a:lnTo>
                <a:lnTo>
                  <a:pt x="15238" y="9143"/>
                </a:lnTo>
                <a:lnTo>
                  <a:pt x="21334" y="6095"/>
                </a:lnTo>
                <a:lnTo>
                  <a:pt x="27430" y="9143"/>
                </a:lnTo>
                <a:lnTo>
                  <a:pt x="30478" y="12190"/>
                </a:lnTo>
                <a:lnTo>
                  <a:pt x="30478" y="18286"/>
                </a:lnTo>
                <a:lnTo>
                  <a:pt x="30478" y="27429"/>
                </a:lnTo>
                <a:lnTo>
                  <a:pt x="24382" y="33525"/>
                </a:lnTo>
                <a:lnTo>
                  <a:pt x="15238" y="42668"/>
                </a:lnTo>
                <a:lnTo>
                  <a:pt x="6095" y="51811"/>
                </a:lnTo>
                <a:lnTo>
                  <a:pt x="3047" y="57907"/>
                </a:lnTo>
                <a:lnTo>
                  <a:pt x="0" y="64002"/>
                </a:lnTo>
                <a:lnTo>
                  <a:pt x="0" y="70098"/>
                </a:lnTo>
                <a:lnTo>
                  <a:pt x="42669" y="70098"/>
                </a:lnTo>
                <a:lnTo>
                  <a:pt x="42669" y="60954"/>
                </a:lnTo>
                <a:lnTo>
                  <a:pt x="12191" y="60954"/>
                </a:lnTo>
                <a:lnTo>
                  <a:pt x="15238" y="54859"/>
                </a:lnTo>
                <a:lnTo>
                  <a:pt x="21334" y="48763"/>
                </a:lnTo>
                <a:lnTo>
                  <a:pt x="33525" y="33525"/>
                </a:lnTo>
                <a:lnTo>
                  <a:pt x="39621" y="27429"/>
                </a:lnTo>
                <a:lnTo>
                  <a:pt x="39621" y="18286"/>
                </a:lnTo>
                <a:lnTo>
                  <a:pt x="39621" y="12190"/>
                </a:lnTo>
                <a:lnTo>
                  <a:pt x="36573" y="6095"/>
                </a:lnTo>
                <a:lnTo>
                  <a:pt x="30478" y="0"/>
                </a:lnTo>
                <a:lnTo>
                  <a:pt x="21334" y="0"/>
                </a:lnTo>
                <a:lnTo>
                  <a:pt x="15238" y="0"/>
                </a:lnTo>
                <a:lnTo>
                  <a:pt x="9143" y="6095"/>
                </a:lnTo>
                <a:lnTo>
                  <a:pt x="3047" y="12190"/>
                </a:lnTo>
                <a:lnTo>
                  <a:pt x="3047" y="24381"/>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18" name="object 118"/>
          <p:cNvSpPr/>
          <p:nvPr/>
        </p:nvSpPr>
        <p:spPr>
          <a:xfrm>
            <a:off x="7272061" y="926513"/>
            <a:ext cx="40005" cy="70485"/>
          </a:xfrm>
          <a:custGeom>
            <a:avLst/>
            <a:gdLst/>
            <a:ahLst/>
            <a:cxnLst/>
            <a:rect l="l" t="t" r="r" b="b"/>
            <a:pathLst>
              <a:path w="40004" h="70484">
                <a:moveTo>
                  <a:pt x="0" y="36572"/>
                </a:moveTo>
                <a:lnTo>
                  <a:pt x="0" y="45716"/>
                </a:lnTo>
                <a:lnTo>
                  <a:pt x="0" y="54859"/>
                </a:lnTo>
                <a:lnTo>
                  <a:pt x="3047" y="60954"/>
                </a:lnTo>
                <a:lnTo>
                  <a:pt x="6095" y="64002"/>
                </a:lnTo>
                <a:lnTo>
                  <a:pt x="12191" y="70098"/>
                </a:lnTo>
                <a:lnTo>
                  <a:pt x="21334" y="70098"/>
                </a:lnTo>
                <a:lnTo>
                  <a:pt x="27430" y="70098"/>
                </a:lnTo>
                <a:lnTo>
                  <a:pt x="33525" y="64002"/>
                </a:lnTo>
                <a:lnTo>
                  <a:pt x="36573" y="57907"/>
                </a:lnTo>
                <a:lnTo>
                  <a:pt x="39621" y="45716"/>
                </a:lnTo>
                <a:lnTo>
                  <a:pt x="39621" y="36572"/>
                </a:lnTo>
                <a:lnTo>
                  <a:pt x="33525" y="27429"/>
                </a:lnTo>
                <a:lnTo>
                  <a:pt x="27430" y="24381"/>
                </a:lnTo>
                <a:lnTo>
                  <a:pt x="21334" y="24381"/>
                </a:lnTo>
                <a:lnTo>
                  <a:pt x="15238" y="24381"/>
                </a:lnTo>
                <a:lnTo>
                  <a:pt x="12191" y="27429"/>
                </a:lnTo>
                <a:lnTo>
                  <a:pt x="9143" y="33525"/>
                </a:lnTo>
                <a:lnTo>
                  <a:pt x="9143" y="18286"/>
                </a:lnTo>
                <a:lnTo>
                  <a:pt x="15238" y="9143"/>
                </a:lnTo>
                <a:lnTo>
                  <a:pt x="21334" y="6095"/>
                </a:lnTo>
                <a:lnTo>
                  <a:pt x="27430" y="9143"/>
                </a:lnTo>
                <a:lnTo>
                  <a:pt x="30477" y="12190"/>
                </a:lnTo>
                <a:lnTo>
                  <a:pt x="30477" y="18286"/>
                </a:lnTo>
                <a:lnTo>
                  <a:pt x="39621" y="18286"/>
                </a:lnTo>
                <a:lnTo>
                  <a:pt x="36573" y="9143"/>
                </a:lnTo>
                <a:lnTo>
                  <a:pt x="33525" y="3047"/>
                </a:lnTo>
                <a:lnTo>
                  <a:pt x="27430" y="0"/>
                </a:lnTo>
                <a:lnTo>
                  <a:pt x="21334" y="0"/>
                </a:lnTo>
                <a:lnTo>
                  <a:pt x="15238" y="0"/>
                </a:lnTo>
                <a:lnTo>
                  <a:pt x="9143" y="3047"/>
                </a:lnTo>
                <a:lnTo>
                  <a:pt x="6095" y="9143"/>
                </a:lnTo>
                <a:lnTo>
                  <a:pt x="3047" y="18286"/>
                </a:lnTo>
                <a:lnTo>
                  <a:pt x="0" y="27429"/>
                </a:lnTo>
                <a:lnTo>
                  <a:pt x="0" y="36572"/>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19" name="object 119"/>
          <p:cNvSpPr/>
          <p:nvPr/>
        </p:nvSpPr>
        <p:spPr>
          <a:xfrm>
            <a:off x="7281204" y="956991"/>
            <a:ext cx="21590" cy="33655"/>
          </a:xfrm>
          <a:custGeom>
            <a:avLst/>
            <a:gdLst/>
            <a:ahLst/>
            <a:cxnLst/>
            <a:rect l="l" t="t" r="r" b="b"/>
            <a:pathLst>
              <a:path w="21590" h="33655">
                <a:moveTo>
                  <a:pt x="12191" y="0"/>
                </a:moveTo>
                <a:lnTo>
                  <a:pt x="18286" y="3047"/>
                </a:lnTo>
                <a:lnTo>
                  <a:pt x="21334" y="9143"/>
                </a:lnTo>
                <a:lnTo>
                  <a:pt x="21334" y="15238"/>
                </a:lnTo>
                <a:lnTo>
                  <a:pt x="21334" y="24381"/>
                </a:lnTo>
                <a:lnTo>
                  <a:pt x="18286" y="30477"/>
                </a:lnTo>
                <a:lnTo>
                  <a:pt x="12191" y="33525"/>
                </a:lnTo>
                <a:lnTo>
                  <a:pt x="9143" y="30477"/>
                </a:lnTo>
                <a:lnTo>
                  <a:pt x="6095" y="30477"/>
                </a:lnTo>
                <a:lnTo>
                  <a:pt x="0" y="24381"/>
                </a:lnTo>
                <a:lnTo>
                  <a:pt x="0" y="15238"/>
                </a:lnTo>
                <a:lnTo>
                  <a:pt x="0" y="9143"/>
                </a:lnTo>
                <a:lnTo>
                  <a:pt x="6095" y="3047"/>
                </a:lnTo>
                <a:lnTo>
                  <a:pt x="12191"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20" name="object 120"/>
          <p:cNvSpPr/>
          <p:nvPr/>
        </p:nvSpPr>
        <p:spPr>
          <a:xfrm>
            <a:off x="7326921" y="926513"/>
            <a:ext cx="24765" cy="70485"/>
          </a:xfrm>
          <a:custGeom>
            <a:avLst/>
            <a:gdLst/>
            <a:ahLst/>
            <a:cxnLst/>
            <a:rect l="l" t="t" r="r" b="b"/>
            <a:pathLst>
              <a:path w="24765" h="70484">
                <a:moveTo>
                  <a:pt x="15238" y="6095"/>
                </a:moveTo>
                <a:lnTo>
                  <a:pt x="9143" y="9143"/>
                </a:lnTo>
                <a:lnTo>
                  <a:pt x="6095" y="9143"/>
                </a:lnTo>
                <a:lnTo>
                  <a:pt x="0" y="9143"/>
                </a:lnTo>
                <a:lnTo>
                  <a:pt x="0" y="15238"/>
                </a:lnTo>
                <a:lnTo>
                  <a:pt x="15238" y="15238"/>
                </a:lnTo>
                <a:lnTo>
                  <a:pt x="15238" y="70098"/>
                </a:lnTo>
                <a:lnTo>
                  <a:pt x="24382" y="70098"/>
                </a:lnTo>
                <a:lnTo>
                  <a:pt x="24382" y="0"/>
                </a:lnTo>
                <a:lnTo>
                  <a:pt x="18286" y="0"/>
                </a:lnTo>
                <a:lnTo>
                  <a:pt x="18286" y="3047"/>
                </a:lnTo>
                <a:lnTo>
                  <a:pt x="15238" y="6095"/>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21" name="object 121"/>
          <p:cNvSpPr txBox="1"/>
          <p:nvPr/>
        </p:nvSpPr>
        <p:spPr>
          <a:xfrm>
            <a:off x="7253265" y="895678"/>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6</a:t>
            </a:r>
            <a:r>
              <a:rPr kumimoji="1" sz="800" b="0" i="0" u="none" strike="noStrike" kern="1200" cap="none" spc="415" normalizeH="0" baseline="0" noProof="0" dirty="0">
                <a:ln>
                  <a:noFill/>
                </a:ln>
                <a:solidFill>
                  <a:prstClr val="black"/>
                </a:solidFill>
                <a:effectLst/>
                <a:uLnTx/>
                <a:uFillTx/>
                <a:latin typeface="MS UI Gothic"/>
                <a:ea typeface="+mn-ea"/>
                <a:cs typeface="MS UI Gothic"/>
              </a:rPr>
              <a:t>1</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22" name="object 122"/>
          <p:cNvSpPr/>
          <p:nvPr/>
        </p:nvSpPr>
        <p:spPr>
          <a:xfrm>
            <a:off x="8369271" y="3867586"/>
            <a:ext cx="21590" cy="70485"/>
          </a:xfrm>
          <a:custGeom>
            <a:avLst/>
            <a:gdLst/>
            <a:ahLst/>
            <a:cxnLst/>
            <a:rect l="l" t="t" r="r" b="b"/>
            <a:pathLst>
              <a:path w="21590" h="70485">
                <a:moveTo>
                  <a:pt x="12191" y="9143"/>
                </a:moveTo>
                <a:lnTo>
                  <a:pt x="9143" y="12190"/>
                </a:lnTo>
                <a:lnTo>
                  <a:pt x="6095" y="12190"/>
                </a:lnTo>
                <a:lnTo>
                  <a:pt x="0" y="12190"/>
                </a:lnTo>
                <a:lnTo>
                  <a:pt x="0" y="15238"/>
                </a:lnTo>
                <a:lnTo>
                  <a:pt x="12191" y="15238"/>
                </a:lnTo>
                <a:lnTo>
                  <a:pt x="12191" y="70098"/>
                </a:lnTo>
                <a:lnTo>
                  <a:pt x="21334" y="70098"/>
                </a:lnTo>
                <a:lnTo>
                  <a:pt x="21334" y="0"/>
                </a:lnTo>
                <a:lnTo>
                  <a:pt x="18286" y="0"/>
                </a:lnTo>
                <a:lnTo>
                  <a:pt x="15238" y="6095"/>
                </a:lnTo>
                <a:lnTo>
                  <a:pt x="12191" y="9143"/>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23" name="object 123"/>
          <p:cNvSpPr/>
          <p:nvPr/>
        </p:nvSpPr>
        <p:spPr>
          <a:xfrm>
            <a:off x="8414987" y="3867586"/>
            <a:ext cx="45720" cy="70485"/>
          </a:xfrm>
          <a:custGeom>
            <a:avLst/>
            <a:gdLst/>
            <a:ahLst/>
            <a:cxnLst/>
            <a:rect l="l" t="t" r="r" b="b"/>
            <a:pathLst>
              <a:path w="45720" h="70485">
                <a:moveTo>
                  <a:pt x="27430" y="0"/>
                </a:moveTo>
                <a:lnTo>
                  <a:pt x="0" y="45716"/>
                </a:lnTo>
                <a:lnTo>
                  <a:pt x="0" y="54859"/>
                </a:lnTo>
                <a:lnTo>
                  <a:pt x="27430" y="54859"/>
                </a:lnTo>
                <a:lnTo>
                  <a:pt x="27430" y="70098"/>
                </a:lnTo>
                <a:lnTo>
                  <a:pt x="36573" y="70098"/>
                </a:lnTo>
                <a:lnTo>
                  <a:pt x="36573" y="54859"/>
                </a:lnTo>
                <a:lnTo>
                  <a:pt x="45717" y="54859"/>
                </a:lnTo>
                <a:lnTo>
                  <a:pt x="45717" y="45716"/>
                </a:lnTo>
                <a:lnTo>
                  <a:pt x="36573" y="45716"/>
                </a:lnTo>
                <a:lnTo>
                  <a:pt x="36573" y="0"/>
                </a:lnTo>
                <a:lnTo>
                  <a:pt x="27430"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24" name="object 124"/>
          <p:cNvSpPr/>
          <p:nvPr/>
        </p:nvSpPr>
        <p:spPr>
          <a:xfrm>
            <a:off x="8424131" y="3882824"/>
            <a:ext cx="18415" cy="30480"/>
          </a:xfrm>
          <a:custGeom>
            <a:avLst/>
            <a:gdLst/>
            <a:ahLst/>
            <a:cxnLst/>
            <a:rect l="l" t="t" r="r" b="b"/>
            <a:pathLst>
              <a:path w="18415" h="30479">
                <a:moveTo>
                  <a:pt x="18286" y="0"/>
                </a:moveTo>
                <a:lnTo>
                  <a:pt x="18286" y="30477"/>
                </a:lnTo>
                <a:lnTo>
                  <a:pt x="0" y="30477"/>
                </a:lnTo>
                <a:lnTo>
                  <a:pt x="18286"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25" name="object 125"/>
          <p:cNvSpPr/>
          <p:nvPr/>
        </p:nvSpPr>
        <p:spPr>
          <a:xfrm>
            <a:off x="8466801" y="3901111"/>
            <a:ext cx="45720" cy="6350"/>
          </a:xfrm>
          <a:custGeom>
            <a:avLst/>
            <a:gdLst/>
            <a:ahLst/>
            <a:cxnLst/>
            <a:rect l="l" t="t" r="r" b="b"/>
            <a:pathLst>
              <a:path w="45720" h="6350">
                <a:moveTo>
                  <a:pt x="0" y="0"/>
                </a:moveTo>
                <a:lnTo>
                  <a:pt x="0" y="6095"/>
                </a:lnTo>
                <a:lnTo>
                  <a:pt x="45717" y="6095"/>
                </a:lnTo>
                <a:lnTo>
                  <a:pt x="45717" y="0"/>
                </a:lnTo>
                <a:lnTo>
                  <a:pt x="0"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26" name="object 126"/>
          <p:cNvSpPr/>
          <p:nvPr/>
        </p:nvSpPr>
        <p:spPr>
          <a:xfrm>
            <a:off x="8524709" y="3867586"/>
            <a:ext cx="21590" cy="70485"/>
          </a:xfrm>
          <a:custGeom>
            <a:avLst/>
            <a:gdLst/>
            <a:ahLst/>
            <a:cxnLst/>
            <a:rect l="l" t="t" r="r" b="b"/>
            <a:pathLst>
              <a:path w="21590" h="70485">
                <a:moveTo>
                  <a:pt x="12191" y="9143"/>
                </a:moveTo>
                <a:lnTo>
                  <a:pt x="9143" y="12190"/>
                </a:lnTo>
                <a:lnTo>
                  <a:pt x="6095" y="12190"/>
                </a:lnTo>
                <a:lnTo>
                  <a:pt x="0" y="12190"/>
                </a:lnTo>
                <a:lnTo>
                  <a:pt x="0" y="15238"/>
                </a:lnTo>
                <a:lnTo>
                  <a:pt x="12191" y="15238"/>
                </a:lnTo>
                <a:lnTo>
                  <a:pt x="12191" y="70098"/>
                </a:lnTo>
                <a:lnTo>
                  <a:pt x="21334" y="70098"/>
                </a:lnTo>
                <a:lnTo>
                  <a:pt x="21334" y="0"/>
                </a:lnTo>
                <a:lnTo>
                  <a:pt x="18286" y="0"/>
                </a:lnTo>
                <a:lnTo>
                  <a:pt x="15238" y="6095"/>
                </a:lnTo>
                <a:lnTo>
                  <a:pt x="12191" y="9143"/>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27" name="object 127"/>
          <p:cNvSpPr txBox="1"/>
          <p:nvPr/>
        </p:nvSpPr>
        <p:spPr>
          <a:xfrm>
            <a:off x="8347427" y="3839798"/>
            <a:ext cx="284480"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14-</a:t>
            </a:r>
            <a:r>
              <a:rPr kumimoji="1" sz="800" b="0" i="0" u="none" strike="noStrike" kern="1200" cap="none" spc="415" normalizeH="0" baseline="0" noProof="0" dirty="0">
                <a:ln>
                  <a:noFill/>
                </a:ln>
                <a:solidFill>
                  <a:prstClr val="black"/>
                </a:solidFill>
                <a:effectLst/>
                <a:uLnTx/>
                <a:uFillTx/>
                <a:latin typeface="MS UI Gothic"/>
                <a:ea typeface="+mn-ea"/>
                <a:cs typeface="MS UI Gothic"/>
              </a:rPr>
              <a:t>1</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28" name="object 128"/>
          <p:cNvSpPr txBox="1"/>
          <p:nvPr/>
        </p:nvSpPr>
        <p:spPr>
          <a:xfrm>
            <a:off x="2096380" y="6253610"/>
            <a:ext cx="129539"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415" normalizeH="0" baseline="0" noProof="0" dirty="0">
                <a:ln>
                  <a:noFill/>
                </a:ln>
                <a:solidFill>
                  <a:prstClr val="black"/>
                </a:solidFill>
                <a:effectLst/>
                <a:uLnTx/>
                <a:uFillTx/>
                <a:latin typeface="MS UI Gothic"/>
                <a:ea typeface="+mn-ea"/>
                <a:cs typeface="MS UI Gothic"/>
              </a:rPr>
              <a:t>3</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29" name="object 129"/>
          <p:cNvSpPr txBox="1"/>
          <p:nvPr/>
        </p:nvSpPr>
        <p:spPr>
          <a:xfrm>
            <a:off x="4150600" y="6671151"/>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4</a:t>
            </a:r>
            <a:r>
              <a:rPr kumimoji="1" sz="800" b="0" i="0" u="none" strike="noStrike" kern="1200" cap="none" spc="415" normalizeH="0" baseline="0" noProof="0" dirty="0">
                <a:ln>
                  <a:noFill/>
                </a:ln>
                <a:solidFill>
                  <a:prstClr val="black"/>
                </a:solidFill>
                <a:effectLst/>
                <a:uLnTx/>
                <a:uFillTx/>
                <a:latin typeface="MS UI Gothic"/>
                <a:ea typeface="+mn-ea"/>
                <a:cs typeface="MS UI Gothic"/>
              </a:rPr>
              <a:t>3</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30" name="object 130"/>
          <p:cNvSpPr txBox="1"/>
          <p:nvPr/>
        </p:nvSpPr>
        <p:spPr>
          <a:xfrm>
            <a:off x="2629746" y="6622388"/>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3</a:t>
            </a:r>
            <a:r>
              <a:rPr kumimoji="1" sz="800" b="0" i="0" u="none" strike="noStrike" kern="1200" cap="none" spc="415" normalizeH="0" baseline="0" noProof="0" dirty="0">
                <a:ln>
                  <a:noFill/>
                </a:ln>
                <a:solidFill>
                  <a:prstClr val="black"/>
                </a:solidFill>
                <a:effectLst/>
                <a:uLnTx/>
                <a:uFillTx/>
                <a:latin typeface="MS UI Gothic"/>
                <a:ea typeface="+mn-ea"/>
                <a:cs typeface="MS UI Gothic"/>
              </a:rPr>
              <a:t>6</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31" name="object 131"/>
          <p:cNvSpPr txBox="1"/>
          <p:nvPr/>
        </p:nvSpPr>
        <p:spPr>
          <a:xfrm>
            <a:off x="4495002" y="6463905"/>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2</a:t>
            </a:r>
            <a:r>
              <a:rPr kumimoji="1" sz="800" b="0" i="0" u="none" strike="noStrike" kern="1200" cap="none" spc="415" normalizeH="0" baseline="0" noProof="0" dirty="0">
                <a:ln>
                  <a:noFill/>
                </a:ln>
                <a:solidFill>
                  <a:prstClr val="black"/>
                </a:solidFill>
                <a:effectLst/>
                <a:uLnTx/>
                <a:uFillTx/>
                <a:latin typeface="MS UI Gothic"/>
                <a:ea typeface="+mn-ea"/>
                <a:cs typeface="MS UI Gothic"/>
              </a:rPr>
              <a:t>3</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32" name="object 132"/>
          <p:cNvSpPr/>
          <p:nvPr/>
        </p:nvSpPr>
        <p:spPr>
          <a:xfrm>
            <a:off x="6900229" y="6656271"/>
            <a:ext cx="43180" cy="70485"/>
          </a:xfrm>
          <a:custGeom>
            <a:avLst/>
            <a:gdLst/>
            <a:ahLst/>
            <a:cxnLst/>
            <a:rect l="l" t="t" r="r" b="b"/>
            <a:pathLst>
              <a:path w="43179" h="70484">
                <a:moveTo>
                  <a:pt x="6095" y="0"/>
                </a:moveTo>
                <a:lnTo>
                  <a:pt x="3047" y="30477"/>
                </a:lnTo>
                <a:lnTo>
                  <a:pt x="3047" y="33525"/>
                </a:lnTo>
                <a:lnTo>
                  <a:pt x="12191" y="33525"/>
                </a:lnTo>
                <a:lnTo>
                  <a:pt x="15238" y="30477"/>
                </a:lnTo>
                <a:lnTo>
                  <a:pt x="18286" y="27429"/>
                </a:lnTo>
                <a:lnTo>
                  <a:pt x="24382" y="27429"/>
                </a:lnTo>
                <a:lnTo>
                  <a:pt x="30477" y="30477"/>
                </a:lnTo>
                <a:lnTo>
                  <a:pt x="33525" y="36572"/>
                </a:lnTo>
                <a:lnTo>
                  <a:pt x="33525" y="42668"/>
                </a:lnTo>
                <a:lnTo>
                  <a:pt x="30477" y="51811"/>
                </a:lnTo>
                <a:lnTo>
                  <a:pt x="27430" y="57907"/>
                </a:lnTo>
                <a:lnTo>
                  <a:pt x="24382" y="60954"/>
                </a:lnTo>
                <a:lnTo>
                  <a:pt x="21334" y="60954"/>
                </a:lnTo>
                <a:lnTo>
                  <a:pt x="15238" y="57907"/>
                </a:lnTo>
                <a:lnTo>
                  <a:pt x="12191" y="54859"/>
                </a:lnTo>
                <a:lnTo>
                  <a:pt x="12191" y="48763"/>
                </a:lnTo>
                <a:lnTo>
                  <a:pt x="0" y="48763"/>
                </a:lnTo>
                <a:lnTo>
                  <a:pt x="3047" y="57907"/>
                </a:lnTo>
                <a:lnTo>
                  <a:pt x="9143" y="64002"/>
                </a:lnTo>
                <a:lnTo>
                  <a:pt x="15238" y="67050"/>
                </a:lnTo>
                <a:lnTo>
                  <a:pt x="21334" y="70098"/>
                </a:lnTo>
                <a:lnTo>
                  <a:pt x="30477" y="67050"/>
                </a:lnTo>
                <a:lnTo>
                  <a:pt x="36573" y="64002"/>
                </a:lnTo>
                <a:lnTo>
                  <a:pt x="39621" y="54859"/>
                </a:lnTo>
                <a:lnTo>
                  <a:pt x="42669" y="42668"/>
                </a:lnTo>
                <a:lnTo>
                  <a:pt x="42669" y="33525"/>
                </a:lnTo>
                <a:lnTo>
                  <a:pt x="36573" y="24381"/>
                </a:lnTo>
                <a:lnTo>
                  <a:pt x="30477" y="21334"/>
                </a:lnTo>
                <a:lnTo>
                  <a:pt x="24382" y="21334"/>
                </a:lnTo>
                <a:lnTo>
                  <a:pt x="18286" y="21334"/>
                </a:lnTo>
                <a:lnTo>
                  <a:pt x="12191" y="24381"/>
                </a:lnTo>
                <a:lnTo>
                  <a:pt x="15238" y="9143"/>
                </a:lnTo>
                <a:lnTo>
                  <a:pt x="15238" y="6095"/>
                </a:lnTo>
                <a:lnTo>
                  <a:pt x="39621" y="6095"/>
                </a:lnTo>
                <a:lnTo>
                  <a:pt x="39621" y="0"/>
                </a:lnTo>
                <a:lnTo>
                  <a:pt x="6095"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33" name="object 133"/>
          <p:cNvSpPr/>
          <p:nvPr/>
        </p:nvSpPr>
        <p:spPr>
          <a:xfrm>
            <a:off x="6955089" y="6653223"/>
            <a:ext cx="40005" cy="73660"/>
          </a:xfrm>
          <a:custGeom>
            <a:avLst/>
            <a:gdLst/>
            <a:ahLst/>
            <a:cxnLst/>
            <a:rect l="l" t="t" r="r" b="b"/>
            <a:pathLst>
              <a:path w="40004" h="73659">
                <a:moveTo>
                  <a:pt x="0" y="39620"/>
                </a:moveTo>
                <a:lnTo>
                  <a:pt x="0" y="48763"/>
                </a:lnTo>
                <a:lnTo>
                  <a:pt x="0" y="54859"/>
                </a:lnTo>
                <a:lnTo>
                  <a:pt x="3047" y="60954"/>
                </a:lnTo>
                <a:lnTo>
                  <a:pt x="6095" y="67050"/>
                </a:lnTo>
                <a:lnTo>
                  <a:pt x="12191" y="70098"/>
                </a:lnTo>
                <a:lnTo>
                  <a:pt x="18286" y="73145"/>
                </a:lnTo>
                <a:lnTo>
                  <a:pt x="27430" y="70098"/>
                </a:lnTo>
                <a:lnTo>
                  <a:pt x="33525" y="67050"/>
                </a:lnTo>
                <a:lnTo>
                  <a:pt x="36573" y="60954"/>
                </a:lnTo>
                <a:lnTo>
                  <a:pt x="39621" y="48763"/>
                </a:lnTo>
                <a:lnTo>
                  <a:pt x="36573" y="36572"/>
                </a:lnTo>
                <a:lnTo>
                  <a:pt x="33525" y="30477"/>
                </a:lnTo>
                <a:lnTo>
                  <a:pt x="27430" y="27429"/>
                </a:lnTo>
                <a:lnTo>
                  <a:pt x="21334" y="24381"/>
                </a:lnTo>
                <a:lnTo>
                  <a:pt x="15238" y="27429"/>
                </a:lnTo>
                <a:lnTo>
                  <a:pt x="12191" y="27429"/>
                </a:lnTo>
                <a:lnTo>
                  <a:pt x="9143" y="33525"/>
                </a:lnTo>
                <a:lnTo>
                  <a:pt x="9143" y="21334"/>
                </a:lnTo>
                <a:lnTo>
                  <a:pt x="15238" y="12190"/>
                </a:lnTo>
                <a:lnTo>
                  <a:pt x="21334" y="9143"/>
                </a:lnTo>
                <a:lnTo>
                  <a:pt x="27430" y="12190"/>
                </a:lnTo>
                <a:lnTo>
                  <a:pt x="27430" y="15238"/>
                </a:lnTo>
                <a:lnTo>
                  <a:pt x="30478" y="18286"/>
                </a:lnTo>
                <a:lnTo>
                  <a:pt x="39621" y="18286"/>
                </a:lnTo>
                <a:lnTo>
                  <a:pt x="36573" y="12190"/>
                </a:lnTo>
                <a:lnTo>
                  <a:pt x="33525" y="6095"/>
                </a:lnTo>
                <a:lnTo>
                  <a:pt x="27430" y="3047"/>
                </a:lnTo>
                <a:lnTo>
                  <a:pt x="21334" y="0"/>
                </a:lnTo>
                <a:lnTo>
                  <a:pt x="15238" y="3047"/>
                </a:lnTo>
                <a:lnTo>
                  <a:pt x="9143" y="6095"/>
                </a:lnTo>
                <a:lnTo>
                  <a:pt x="3047" y="12190"/>
                </a:lnTo>
                <a:lnTo>
                  <a:pt x="0" y="18286"/>
                </a:lnTo>
                <a:lnTo>
                  <a:pt x="0" y="27429"/>
                </a:lnTo>
                <a:lnTo>
                  <a:pt x="0" y="3962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34" name="object 134"/>
          <p:cNvSpPr/>
          <p:nvPr/>
        </p:nvSpPr>
        <p:spPr>
          <a:xfrm>
            <a:off x="6964233" y="6686748"/>
            <a:ext cx="21590" cy="30480"/>
          </a:xfrm>
          <a:custGeom>
            <a:avLst/>
            <a:gdLst/>
            <a:ahLst/>
            <a:cxnLst/>
            <a:rect l="l" t="t" r="r" b="b"/>
            <a:pathLst>
              <a:path w="21590" h="30479">
                <a:moveTo>
                  <a:pt x="12191" y="0"/>
                </a:moveTo>
                <a:lnTo>
                  <a:pt x="18286" y="3047"/>
                </a:lnTo>
                <a:lnTo>
                  <a:pt x="18286" y="6095"/>
                </a:lnTo>
                <a:lnTo>
                  <a:pt x="21334" y="15238"/>
                </a:lnTo>
                <a:lnTo>
                  <a:pt x="18286" y="24381"/>
                </a:lnTo>
                <a:lnTo>
                  <a:pt x="18286" y="30477"/>
                </a:lnTo>
                <a:lnTo>
                  <a:pt x="12191" y="30477"/>
                </a:lnTo>
                <a:lnTo>
                  <a:pt x="9143" y="30477"/>
                </a:lnTo>
                <a:lnTo>
                  <a:pt x="6095" y="27429"/>
                </a:lnTo>
                <a:lnTo>
                  <a:pt x="0" y="21334"/>
                </a:lnTo>
                <a:lnTo>
                  <a:pt x="0" y="15238"/>
                </a:lnTo>
                <a:lnTo>
                  <a:pt x="0" y="6095"/>
                </a:lnTo>
                <a:lnTo>
                  <a:pt x="3047" y="3047"/>
                </a:lnTo>
                <a:lnTo>
                  <a:pt x="12191"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35" name="object 135"/>
          <p:cNvSpPr txBox="1"/>
          <p:nvPr/>
        </p:nvSpPr>
        <p:spPr>
          <a:xfrm>
            <a:off x="6884481" y="6625435"/>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5</a:t>
            </a:r>
            <a:r>
              <a:rPr kumimoji="1" sz="800" b="0" i="0" u="none" strike="noStrike" kern="1200" cap="none" spc="415" normalizeH="0" baseline="0" noProof="0" dirty="0">
                <a:ln>
                  <a:noFill/>
                </a:ln>
                <a:solidFill>
                  <a:prstClr val="black"/>
                </a:solidFill>
                <a:effectLst/>
                <a:uLnTx/>
                <a:uFillTx/>
                <a:latin typeface="MS UI Gothic"/>
                <a:ea typeface="+mn-ea"/>
                <a:cs typeface="MS UI Gothic"/>
              </a:rPr>
              <a:t>6</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36" name="object 136"/>
          <p:cNvSpPr txBox="1"/>
          <p:nvPr/>
        </p:nvSpPr>
        <p:spPr>
          <a:xfrm>
            <a:off x="4747970" y="6561432"/>
            <a:ext cx="284480"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415" normalizeH="0" baseline="0" noProof="0" dirty="0">
                <a:ln>
                  <a:noFill/>
                </a:ln>
                <a:solidFill>
                  <a:prstClr val="black"/>
                </a:solidFill>
                <a:effectLst/>
                <a:uLnTx/>
                <a:uFillTx/>
                <a:latin typeface="MS UI Gothic"/>
                <a:ea typeface="+mn-ea"/>
                <a:cs typeface="MS UI Gothic"/>
              </a:rPr>
              <a:t>2</a:t>
            </a:r>
            <a:r>
              <a:rPr kumimoji="1" sz="800" b="0" i="0" u="none" strike="noStrike" kern="1200" cap="none" spc="5" normalizeH="0" baseline="0" noProof="0" dirty="0">
                <a:ln>
                  <a:noFill/>
                </a:ln>
                <a:solidFill>
                  <a:prstClr val="black"/>
                </a:solidFill>
                <a:effectLst/>
                <a:uLnTx/>
                <a:uFillTx/>
                <a:latin typeface="MS UI Gothic"/>
                <a:ea typeface="+mn-ea"/>
                <a:cs typeface="MS UI Gothic"/>
              </a:rPr>
              <a:t>-</a:t>
            </a:r>
            <a:r>
              <a:rPr kumimoji="1" sz="800" b="0" i="0" u="none" strike="noStrike" kern="1200" cap="none" spc="415" normalizeH="0" baseline="0" noProof="0" dirty="0">
                <a:ln>
                  <a:noFill/>
                </a:ln>
                <a:solidFill>
                  <a:prstClr val="black"/>
                </a:solidFill>
                <a:effectLst/>
                <a:uLnTx/>
                <a:uFillTx/>
                <a:latin typeface="MS UI Gothic"/>
                <a:ea typeface="+mn-ea"/>
                <a:cs typeface="MS UI Gothic"/>
              </a:rPr>
              <a:t>2</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37" name="object 137"/>
          <p:cNvSpPr/>
          <p:nvPr/>
        </p:nvSpPr>
        <p:spPr>
          <a:xfrm>
            <a:off x="929580" y="2438194"/>
            <a:ext cx="40005" cy="70485"/>
          </a:xfrm>
          <a:custGeom>
            <a:avLst/>
            <a:gdLst/>
            <a:ahLst/>
            <a:cxnLst/>
            <a:rect l="l" t="t" r="r" b="b"/>
            <a:pathLst>
              <a:path w="40005" h="70485">
                <a:moveTo>
                  <a:pt x="3047" y="0"/>
                </a:moveTo>
                <a:lnTo>
                  <a:pt x="0" y="33525"/>
                </a:lnTo>
                <a:lnTo>
                  <a:pt x="0" y="36572"/>
                </a:lnTo>
                <a:lnTo>
                  <a:pt x="9143" y="36572"/>
                </a:lnTo>
                <a:lnTo>
                  <a:pt x="12191" y="30477"/>
                </a:lnTo>
                <a:lnTo>
                  <a:pt x="15239" y="30477"/>
                </a:lnTo>
                <a:lnTo>
                  <a:pt x="21334" y="27429"/>
                </a:lnTo>
                <a:lnTo>
                  <a:pt x="27430" y="30477"/>
                </a:lnTo>
                <a:lnTo>
                  <a:pt x="30478" y="36572"/>
                </a:lnTo>
                <a:lnTo>
                  <a:pt x="30478" y="42668"/>
                </a:lnTo>
                <a:lnTo>
                  <a:pt x="30478" y="51811"/>
                </a:lnTo>
                <a:lnTo>
                  <a:pt x="24382" y="57907"/>
                </a:lnTo>
                <a:lnTo>
                  <a:pt x="21334" y="60954"/>
                </a:lnTo>
                <a:lnTo>
                  <a:pt x="18286" y="60954"/>
                </a:lnTo>
                <a:lnTo>
                  <a:pt x="12191" y="60954"/>
                </a:lnTo>
                <a:lnTo>
                  <a:pt x="9143" y="54859"/>
                </a:lnTo>
                <a:lnTo>
                  <a:pt x="9143" y="48763"/>
                </a:lnTo>
                <a:lnTo>
                  <a:pt x="0" y="48763"/>
                </a:lnTo>
                <a:lnTo>
                  <a:pt x="0" y="57907"/>
                </a:lnTo>
                <a:lnTo>
                  <a:pt x="6095" y="64002"/>
                </a:lnTo>
                <a:lnTo>
                  <a:pt x="12191" y="67050"/>
                </a:lnTo>
                <a:lnTo>
                  <a:pt x="18286" y="70098"/>
                </a:lnTo>
                <a:lnTo>
                  <a:pt x="27430" y="67050"/>
                </a:lnTo>
                <a:lnTo>
                  <a:pt x="33525" y="64002"/>
                </a:lnTo>
                <a:lnTo>
                  <a:pt x="36573" y="54859"/>
                </a:lnTo>
                <a:lnTo>
                  <a:pt x="39621" y="42668"/>
                </a:lnTo>
                <a:lnTo>
                  <a:pt x="39621" y="33525"/>
                </a:lnTo>
                <a:lnTo>
                  <a:pt x="33525" y="27429"/>
                </a:lnTo>
                <a:lnTo>
                  <a:pt x="27430" y="21334"/>
                </a:lnTo>
                <a:lnTo>
                  <a:pt x="21334" y="21334"/>
                </a:lnTo>
                <a:lnTo>
                  <a:pt x="15239" y="21334"/>
                </a:lnTo>
                <a:lnTo>
                  <a:pt x="9143" y="27429"/>
                </a:lnTo>
                <a:lnTo>
                  <a:pt x="9143" y="24381"/>
                </a:lnTo>
                <a:lnTo>
                  <a:pt x="12191" y="9143"/>
                </a:lnTo>
                <a:lnTo>
                  <a:pt x="12191" y="6095"/>
                </a:lnTo>
                <a:lnTo>
                  <a:pt x="39621" y="6095"/>
                </a:lnTo>
                <a:lnTo>
                  <a:pt x="39621" y="0"/>
                </a:lnTo>
                <a:lnTo>
                  <a:pt x="3047"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38" name="object 138"/>
          <p:cNvSpPr/>
          <p:nvPr/>
        </p:nvSpPr>
        <p:spPr>
          <a:xfrm>
            <a:off x="981393" y="2438194"/>
            <a:ext cx="40005" cy="70485"/>
          </a:xfrm>
          <a:custGeom>
            <a:avLst/>
            <a:gdLst/>
            <a:ahLst/>
            <a:cxnLst/>
            <a:rect l="l" t="t" r="r" b="b"/>
            <a:pathLst>
              <a:path w="40005" h="70485">
                <a:moveTo>
                  <a:pt x="0" y="18286"/>
                </a:moveTo>
                <a:lnTo>
                  <a:pt x="9143" y="18286"/>
                </a:lnTo>
                <a:lnTo>
                  <a:pt x="9143" y="12190"/>
                </a:lnTo>
                <a:lnTo>
                  <a:pt x="12191" y="9143"/>
                </a:lnTo>
                <a:lnTo>
                  <a:pt x="18286" y="6095"/>
                </a:lnTo>
                <a:lnTo>
                  <a:pt x="24382" y="9143"/>
                </a:lnTo>
                <a:lnTo>
                  <a:pt x="27430" y="12190"/>
                </a:lnTo>
                <a:lnTo>
                  <a:pt x="30478" y="18286"/>
                </a:lnTo>
                <a:lnTo>
                  <a:pt x="27430" y="21334"/>
                </a:lnTo>
                <a:lnTo>
                  <a:pt x="24382" y="27429"/>
                </a:lnTo>
                <a:lnTo>
                  <a:pt x="21334" y="27429"/>
                </a:lnTo>
                <a:lnTo>
                  <a:pt x="18286" y="30477"/>
                </a:lnTo>
                <a:lnTo>
                  <a:pt x="15239" y="30477"/>
                </a:lnTo>
                <a:lnTo>
                  <a:pt x="15239" y="36572"/>
                </a:lnTo>
                <a:lnTo>
                  <a:pt x="18286" y="36572"/>
                </a:lnTo>
                <a:lnTo>
                  <a:pt x="24382" y="36572"/>
                </a:lnTo>
                <a:lnTo>
                  <a:pt x="27430" y="39620"/>
                </a:lnTo>
                <a:lnTo>
                  <a:pt x="30478" y="42668"/>
                </a:lnTo>
                <a:lnTo>
                  <a:pt x="30478" y="48763"/>
                </a:lnTo>
                <a:lnTo>
                  <a:pt x="30478" y="54859"/>
                </a:lnTo>
                <a:lnTo>
                  <a:pt x="27430" y="57907"/>
                </a:lnTo>
                <a:lnTo>
                  <a:pt x="24382" y="60954"/>
                </a:lnTo>
                <a:lnTo>
                  <a:pt x="18286" y="60954"/>
                </a:lnTo>
                <a:lnTo>
                  <a:pt x="15239" y="60954"/>
                </a:lnTo>
                <a:lnTo>
                  <a:pt x="12191" y="57907"/>
                </a:lnTo>
                <a:lnTo>
                  <a:pt x="9143" y="54859"/>
                </a:lnTo>
                <a:lnTo>
                  <a:pt x="9143" y="48763"/>
                </a:lnTo>
                <a:lnTo>
                  <a:pt x="0" y="48763"/>
                </a:lnTo>
                <a:lnTo>
                  <a:pt x="0" y="51811"/>
                </a:lnTo>
                <a:lnTo>
                  <a:pt x="0" y="57907"/>
                </a:lnTo>
                <a:lnTo>
                  <a:pt x="3047" y="64002"/>
                </a:lnTo>
                <a:lnTo>
                  <a:pt x="9143" y="67050"/>
                </a:lnTo>
                <a:lnTo>
                  <a:pt x="18286" y="70098"/>
                </a:lnTo>
                <a:lnTo>
                  <a:pt x="27430" y="67050"/>
                </a:lnTo>
                <a:lnTo>
                  <a:pt x="33525" y="64002"/>
                </a:lnTo>
                <a:lnTo>
                  <a:pt x="39621" y="57907"/>
                </a:lnTo>
                <a:lnTo>
                  <a:pt x="39621" y="48763"/>
                </a:lnTo>
                <a:lnTo>
                  <a:pt x="39621" y="42668"/>
                </a:lnTo>
                <a:lnTo>
                  <a:pt x="33525" y="36572"/>
                </a:lnTo>
                <a:lnTo>
                  <a:pt x="27430" y="33525"/>
                </a:lnTo>
                <a:lnTo>
                  <a:pt x="33525" y="30477"/>
                </a:lnTo>
                <a:lnTo>
                  <a:pt x="36573" y="24381"/>
                </a:lnTo>
                <a:lnTo>
                  <a:pt x="39621" y="18286"/>
                </a:lnTo>
                <a:lnTo>
                  <a:pt x="36573" y="9143"/>
                </a:lnTo>
                <a:lnTo>
                  <a:pt x="33525" y="3047"/>
                </a:lnTo>
                <a:lnTo>
                  <a:pt x="27430" y="0"/>
                </a:lnTo>
                <a:lnTo>
                  <a:pt x="18286" y="0"/>
                </a:lnTo>
                <a:lnTo>
                  <a:pt x="12191" y="0"/>
                </a:lnTo>
                <a:lnTo>
                  <a:pt x="6095" y="3047"/>
                </a:lnTo>
                <a:lnTo>
                  <a:pt x="3047" y="12190"/>
                </a:lnTo>
                <a:lnTo>
                  <a:pt x="0" y="18286"/>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39" name="object 139"/>
          <p:cNvSpPr txBox="1"/>
          <p:nvPr/>
        </p:nvSpPr>
        <p:spPr>
          <a:xfrm>
            <a:off x="910784" y="2407359"/>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5</a:t>
            </a:r>
            <a:r>
              <a:rPr kumimoji="1" sz="800" b="0" i="0" u="none" strike="noStrike" kern="1200" cap="none" spc="415" normalizeH="0" baseline="0" noProof="0" dirty="0">
                <a:ln>
                  <a:noFill/>
                </a:ln>
                <a:solidFill>
                  <a:prstClr val="black"/>
                </a:solidFill>
                <a:effectLst/>
                <a:uLnTx/>
                <a:uFillTx/>
                <a:latin typeface="MS UI Gothic"/>
                <a:ea typeface="+mn-ea"/>
                <a:cs typeface="MS UI Gothic"/>
              </a:rPr>
              <a:t>3</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40" name="object 140"/>
          <p:cNvSpPr/>
          <p:nvPr/>
        </p:nvSpPr>
        <p:spPr>
          <a:xfrm>
            <a:off x="8137638" y="6217395"/>
            <a:ext cx="40005" cy="70485"/>
          </a:xfrm>
          <a:custGeom>
            <a:avLst/>
            <a:gdLst/>
            <a:ahLst/>
            <a:cxnLst/>
            <a:rect l="l" t="t" r="r" b="b"/>
            <a:pathLst>
              <a:path w="40004" h="70485">
                <a:moveTo>
                  <a:pt x="0" y="36572"/>
                </a:moveTo>
                <a:lnTo>
                  <a:pt x="0" y="45716"/>
                </a:lnTo>
                <a:lnTo>
                  <a:pt x="3047" y="54859"/>
                </a:lnTo>
                <a:lnTo>
                  <a:pt x="3047" y="60954"/>
                </a:lnTo>
                <a:lnTo>
                  <a:pt x="6095" y="64002"/>
                </a:lnTo>
                <a:lnTo>
                  <a:pt x="15238" y="70098"/>
                </a:lnTo>
                <a:lnTo>
                  <a:pt x="21334" y="70098"/>
                </a:lnTo>
                <a:lnTo>
                  <a:pt x="27430" y="70098"/>
                </a:lnTo>
                <a:lnTo>
                  <a:pt x="33525" y="67050"/>
                </a:lnTo>
                <a:lnTo>
                  <a:pt x="39621" y="57907"/>
                </a:lnTo>
                <a:lnTo>
                  <a:pt x="39621" y="45716"/>
                </a:lnTo>
                <a:lnTo>
                  <a:pt x="39621" y="36572"/>
                </a:lnTo>
                <a:lnTo>
                  <a:pt x="33525" y="27429"/>
                </a:lnTo>
                <a:lnTo>
                  <a:pt x="30477" y="24381"/>
                </a:lnTo>
                <a:lnTo>
                  <a:pt x="21334" y="24381"/>
                </a:lnTo>
                <a:lnTo>
                  <a:pt x="18286" y="24381"/>
                </a:lnTo>
                <a:lnTo>
                  <a:pt x="12191" y="27429"/>
                </a:lnTo>
                <a:lnTo>
                  <a:pt x="9143" y="33525"/>
                </a:lnTo>
                <a:lnTo>
                  <a:pt x="12191" y="18286"/>
                </a:lnTo>
                <a:lnTo>
                  <a:pt x="15238" y="9143"/>
                </a:lnTo>
                <a:lnTo>
                  <a:pt x="21334" y="6095"/>
                </a:lnTo>
                <a:lnTo>
                  <a:pt x="27430" y="9143"/>
                </a:lnTo>
                <a:lnTo>
                  <a:pt x="30477" y="12190"/>
                </a:lnTo>
                <a:lnTo>
                  <a:pt x="30477" y="18286"/>
                </a:lnTo>
                <a:lnTo>
                  <a:pt x="39621" y="18286"/>
                </a:lnTo>
                <a:lnTo>
                  <a:pt x="39621" y="9143"/>
                </a:lnTo>
                <a:lnTo>
                  <a:pt x="33525" y="3047"/>
                </a:lnTo>
                <a:lnTo>
                  <a:pt x="27430" y="0"/>
                </a:lnTo>
                <a:lnTo>
                  <a:pt x="21334" y="0"/>
                </a:lnTo>
                <a:lnTo>
                  <a:pt x="15238" y="0"/>
                </a:lnTo>
                <a:lnTo>
                  <a:pt x="9143" y="3047"/>
                </a:lnTo>
                <a:lnTo>
                  <a:pt x="6095" y="9143"/>
                </a:lnTo>
                <a:lnTo>
                  <a:pt x="3047" y="18286"/>
                </a:lnTo>
                <a:lnTo>
                  <a:pt x="0" y="27429"/>
                </a:lnTo>
                <a:lnTo>
                  <a:pt x="0" y="36572"/>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41" name="object 141"/>
          <p:cNvSpPr/>
          <p:nvPr/>
        </p:nvSpPr>
        <p:spPr>
          <a:xfrm>
            <a:off x="8146781" y="6247873"/>
            <a:ext cx="21590" cy="33655"/>
          </a:xfrm>
          <a:custGeom>
            <a:avLst/>
            <a:gdLst/>
            <a:ahLst/>
            <a:cxnLst/>
            <a:rect l="l" t="t" r="r" b="b"/>
            <a:pathLst>
              <a:path w="21590" h="33654">
                <a:moveTo>
                  <a:pt x="12191" y="0"/>
                </a:moveTo>
                <a:lnTo>
                  <a:pt x="18286" y="3047"/>
                </a:lnTo>
                <a:lnTo>
                  <a:pt x="21334" y="9143"/>
                </a:lnTo>
                <a:lnTo>
                  <a:pt x="21334" y="15238"/>
                </a:lnTo>
                <a:lnTo>
                  <a:pt x="21334" y="24381"/>
                </a:lnTo>
                <a:lnTo>
                  <a:pt x="18286" y="30477"/>
                </a:lnTo>
                <a:lnTo>
                  <a:pt x="12191" y="33525"/>
                </a:lnTo>
                <a:lnTo>
                  <a:pt x="9143" y="33525"/>
                </a:lnTo>
                <a:lnTo>
                  <a:pt x="6095" y="30477"/>
                </a:lnTo>
                <a:lnTo>
                  <a:pt x="3047" y="24381"/>
                </a:lnTo>
                <a:lnTo>
                  <a:pt x="0" y="15238"/>
                </a:lnTo>
                <a:lnTo>
                  <a:pt x="3047" y="9143"/>
                </a:lnTo>
                <a:lnTo>
                  <a:pt x="6095" y="3047"/>
                </a:lnTo>
                <a:lnTo>
                  <a:pt x="12191"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42" name="object 142"/>
          <p:cNvSpPr/>
          <p:nvPr/>
        </p:nvSpPr>
        <p:spPr>
          <a:xfrm>
            <a:off x="8189450" y="6217395"/>
            <a:ext cx="40005" cy="70485"/>
          </a:xfrm>
          <a:custGeom>
            <a:avLst/>
            <a:gdLst/>
            <a:ahLst/>
            <a:cxnLst/>
            <a:rect l="l" t="t" r="r" b="b"/>
            <a:pathLst>
              <a:path w="40004" h="70485">
                <a:moveTo>
                  <a:pt x="0" y="24381"/>
                </a:moveTo>
                <a:lnTo>
                  <a:pt x="9143" y="24381"/>
                </a:lnTo>
                <a:lnTo>
                  <a:pt x="12191" y="15238"/>
                </a:lnTo>
                <a:lnTo>
                  <a:pt x="15239" y="9143"/>
                </a:lnTo>
                <a:lnTo>
                  <a:pt x="21334" y="6095"/>
                </a:lnTo>
                <a:lnTo>
                  <a:pt x="27430" y="9143"/>
                </a:lnTo>
                <a:lnTo>
                  <a:pt x="30478" y="12190"/>
                </a:lnTo>
                <a:lnTo>
                  <a:pt x="30478" y="18286"/>
                </a:lnTo>
                <a:lnTo>
                  <a:pt x="27430" y="24381"/>
                </a:lnTo>
                <a:lnTo>
                  <a:pt x="24382" y="33525"/>
                </a:lnTo>
                <a:lnTo>
                  <a:pt x="15239" y="42668"/>
                </a:lnTo>
                <a:lnTo>
                  <a:pt x="6095" y="51811"/>
                </a:lnTo>
                <a:lnTo>
                  <a:pt x="3047" y="57907"/>
                </a:lnTo>
                <a:lnTo>
                  <a:pt x="0" y="64002"/>
                </a:lnTo>
                <a:lnTo>
                  <a:pt x="0" y="70098"/>
                </a:lnTo>
                <a:lnTo>
                  <a:pt x="39621" y="70098"/>
                </a:lnTo>
                <a:lnTo>
                  <a:pt x="39621" y="60954"/>
                </a:lnTo>
                <a:lnTo>
                  <a:pt x="9143" y="60954"/>
                </a:lnTo>
                <a:lnTo>
                  <a:pt x="15239" y="54859"/>
                </a:lnTo>
                <a:lnTo>
                  <a:pt x="21334" y="48763"/>
                </a:lnTo>
                <a:lnTo>
                  <a:pt x="33525" y="33525"/>
                </a:lnTo>
                <a:lnTo>
                  <a:pt x="39621" y="27429"/>
                </a:lnTo>
                <a:lnTo>
                  <a:pt x="39621" y="18286"/>
                </a:lnTo>
                <a:lnTo>
                  <a:pt x="39621" y="12190"/>
                </a:lnTo>
                <a:lnTo>
                  <a:pt x="33525" y="6095"/>
                </a:lnTo>
                <a:lnTo>
                  <a:pt x="27430" y="0"/>
                </a:lnTo>
                <a:lnTo>
                  <a:pt x="21334" y="0"/>
                </a:lnTo>
                <a:lnTo>
                  <a:pt x="12191" y="0"/>
                </a:lnTo>
                <a:lnTo>
                  <a:pt x="9143" y="6095"/>
                </a:lnTo>
                <a:lnTo>
                  <a:pt x="3047" y="12190"/>
                </a:lnTo>
                <a:lnTo>
                  <a:pt x="0" y="24381"/>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43" name="object 143"/>
          <p:cNvSpPr txBox="1"/>
          <p:nvPr/>
        </p:nvSpPr>
        <p:spPr>
          <a:xfrm>
            <a:off x="8118842" y="6186560"/>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6</a:t>
            </a:r>
            <a:r>
              <a:rPr kumimoji="1" sz="800" b="0" i="0" u="none" strike="noStrike" kern="1200" cap="none" spc="415" normalizeH="0" baseline="0" noProof="0" dirty="0">
                <a:ln>
                  <a:noFill/>
                </a:ln>
                <a:solidFill>
                  <a:prstClr val="black"/>
                </a:solidFill>
                <a:effectLst/>
                <a:uLnTx/>
                <a:uFillTx/>
                <a:latin typeface="MS UI Gothic"/>
                <a:ea typeface="+mn-ea"/>
                <a:cs typeface="MS UI Gothic"/>
              </a:rPr>
              <a:t>2</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44" name="object 144"/>
          <p:cNvSpPr/>
          <p:nvPr/>
        </p:nvSpPr>
        <p:spPr>
          <a:xfrm>
            <a:off x="8698434" y="1054519"/>
            <a:ext cx="40005" cy="70485"/>
          </a:xfrm>
          <a:custGeom>
            <a:avLst/>
            <a:gdLst/>
            <a:ahLst/>
            <a:cxnLst/>
            <a:rect l="l" t="t" r="r" b="b"/>
            <a:pathLst>
              <a:path w="40004" h="70484">
                <a:moveTo>
                  <a:pt x="3047" y="0"/>
                </a:moveTo>
                <a:lnTo>
                  <a:pt x="3047" y="3047"/>
                </a:lnTo>
                <a:lnTo>
                  <a:pt x="3047" y="33525"/>
                </a:lnTo>
                <a:lnTo>
                  <a:pt x="0" y="36572"/>
                </a:lnTo>
                <a:lnTo>
                  <a:pt x="9143" y="36572"/>
                </a:lnTo>
                <a:lnTo>
                  <a:pt x="12191" y="33525"/>
                </a:lnTo>
                <a:lnTo>
                  <a:pt x="15239" y="30477"/>
                </a:lnTo>
                <a:lnTo>
                  <a:pt x="21334" y="27429"/>
                </a:lnTo>
                <a:lnTo>
                  <a:pt x="27430" y="30477"/>
                </a:lnTo>
                <a:lnTo>
                  <a:pt x="30478" y="36572"/>
                </a:lnTo>
                <a:lnTo>
                  <a:pt x="30478" y="45716"/>
                </a:lnTo>
                <a:lnTo>
                  <a:pt x="30478" y="54859"/>
                </a:lnTo>
                <a:lnTo>
                  <a:pt x="24382" y="60954"/>
                </a:lnTo>
                <a:lnTo>
                  <a:pt x="21334" y="60954"/>
                </a:lnTo>
                <a:lnTo>
                  <a:pt x="18286" y="64002"/>
                </a:lnTo>
                <a:lnTo>
                  <a:pt x="12191" y="60954"/>
                </a:lnTo>
                <a:lnTo>
                  <a:pt x="9143" y="54859"/>
                </a:lnTo>
                <a:lnTo>
                  <a:pt x="9143" y="48763"/>
                </a:lnTo>
                <a:lnTo>
                  <a:pt x="0" y="48763"/>
                </a:lnTo>
                <a:lnTo>
                  <a:pt x="0" y="57907"/>
                </a:lnTo>
                <a:lnTo>
                  <a:pt x="6095" y="64002"/>
                </a:lnTo>
                <a:lnTo>
                  <a:pt x="12191" y="70098"/>
                </a:lnTo>
                <a:lnTo>
                  <a:pt x="18286" y="70098"/>
                </a:lnTo>
                <a:lnTo>
                  <a:pt x="27430" y="70098"/>
                </a:lnTo>
                <a:lnTo>
                  <a:pt x="33525" y="64002"/>
                </a:lnTo>
                <a:lnTo>
                  <a:pt x="39621" y="54859"/>
                </a:lnTo>
                <a:lnTo>
                  <a:pt x="39621" y="42668"/>
                </a:lnTo>
                <a:lnTo>
                  <a:pt x="39621" y="33525"/>
                </a:lnTo>
                <a:lnTo>
                  <a:pt x="33525" y="27429"/>
                </a:lnTo>
                <a:lnTo>
                  <a:pt x="27430" y="24381"/>
                </a:lnTo>
                <a:lnTo>
                  <a:pt x="21334" y="21334"/>
                </a:lnTo>
                <a:lnTo>
                  <a:pt x="15239" y="24381"/>
                </a:lnTo>
                <a:lnTo>
                  <a:pt x="9143" y="27429"/>
                </a:lnTo>
                <a:lnTo>
                  <a:pt x="9143" y="24381"/>
                </a:lnTo>
                <a:lnTo>
                  <a:pt x="12191" y="9143"/>
                </a:lnTo>
                <a:lnTo>
                  <a:pt x="39621" y="9143"/>
                </a:lnTo>
                <a:lnTo>
                  <a:pt x="39621" y="0"/>
                </a:lnTo>
                <a:lnTo>
                  <a:pt x="3047"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45" name="object 145"/>
          <p:cNvSpPr/>
          <p:nvPr/>
        </p:nvSpPr>
        <p:spPr>
          <a:xfrm>
            <a:off x="8750246" y="1054519"/>
            <a:ext cx="40005" cy="70485"/>
          </a:xfrm>
          <a:custGeom>
            <a:avLst/>
            <a:gdLst/>
            <a:ahLst/>
            <a:cxnLst/>
            <a:rect l="l" t="t" r="r" b="b"/>
            <a:pathLst>
              <a:path w="40004" h="70484">
                <a:moveTo>
                  <a:pt x="0" y="36572"/>
                </a:moveTo>
                <a:lnTo>
                  <a:pt x="0" y="45716"/>
                </a:lnTo>
                <a:lnTo>
                  <a:pt x="0" y="54859"/>
                </a:lnTo>
                <a:lnTo>
                  <a:pt x="3047" y="60954"/>
                </a:lnTo>
                <a:lnTo>
                  <a:pt x="6095" y="64002"/>
                </a:lnTo>
                <a:lnTo>
                  <a:pt x="12191" y="70098"/>
                </a:lnTo>
                <a:lnTo>
                  <a:pt x="18286" y="70098"/>
                </a:lnTo>
                <a:lnTo>
                  <a:pt x="27430" y="70098"/>
                </a:lnTo>
                <a:lnTo>
                  <a:pt x="33525" y="67050"/>
                </a:lnTo>
                <a:lnTo>
                  <a:pt x="36573" y="57907"/>
                </a:lnTo>
                <a:lnTo>
                  <a:pt x="39621" y="45716"/>
                </a:lnTo>
                <a:lnTo>
                  <a:pt x="39621" y="36572"/>
                </a:lnTo>
                <a:lnTo>
                  <a:pt x="33525" y="27429"/>
                </a:lnTo>
                <a:lnTo>
                  <a:pt x="27430" y="24381"/>
                </a:lnTo>
                <a:lnTo>
                  <a:pt x="21334" y="24381"/>
                </a:lnTo>
                <a:lnTo>
                  <a:pt x="15238" y="24381"/>
                </a:lnTo>
                <a:lnTo>
                  <a:pt x="12191" y="27429"/>
                </a:lnTo>
                <a:lnTo>
                  <a:pt x="9143" y="33525"/>
                </a:lnTo>
                <a:lnTo>
                  <a:pt x="9143" y="18286"/>
                </a:lnTo>
                <a:lnTo>
                  <a:pt x="15238" y="9143"/>
                </a:lnTo>
                <a:lnTo>
                  <a:pt x="21334" y="6095"/>
                </a:lnTo>
                <a:lnTo>
                  <a:pt x="27430" y="9143"/>
                </a:lnTo>
                <a:lnTo>
                  <a:pt x="27430" y="12190"/>
                </a:lnTo>
                <a:lnTo>
                  <a:pt x="30478" y="18286"/>
                </a:lnTo>
                <a:lnTo>
                  <a:pt x="39621" y="18286"/>
                </a:lnTo>
                <a:lnTo>
                  <a:pt x="36573" y="9143"/>
                </a:lnTo>
                <a:lnTo>
                  <a:pt x="33525" y="3047"/>
                </a:lnTo>
                <a:lnTo>
                  <a:pt x="27430" y="0"/>
                </a:lnTo>
                <a:lnTo>
                  <a:pt x="21334" y="0"/>
                </a:lnTo>
                <a:lnTo>
                  <a:pt x="15238" y="0"/>
                </a:lnTo>
                <a:lnTo>
                  <a:pt x="9143" y="3047"/>
                </a:lnTo>
                <a:lnTo>
                  <a:pt x="3047" y="9143"/>
                </a:lnTo>
                <a:lnTo>
                  <a:pt x="3047" y="18286"/>
                </a:lnTo>
                <a:lnTo>
                  <a:pt x="0" y="27429"/>
                </a:lnTo>
                <a:lnTo>
                  <a:pt x="0" y="36572"/>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46" name="object 146"/>
          <p:cNvSpPr/>
          <p:nvPr/>
        </p:nvSpPr>
        <p:spPr>
          <a:xfrm>
            <a:off x="8759390" y="1084996"/>
            <a:ext cx="21590" cy="33655"/>
          </a:xfrm>
          <a:custGeom>
            <a:avLst/>
            <a:gdLst/>
            <a:ahLst/>
            <a:cxnLst/>
            <a:rect l="l" t="t" r="r" b="b"/>
            <a:pathLst>
              <a:path w="21590" h="33655">
                <a:moveTo>
                  <a:pt x="12191" y="0"/>
                </a:moveTo>
                <a:lnTo>
                  <a:pt x="18286" y="3047"/>
                </a:lnTo>
                <a:lnTo>
                  <a:pt x="21334" y="9143"/>
                </a:lnTo>
                <a:lnTo>
                  <a:pt x="21334" y="15238"/>
                </a:lnTo>
                <a:lnTo>
                  <a:pt x="21334" y="24381"/>
                </a:lnTo>
                <a:lnTo>
                  <a:pt x="18286" y="30477"/>
                </a:lnTo>
                <a:lnTo>
                  <a:pt x="12191" y="33525"/>
                </a:lnTo>
                <a:lnTo>
                  <a:pt x="9143" y="33525"/>
                </a:lnTo>
                <a:lnTo>
                  <a:pt x="6095" y="30477"/>
                </a:lnTo>
                <a:lnTo>
                  <a:pt x="0" y="24381"/>
                </a:lnTo>
                <a:lnTo>
                  <a:pt x="0" y="15238"/>
                </a:lnTo>
                <a:lnTo>
                  <a:pt x="0" y="9143"/>
                </a:lnTo>
                <a:lnTo>
                  <a:pt x="3047" y="3047"/>
                </a:lnTo>
                <a:lnTo>
                  <a:pt x="12191"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47" name="object 147"/>
          <p:cNvSpPr txBox="1"/>
          <p:nvPr/>
        </p:nvSpPr>
        <p:spPr>
          <a:xfrm>
            <a:off x="8679638" y="1023684"/>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5</a:t>
            </a:r>
            <a:r>
              <a:rPr kumimoji="1" sz="800" b="0" i="0" u="none" strike="noStrike" kern="1200" cap="none" spc="415" normalizeH="0" baseline="0" noProof="0" dirty="0">
                <a:ln>
                  <a:noFill/>
                </a:ln>
                <a:solidFill>
                  <a:prstClr val="black"/>
                </a:solidFill>
                <a:effectLst/>
                <a:uLnTx/>
                <a:uFillTx/>
                <a:latin typeface="MS UI Gothic"/>
                <a:ea typeface="+mn-ea"/>
                <a:cs typeface="MS UI Gothic"/>
              </a:rPr>
              <a:t>6</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48" name="object 148"/>
          <p:cNvSpPr txBox="1"/>
          <p:nvPr/>
        </p:nvSpPr>
        <p:spPr>
          <a:xfrm>
            <a:off x="2328013" y="6466952"/>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3</a:t>
            </a:r>
            <a:r>
              <a:rPr kumimoji="1" sz="800" b="0" i="0" u="none" strike="noStrike" kern="1200" cap="none" spc="415" normalizeH="0" baseline="0" noProof="0" dirty="0">
                <a:ln>
                  <a:noFill/>
                </a:ln>
                <a:solidFill>
                  <a:prstClr val="black"/>
                </a:solidFill>
                <a:effectLst/>
                <a:uLnTx/>
                <a:uFillTx/>
                <a:latin typeface="MS UI Gothic"/>
                <a:ea typeface="+mn-ea"/>
                <a:cs typeface="MS UI Gothic"/>
              </a:rPr>
              <a:t>5</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49" name="object 149"/>
          <p:cNvSpPr txBox="1"/>
          <p:nvPr/>
        </p:nvSpPr>
        <p:spPr>
          <a:xfrm>
            <a:off x="700486" y="3644743"/>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4</a:t>
            </a:r>
            <a:r>
              <a:rPr kumimoji="1" sz="800" b="0" i="0" u="none" strike="noStrike" kern="1200" cap="none" spc="415" normalizeH="0" baseline="0" noProof="0" dirty="0">
                <a:ln>
                  <a:noFill/>
                </a:ln>
                <a:solidFill>
                  <a:prstClr val="black"/>
                </a:solidFill>
                <a:effectLst/>
                <a:uLnTx/>
                <a:uFillTx/>
                <a:latin typeface="MS UI Gothic"/>
                <a:ea typeface="+mn-ea"/>
                <a:cs typeface="MS UI Gothic"/>
              </a:rPr>
              <a:t>8</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50" name="object 150"/>
          <p:cNvSpPr txBox="1"/>
          <p:nvPr/>
        </p:nvSpPr>
        <p:spPr>
          <a:xfrm>
            <a:off x="5281336" y="6729059"/>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4</a:t>
            </a:r>
            <a:r>
              <a:rPr kumimoji="1" sz="800" b="0" i="0" u="none" strike="noStrike" kern="1200" cap="none" spc="415" normalizeH="0" baseline="0" noProof="0" dirty="0">
                <a:ln>
                  <a:noFill/>
                </a:ln>
                <a:solidFill>
                  <a:prstClr val="black"/>
                </a:solidFill>
                <a:effectLst/>
                <a:uLnTx/>
                <a:uFillTx/>
                <a:latin typeface="MS UI Gothic"/>
                <a:ea typeface="+mn-ea"/>
                <a:cs typeface="MS UI Gothic"/>
              </a:rPr>
              <a:t>5</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51" name="object 151"/>
          <p:cNvSpPr txBox="1"/>
          <p:nvPr/>
        </p:nvSpPr>
        <p:spPr>
          <a:xfrm>
            <a:off x="2279248" y="5196044"/>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2</a:t>
            </a:r>
            <a:r>
              <a:rPr kumimoji="1" sz="800" b="0" i="0" u="none" strike="noStrike" kern="1200" cap="none" spc="415" normalizeH="0" baseline="0" noProof="0" dirty="0">
                <a:ln>
                  <a:noFill/>
                </a:ln>
                <a:solidFill>
                  <a:prstClr val="black"/>
                </a:solidFill>
                <a:effectLst/>
                <a:uLnTx/>
                <a:uFillTx/>
                <a:latin typeface="MS UI Gothic"/>
                <a:ea typeface="+mn-ea"/>
                <a:cs typeface="MS UI Gothic"/>
              </a:rPr>
              <a:t>9</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52" name="object 152"/>
          <p:cNvSpPr/>
          <p:nvPr/>
        </p:nvSpPr>
        <p:spPr>
          <a:xfrm>
            <a:off x="704042" y="2569247"/>
            <a:ext cx="40005" cy="70485"/>
          </a:xfrm>
          <a:custGeom>
            <a:avLst/>
            <a:gdLst/>
            <a:ahLst/>
            <a:cxnLst/>
            <a:rect l="l" t="t" r="r" b="b"/>
            <a:pathLst>
              <a:path w="40004" h="70485">
                <a:moveTo>
                  <a:pt x="6095" y="0"/>
                </a:moveTo>
                <a:lnTo>
                  <a:pt x="3047" y="33525"/>
                </a:lnTo>
                <a:lnTo>
                  <a:pt x="3047" y="36572"/>
                </a:lnTo>
                <a:lnTo>
                  <a:pt x="9143" y="36572"/>
                </a:lnTo>
                <a:lnTo>
                  <a:pt x="12191" y="30477"/>
                </a:lnTo>
                <a:lnTo>
                  <a:pt x="18286" y="30477"/>
                </a:lnTo>
                <a:lnTo>
                  <a:pt x="21334" y="27429"/>
                </a:lnTo>
                <a:lnTo>
                  <a:pt x="27430" y="30477"/>
                </a:lnTo>
                <a:lnTo>
                  <a:pt x="30478" y="36572"/>
                </a:lnTo>
                <a:lnTo>
                  <a:pt x="30478" y="45716"/>
                </a:lnTo>
                <a:lnTo>
                  <a:pt x="30478" y="54859"/>
                </a:lnTo>
                <a:lnTo>
                  <a:pt x="27430" y="57907"/>
                </a:lnTo>
                <a:lnTo>
                  <a:pt x="24382" y="60954"/>
                </a:lnTo>
                <a:lnTo>
                  <a:pt x="18286" y="60954"/>
                </a:lnTo>
                <a:lnTo>
                  <a:pt x="12191" y="60954"/>
                </a:lnTo>
                <a:lnTo>
                  <a:pt x="9143" y="54859"/>
                </a:lnTo>
                <a:lnTo>
                  <a:pt x="9143" y="48763"/>
                </a:lnTo>
                <a:lnTo>
                  <a:pt x="0" y="48763"/>
                </a:lnTo>
                <a:lnTo>
                  <a:pt x="3047" y="57907"/>
                </a:lnTo>
                <a:lnTo>
                  <a:pt x="6095" y="64002"/>
                </a:lnTo>
                <a:lnTo>
                  <a:pt x="12191" y="67050"/>
                </a:lnTo>
                <a:lnTo>
                  <a:pt x="18286" y="70098"/>
                </a:lnTo>
                <a:lnTo>
                  <a:pt x="27430" y="67050"/>
                </a:lnTo>
                <a:lnTo>
                  <a:pt x="33525" y="64002"/>
                </a:lnTo>
                <a:lnTo>
                  <a:pt x="39621" y="54859"/>
                </a:lnTo>
                <a:lnTo>
                  <a:pt x="39621" y="42668"/>
                </a:lnTo>
                <a:lnTo>
                  <a:pt x="39621" y="33525"/>
                </a:lnTo>
                <a:lnTo>
                  <a:pt x="36573" y="27429"/>
                </a:lnTo>
                <a:lnTo>
                  <a:pt x="30478" y="21334"/>
                </a:lnTo>
                <a:lnTo>
                  <a:pt x="21334" y="21334"/>
                </a:lnTo>
                <a:lnTo>
                  <a:pt x="15239" y="21334"/>
                </a:lnTo>
                <a:lnTo>
                  <a:pt x="12191" y="27429"/>
                </a:lnTo>
                <a:lnTo>
                  <a:pt x="12191" y="24381"/>
                </a:lnTo>
                <a:lnTo>
                  <a:pt x="12191" y="9143"/>
                </a:lnTo>
                <a:lnTo>
                  <a:pt x="12191" y="6095"/>
                </a:lnTo>
                <a:lnTo>
                  <a:pt x="39621" y="6095"/>
                </a:lnTo>
                <a:lnTo>
                  <a:pt x="39621" y="0"/>
                </a:lnTo>
                <a:lnTo>
                  <a:pt x="6095"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53" name="object 153"/>
          <p:cNvSpPr/>
          <p:nvPr/>
        </p:nvSpPr>
        <p:spPr>
          <a:xfrm>
            <a:off x="752807" y="2569247"/>
            <a:ext cx="43180" cy="70485"/>
          </a:xfrm>
          <a:custGeom>
            <a:avLst/>
            <a:gdLst/>
            <a:ahLst/>
            <a:cxnLst/>
            <a:rect l="l" t="t" r="r" b="b"/>
            <a:pathLst>
              <a:path w="43179" h="70485">
                <a:moveTo>
                  <a:pt x="3047" y="24381"/>
                </a:moveTo>
                <a:lnTo>
                  <a:pt x="12191" y="24381"/>
                </a:lnTo>
                <a:lnTo>
                  <a:pt x="12191" y="15238"/>
                </a:lnTo>
                <a:lnTo>
                  <a:pt x="18286" y="9143"/>
                </a:lnTo>
                <a:lnTo>
                  <a:pt x="21334" y="6095"/>
                </a:lnTo>
                <a:lnTo>
                  <a:pt x="27430" y="9143"/>
                </a:lnTo>
                <a:lnTo>
                  <a:pt x="30477" y="12190"/>
                </a:lnTo>
                <a:lnTo>
                  <a:pt x="30477" y="18286"/>
                </a:lnTo>
                <a:lnTo>
                  <a:pt x="30477" y="24381"/>
                </a:lnTo>
                <a:lnTo>
                  <a:pt x="24382" y="33525"/>
                </a:lnTo>
                <a:lnTo>
                  <a:pt x="18286" y="39620"/>
                </a:lnTo>
                <a:lnTo>
                  <a:pt x="9143" y="51811"/>
                </a:lnTo>
                <a:lnTo>
                  <a:pt x="3047" y="57907"/>
                </a:lnTo>
                <a:lnTo>
                  <a:pt x="0" y="60954"/>
                </a:lnTo>
                <a:lnTo>
                  <a:pt x="0" y="70098"/>
                </a:lnTo>
                <a:lnTo>
                  <a:pt x="42669" y="70098"/>
                </a:lnTo>
                <a:lnTo>
                  <a:pt x="42669" y="60954"/>
                </a:lnTo>
                <a:lnTo>
                  <a:pt x="12191" y="60954"/>
                </a:lnTo>
                <a:lnTo>
                  <a:pt x="18286" y="54859"/>
                </a:lnTo>
                <a:lnTo>
                  <a:pt x="24382" y="48763"/>
                </a:lnTo>
                <a:lnTo>
                  <a:pt x="36573" y="33525"/>
                </a:lnTo>
                <a:lnTo>
                  <a:pt x="39621" y="27429"/>
                </a:lnTo>
                <a:lnTo>
                  <a:pt x="42669" y="18286"/>
                </a:lnTo>
                <a:lnTo>
                  <a:pt x="39621" y="9143"/>
                </a:lnTo>
                <a:lnTo>
                  <a:pt x="36573" y="3047"/>
                </a:lnTo>
                <a:lnTo>
                  <a:pt x="30477" y="0"/>
                </a:lnTo>
                <a:lnTo>
                  <a:pt x="21334" y="0"/>
                </a:lnTo>
                <a:lnTo>
                  <a:pt x="15238" y="0"/>
                </a:lnTo>
                <a:lnTo>
                  <a:pt x="9143" y="3047"/>
                </a:lnTo>
                <a:lnTo>
                  <a:pt x="6095" y="12190"/>
                </a:lnTo>
                <a:lnTo>
                  <a:pt x="3047" y="24381"/>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54" name="object 154"/>
          <p:cNvSpPr txBox="1"/>
          <p:nvPr/>
        </p:nvSpPr>
        <p:spPr>
          <a:xfrm>
            <a:off x="685247" y="2538412"/>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5</a:t>
            </a:r>
            <a:r>
              <a:rPr kumimoji="1" sz="800" b="0" i="0" u="none" strike="noStrike" kern="1200" cap="none" spc="415" normalizeH="0" baseline="0" noProof="0" dirty="0">
                <a:ln>
                  <a:noFill/>
                </a:ln>
                <a:solidFill>
                  <a:prstClr val="black"/>
                </a:solidFill>
                <a:effectLst/>
                <a:uLnTx/>
                <a:uFillTx/>
                <a:latin typeface="MS UI Gothic"/>
                <a:ea typeface="+mn-ea"/>
                <a:cs typeface="MS UI Gothic"/>
              </a:rPr>
              <a:t>2</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55" name="object 155"/>
          <p:cNvSpPr/>
          <p:nvPr/>
        </p:nvSpPr>
        <p:spPr>
          <a:xfrm>
            <a:off x="673564" y="1685401"/>
            <a:ext cx="45720" cy="70485"/>
          </a:xfrm>
          <a:custGeom>
            <a:avLst/>
            <a:gdLst/>
            <a:ahLst/>
            <a:cxnLst/>
            <a:rect l="l" t="t" r="r" b="b"/>
            <a:pathLst>
              <a:path w="45720" h="70485">
                <a:moveTo>
                  <a:pt x="27430" y="0"/>
                </a:moveTo>
                <a:lnTo>
                  <a:pt x="0" y="45716"/>
                </a:lnTo>
                <a:lnTo>
                  <a:pt x="0" y="54859"/>
                </a:lnTo>
                <a:lnTo>
                  <a:pt x="27430" y="54859"/>
                </a:lnTo>
                <a:lnTo>
                  <a:pt x="27430" y="70098"/>
                </a:lnTo>
                <a:lnTo>
                  <a:pt x="36573" y="70098"/>
                </a:lnTo>
                <a:lnTo>
                  <a:pt x="36573" y="54859"/>
                </a:lnTo>
                <a:lnTo>
                  <a:pt x="45717" y="54859"/>
                </a:lnTo>
                <a:lnTo>
                  <a:pt x="45717" y="45716"/>
                </a:lnTo>
                <a:lnTo>
                  <a:pt x="36573" y="45716"/>
                </a:lnTo>
                <a:lnTo>
                  <a:pt x="36573" y="0"/>
                </a:lnTo>
                <a:lnTo>
                  <a:pt x="27430"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56" name="object 156"/>
          <p:cNvSpPr/>
          <p:nvPr/>
        </p:nvSpPr>
        <p:spPr>
          <a:xfrm>
            <a:off x="682708" y="1700640"/>
            <a:ext cx="18415" cy="30480"/>
          </a:xfrm>
          <a:custGeom>
            <a:avLst/>
            <a:gdLst/>
            <a:ahLst/>
            <a:cxnLst/>
            <a:rect l="l" t="t" r="r" b="b"/>
            <a:pathLst>
              <a:path w="18415" h="30480">
                <a:moveTo>
                  <a:pt x="18286" y="0"/>
                </a:moveTo>
                <a:lnTo>
                  <a:pt x="18286" y="30477"/>
                </a:lnTo>
                <a:lnTo>
                  <a:pt x="0" y="30477"/>
                </a:lnTo>
                <a:lnTo>
                  <a:pt x="18286"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57" name="object 157"/>
          <p:cNvSpPr/>
          <p:nvPr/>
        </p:nvSpPr>
        <p:spPr>
          <a:xfrm>
            <a:off x="725377" y="1685401"/>
            <a:ext cx="43180" cy="70485"/>
          </a:xfrm>
          <a:custGeom>
            <a:avLst/>
            <a:gdLst/>
            <a:ahLst/>
            <a:cxnLst/>
            <a:rect l="l" t="t" r="r" b="b"/>
            <a:pathLst>
              <a:path w="43179" h="70485">
                <a:moveTo>
                  <a:pt x="3047" y="24381"/>
                </a:moveTo>
                <a:lnTo>
                  <a:pt x="12191" y="24381"/>
                </a:lnTo>
                <a:lnTo>
                  <a:pt x="12191" y="18286"/>
                </a:lnTo>
                <a:lnTo>
                  <a:pt x="15238" y="12190"/>
                </a:lnTo>
                <a:lnTo>
                  <a:pt x="21334" y="9143"/>
                </a:lnTo>
                <a:lnTo>
                  <a:pt x="27430" y="12190"/>
                </a:lnTo>
                <a:lnTo>
                  <a:pt x="30477" y="15238"/>
                </a:lnTo>
                <a:lnTo>
                  <a:pt x="30477" y="18286"/>
                </a:lnTo>
                <a:lnTo>
                  <a:pt x="30477" y="27429"/>
                </a:lnTo>
                <a:lnTo>
                  <a:pt x="24382" y="33525"/>
                </a:lnTo>
                <a:lnTo>
                  <a:pt x="18286" y="42668"/>
                </a:lnTo>
                <a:lnTo>
                  <a:pt x="9143" y="51811"/>
                </a:lnTo>
                <a:lnTo>
                  <a:pt x="3047" y="60954"/>
                </a:lnTo>
                <a:lnTo>
                  <a:pt x="0" y="64002"/>
                </a:lnTo>
                <a:lnTo>
                  <a:pt x="0" y="70098"/>
                </a:lnTo>
                <a:lnTo>
                  <a:pt x="42669" y="70098"/>
                </a:lnTo>
                <a:lnTo>
                  <a:pt x="42669" y="64002"/>
                </a:lnTo>
                <a:lnTo>
                  <a:pt x="12191" y="64002"/>
                </a:lnTo>
                <a:lnTo>
                  <a:pt x="18286" y="57907"/>
                </a:lnTo>
                <a:lnTo>
                  <a:pt x="24382" y="48763"/>
                </a:lnTo>
                <a:lnTo>
                  <a:pt x="36573" y="36572"/>
                </a:lnTo>
                <a:lnTo>
                  <a:pt x="39621" y="27429"/>
                </a:lnTo>
                <a:lnTo>
                  <a:pt x="42669" y="18286"/>
                </a:lnTo>
                <a:lnTo>
                  <a:pt x="39621" y="12190"/>
                </a:lnTo>
                <a:lnTo>
                  <a:pt x="36573" y="6095"/>
                </a:lnTo>
                <a:lnTo>
                  <a:pt x="30477" y="3047"/>
                </a:lnTo>
                <a:lnTo>
                  <a:pt x="21334" y="0"/>
                </a:lnTo>
                <a:lnTo>
                  <a:pt x="15238" y="3047"/>
                </a:lnTo>
                <a:lnTo>
                  <a:pt x="9143" y="6095"/>
                </a:lnTo>
                <a:lnTo>
                  <a:pt x="6095" y="15238"/>
                </a:lnTo>
                <a:lnTo>
                  <a:pt x="3047" y="24381"/>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58" name="object 158"/>
          <p:cNvSpPr/>
          <p:nvPr/>
        </p:nvSpPr>
        <p:spPr>
          <a:xfrm>
            <a:off x="777190" y="1718927"/>
            <a:ext cx="45720" cy="6350"/>
          </a:xfrm>
          <a:custGeom>
            <a:avLst/>
            <a:gdLst/>
            <a:ahLst/>
            <a:cxnLst/>
            <a:rect l="l" t="t" r="r" b="b"/>
            <a:pathLst>
              <a:path w="45719" h="6350">
                <a:moveTo>
                  <a:pt x="0" y="0"/>
                </a:moveTo>
                <a:lnTo>
                  <a:pt x="0" y="6095"/>
                </a:lnTo>
                <a:lnTo>
                  <a:pt x="45717" y="6095"/>
                </a:lnTo>
                <a:lnTo>
                  <a:pt x="45717" y="0"/>
                </a:lnTo>
                <a:lnTo>
                  <a:pt x="0"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59" name="object 159"/>
          <p:cNvSpPr/>
          <p:nvPr/>
        </p:nvSpPr>
        <p:spPr>
          <a:xfrm>
            <a:off x="835098" y="1685401"/>
            <a:ext cx="21590" cy="70485"/>
          </a:xfrm>
          <a:custGeom>
            <a:avLst/>
            <a:gdLst/>
            <a:ahLst/>
            <a:cxnLst/>
            <a:rect l="l" t="t" r="r" b="b"/>
            <a:pathLst>
              <a:path w="21590" h="70485">
                <a:moveTo>
                  <a:pt x="12191" y="9143"/>
                </a:moveTo>
                <a:lnTo>
                  <a:pt x="9143" y="12190"/>
                </a:lnTo>
                <a:lnTo>
                  <a:pt x="6095" y="12190"/>
                </a:lnTo>
                <a:lnTo>
                  <a:pt x="0" y="12190"/>
                </a:lnTo>
                <a:lnTo>
                  <a:pt x="0" y="18286"/>
                </a:lnTo>
                <a:lnTo>
                  <a:pt x="12191" y="18286"/>
                </a:lnTo>
                <a:lnTo>
                  <a:pt x="12191" y="70098"/>
                </a:lnTo>
                <a:lnTo>
                  <a:pt x="21334" y="70098"/>
                </a:lnTo>
                <a:lnTo>
                  <a:pt x="21334" y="0"/>
                </a:lnTo>
                <a:lnTo>
                  <a:pt x="18286" y="0"/>
                </a:lnTo>
                <a:lnTo>
                  <a:pt x="15238" y="6095"/>
                </a:lnTo>
                <a:lnTo>
                  <a:pt x="12191" y="9143"/>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60" name="object 160"/>
          <p:cNvSpPr txBox="1"/>
          <p:nvPr/>
        </p:nvSpPr>
        <p:spPr>
          <a:xfrm>
            <a:off x="657816" y="1657614"/>
            <a:ext cx="284480"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42-</a:t>
            </a:r>
            <a:r>
              <a:rPr kumimoji="1" sz="800" b="0" i="0" u="none" strike="noStrike" kern="1200" cap="none" spc="415" normalizeH="0" baseline="0" noProof="0" dirty="0">
                <a:ln>
                  <a:noFill/>
                </a:ln>
                <a:solidFill>
                  <a:prstClr val="black"/>
                </a:solidFill>
                <a:effectLst/>
                <a:uLnTx/>
                <a:uFillTx/>
                <a:latin typeface="MS UI Gothic"/>
                <a:ea typeface="+mn-ea"/>
                <a:cs typeface="MS UI Gothic"/>
              </a:rPr>
              <a:t>1</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61" name="object 161"/>
          <p:cNvSpPr/>
          <p:nvPr/>
        </p:nvSpPr>
        <p:spPr>
          <a:xfrm>
            <a:off x="7802379" y="6628841"/>
            <a:ext cx="40005" cy="73660"/>
          </a:xfrm>
          <a:custGeom>
            <a:avLst/>
            <a:gdLst/>
            <a:ahLst/>
            <a:cxnLst/>
            <a:rect l="l" t="t" r="r" b="b"/>
            <a:pathLst>
              <a:path w="40004" h="73659">
                <a:moveTo>
                  <a:pt x="0" y="39620"/>
                </a:moveTo>
                <a:lnTo>
                  <a:pt x="0" y="48763"/>
                </a:lnTo>
                <a:lnTo>
                  <a:pt x="0" y="54859"/>
                </a:lnTo>
                <a:lnTo>
                  <a:pt x="3047" y="60954"/>
                </a:lnTo>
                <a:lnTo>
                  <a:pt x="6095" y="67050"/>
                </a:lnTo>
                <a:lnTo>
                  <a:pt x="12191" y="70098"/>
                </a:lnTo>
                <a:lnTo>
                  <a:pt x="21334" y="73145"/>
                </a:lnTo>
                <a:lnTo>
                  <a:pt x="27430" y="70098"/>
                </a:lnTo>
                <a:lnTo>
                  <a:pt x="33525" y="67050"/>
                </a:lnTo>
                <a:lnTo>
                  <a:pt x="39621" y="60954"/>
                </a:lnTo>
                <a:lnTo>
                  <a:pt x="39621" y="48763"/>
                </a:lnTo>
                <a:lnTo>
                  <a:pt x="39621" y="36572"/>
                </a:lnTo>
                <a:lnTo>
                  <a:pt x="33525" y="30477"/>
                </a:lnTo>
                <a:lnTo>
                  <a:pt x="27430" y="27429"/>
                </a:lnTo>
                <a:lnTo>
                  <a:pt x="21334" y="24381"/>
                </a:lnTo>
                <a:lnTo>
                  <a:pt x="18286" y="27429"/>
                </a:lnTo>
                <a:lnTo>
                  <a:pt x="12191" y="27429"/>
                </a:lnTo>
                <a:lnTo>
                  <a:pt x="9143" y="33525"/>
                </a:lnTo>
                <a:lnTo>
                  <a:pt x="9143" y="21334"/>
                </a:lnTo>
                <a:lnTo>
                  <a:pt x="15238" y="12190"/>
                </a:lnTo>
                <a:lnTo>
                  <a:pt x="21334" y="9143"/>
                </a:lnTo>
                <a:lnTo>
                  <a:pt x="27430" y="12190"/>
                </a:lnTo>
                <a:lnTo>
                  <a:pt x="30478" y="15238"/>
                </a:lnTo>
                <a:lnTo>
                  <a:pt x="30478" y="18286"/>
                </a:lnTo>
                <a:lnTo>
                  <a:pt x="39621" y="18286"/>
                </a:lnTo>
                <a:lnTo>
                  <a:pt x="39621" y="12190"/>
                </a:lnTo>
                <a:lnTo>
                  <a:pt x="33525" y="6095"/>
                </a:lnTo>
                <a:lnTo>
                  <a:pt x="27430" y="3047"/>
                </a:lnTo>
                <a:lnTo>
                  <a:pt x="21334" y="0"/>
                </a:lnTo>
                <a:lnTo>
                  <a:pt x="15238" y="3047"/>
                </a:lnTo>
                <a:lnTo>
                  <a:pt x="9143" y="6095"/>
                </a:lnTo>
                <a:lnTo>
                  <a:pt x="6095" y="12190"/>
                </a:lnTo>
                <a:lnTo>
                  <a:pt x="3047" y="18286"/>
                </a:lnTo>
                <a:lnTo>
                  <a:pt x="0" y="27429"/>
                </a:lnTo>
                <a:lnTo>
                  <a:pt x="0" y="3962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62" name="object 162"/>
          <p:cNvSpPr/>
          <p:nvPr/>
        </p:nvSpPr>
        <p:spPr>
          <a:xfrm>
            <a:off x="7811522" y="6662366"/>
            <a:ext cx="21590" cy="30480"/>
          </a:xfrm>
          <a:custGeom>
            <a:avLst/>
            <a:gdLst/>
            <a:ahLst/>
            <a:cxnLst/>
            <a:rect l="l" t="t" r="r" b="b"/>
            <a:pathLst>
              <a:path w="21590" h="30479">
                <a:moveTo>
                  <a:pt x="12191" y="0"/>
                </a:moveTo>
                <a:lnTo>
                  <a:pt x="18286" y="3047"/>
                </a:lnTo>
                <a:lnTo>
                  <a:pt x="21334" y="6095"/>
                </a:lnTo>
                <a:lnTo>
                  <a:pt x="21334" y="15238"/>
                </a:lnTo>
                <a:lnTo>
                  <a:pt x="21334" y="24381"/>
                </a:lnTo>
                <a:lnTo>
                  <a:pt x="18286" y="30477"/>
                </a:lnTo>
                <a:lnTo>
                  <a:pt x="12191" y="30477"/>
                </a:lnTo>
                <a:lnTo>
                  <a:pt x="9143" y="30477"/>
                </a:lnTo>
                <a:lnTo>
                  <a:pt x="6095" y="27429"/>
                </a:lnTo>
                <a:lnTo>
                  <a:pt x="3047" y="21334"/>
                </a:lnTo>
                <a:lnTo>
                  <a:pt x="0" y="15238"/>
                </a:lnTo>
                <a:lnTo>
                  <a:pt x="3047" y="6095"/>
                </a:lnTo>
                <a:lnTo>
                  <a:pt x="6095" y="3047"/>
                </a:lnTo>
                <a:lnTo>
                  <a:pt x="12191"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63" name="object 163"/>
          <p:cNvSpPr/>
          <p:nvPr/>
        </p:nvSpPr>
        <p:spPr>
          <a:xfrm>
            <a:off x="7851144" y="6628841"/>
            <a:ext cx="45720" cy="73660"/>
          </a:xfrm>
          <a:custGeom>
            <a:avLst/>
            <a:gdLst/>
            <a:ahLst/>
            <a:cxnLst/>
            <a:rect l="l" t="t" r="r" b="b"/>
            <a:pathLst>
              <a:path w="45720" h="73659">
                <a:moveTo>
                  <a:pt x="0" y="33525"/>
                </a:moveTo>
                <a:lnTo>
                  <a:pt x="0" y="39620"/>
                </a:lnTo>
                <a:lnTo>
                  <a:pt x="3047" y="54859"/>
                </a:lnTo>
                <a:lnTo>
                  <a:pt x="9143" y="67050"/>
                </a:lnTo>
                <a:lnTo>
                  <a:pt x="15239" y="70098"/>
                </a:lnTo>
                <a:lnTo>
                  <a:pt x="24382" y="73145"/>
                </a:lnTo>
                <a:lnTo>
                  <a:pt x="30478" y="70098"/>
                </a:lnTo>
                <a:lnTo>
                  <a:pt x="36573" y="67050"/>
                </a:lnTo>
                <a:lnTo>
                  <a:pt x="42669" y="54859"/>
                </a:lnTo>
                <a:lnTo>
                  <a:pt x="45717" y="39620"/>
                </a:lnTo>
                <a:lnTo>
                  <a:pt x="45717" y="33525"/>
                </a:lnTo>
                <a:lnTo>
                  <a:pt x="42669" y="18286"/>
                </a:lnTo>
                <a:lnTo>
                  <a:pt x="36573" y="6095"/>
                </a:lnTo>
                <a:lnTo>
                  <a:pt x="30478" y="3047"/>
                </a:lnTo>
                <a:lnTo>
                  <a:pt x="24382" y="0"/>
                </a:lnTo>
                <a:lnTo>
                  <a:pt x="15239" y="3047"/>
                </a:lnTo>
                <a:lnTo>
                  <a:pt x="9143" y="6095"/>
                </a:lnTo>
                <a:lnTo>
                  <a:pt x="3047" y="18286"/>
                </a:lnTo>
                <a:lnTo>
                  <a:pt x="0" y="33525"/>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64" name="object 164"/>
          <p:cNvSpPr/>
          <p:nvPr/>
        </p:nvSpPr>
        <p:spPr>
          <a:xfrm>
            <a:off x="7860287" y="6637984"/>
            <a:ext cx="27940" cy="55244"/>
          </a:xfrm>
          <a:custGeom>
            <a:avLst/>
            <a:gdLst/>
            <a:ahLst/>
            <a:cxnLst/>
            <a:rect l="l" t="t" r="r" b="b"/>
            <a:pathLst>
              <a:path w="27940" h="55245">
                <a:moveTo>
                  <a:pt x="15238" y="0"/>
                </a:moveTo>
                <a:lnTo>
                  <a:pt x="18286" y="0"/>
                </a:lnTo>
                <a:lnTo>
                  <a:pt x="21334" y="3047"/>
                </a:lnTo>
                <a:lnTo>
                  <a:pt x="24382" y="9143"/>
                </a:lnTo>
                <a:lnTo>
                  <a:pt x="27430" y="21334"/>
                </a:lnTo>
                <a:lnTo>
                  <a:pt x="27430" y="30477"/>
                </a:lnTo>
                <a:lnTo>
                  <a:pt x="24382" y="45716"/>
                </a:lnTo>
                <a:lnTo>
                  <a:pt x="21334" y="51811"/>
                </a:lnTo>
                <a:lnTo>
                  <a:pt x="18286" y="54859"/>
                </a:lnTo>
                <a:lnTo>
                  <a:pt x="15238" y="54859"/>
                </a:lnTo>
                <a:lnTo>
                  <a:pt x="9143" y="54859"/>
                </a:lnTo>
                <a:lnTo>
                  <a:pt x="6095" y="51811"/>
                </a:lnTo>
                <a:lnTo>
                  <a:pt x="3047" y="42668"/>
                </a:lnTo>
                <a:lnTo>
                  <a:pt x="0" y="30477"/>
                </a:lnTo>
                <a:lnTo>
                  <a:pt x="0" y="21334"/>
                </a:lnTo>
                <a:lnTo>
                  <a:pt x="3047" y="9143"/>
                </a:lnTo>
                <a:lnTo>
                  <a:pt x="6095" y="3047"/>
                </a:lnTo>
                <a:lnTo>
                  <a:pt x="9143" y="0"/>
                </a:lnTo>
                <a:lnTo>
                  <a:pt x="15238"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65" name="object 165"/>
          <p:cNvSpPr txBox="1"/>
          <p:nvPr/>
        </p:nvSpPr>
        <p:spPr>
          <a:xfrm>
            <a:off x="7783583" y="6601053"/>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6</a:t>
            </a:r>
            <a:r>
              <a:rPr kumimoji="1" sz="800" b="0" i="0" u="none" strike="noStrike" kern="1200" cap="none" spc="415" normalizeH="0" baseline="0" noProof="0" dirty="0">
                <a:ln>
                  <a:noFill/>
                </a:ln>
                <a:solidFill>
                  <a:prstClr val="black"/>
                </a:solidFill>
                <a:effectLst/>
                <a:uLnTx/>
                <a:uFillTx/>
                <a:latin typeface="MS UI Gothic"/>
                <a:ea typeface="+mn-ea"/>
                <a:cs typeface="MS UI Gothic"/>
              </a:rPr>
              <a:t>0</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66" name="object 166"/>
          <p:cNvSpPr/>
          <p:nvPr/>
        </p:nvSpPr>
        <p:spPr>
          <a:xfrm>
            <a:off x="7610368" y="6586172"/>
            <a:ext cx="40005" cy="70485"/>
          </a:xfrm>
          <a:custGeom>
            <a:avLst/>
            <a:gdLst/>
            <a:ahLst/>
            <a:cxnLst/>
            <a:rect l="l" t="t" r="r" b="b"/>
            <a:pathLst>
              <a:path w="40004" h="70484">
                <a:moveTo>
                  <a:pt x="3047" y="0"/>
                </a:moveTo>
                <a:lnTo>
                  <a:pt x="3047" y="30477"/>
                </a:lnTo>
                <a:lnTo>
                  <a:pt x="0" y="33525"/>
                </a:lnTo>
                <a:lnTo>
                  <a:pt x="9143" y="33525"/>
                </a:lnTo>
                <a:lnTo>
                  <a:pt x="12191" y="30477"/>
                </a:lnTo>
                <a:lnTo>
                  <a:pt x="18286" y="27429"/>
                </a:lnTo>
                <a:lnTo>
                  <a:pt x="21334" y="27429"/>
                </a:lnTo>
                <a:lnTo>
                  <a:pt x="27430" y="30477"/>
                </a:lnTo>
                <a:lnTo>
                  <a:pt x="30478" y="36572"/>
                </a:lnTo>
                <a:lnTo>
                  <a:pt x="30478" y="42668"/>
                </a:lnTo>
                <a:lnTo>
                  <a:pt x="30478" y="51811"/>
                </a:lnTo>
                <a:lnTo>
                  <a:pt x="27430" y="57907"/>
                </a:lnTo>
                <a:lnTo>
                  <a:pt x="24382" y="60954"/>
                </a:lnTo>
                <a:lnTo>
                  <a:pt x="18286" y="60954"/>
                </a:lnTo>
                <a:lnTo>
                  <a:pt x="12191" y="57907"/>
                </a:lnTo>
                <a:lnTo>
                  <a:pt x="9143" y="54859"/>
                </a:lnTo>
                <a:lnTo>
                  <a:pt x="9143" y="48763"/>
                </a:lnTo>
                <a:lnTo>
                  <a:pt x="0" y="48763"/>
                </a:lnTo>
                <a:lnTo>
                  <a:pt x="0" y="57907"/>
                </a:lnTo>
                <a:lnTo>
                  <a:pt x="6095" y="64002"/>
                </a:lnTo>
                <a:lnTo>
                  <a:pt x="12191" y="67050"/>
                </a:lnTo>
                <a:lnTo>
                  <a:pt x="18286" y="70098"/>
                </a:lnTo>
                <a:lnTo>
                  <a:pt x="27430" y="67050"/>
                </a:lnTo>
                <a:lnTo>
                  <a:pt x="33525" y="64002"/>
                </a:lnTo>
                <a:lnTo>
                  <a:pt x="39621" y="54859"/>
                </a:lnTo>
                <a:lnTo>
                  <a:pt x="39621" y="42668"/>
                </a:lnTo>
                <a:lnTo>
                  <a:pt x="39621" y="33525"/>
                </a:lnTo>
                <a:lnTo>
                  <a:pt x="33525" y="24381"/>
                </a:lnTo>
                <a:lnTo>
                  <a:pt x="27430" y="21334"/>
                </a:lnTo>
                <a:lnTo>
                  <a:pt x="21334" y="21334"/>
                </a:lnTo>
                <a:lnTo>
                  <a:pt x="15238" y="21334"/>
                </a:lnTo>
                <a:lnTo>
                  <a:pt x="9143" y="24381"/>
                </a:lnTo>
                <a:lnTo>
                  <a:pt x="12191" y="9143"/>
                </a:lnTo>
                <a:lnTo>
                  <a:pt x="12191" y="6095"/>
                </a:lnTo>
                <a:lnTo>
                  <a:pt x="39621" y="6095"/>
                </a:lnTo>
                <a:lnTo>
                  <a:pt x="39621" y="0"/>
                </a:lnTo>
                <a:lnTo>
                  <a:pt x="3047"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67" name="object 167"/>
          <p:cNvSpPr/>
          <p:nvPr/>
        </p:nvSpPr>
        <p:spPr>
          <a:xfrm>
            <a:off x="7662180" y="6583125"/>
            <a:ext cx="40005" cy="73660"/>
          </a:xfrm>
          <a:custGeom>
            <a:avLst/>
            <a:gdLst/>
            <a:ahLst/>
            <a:cxnLst/>
            <a:rect l="l" t="t" r="r" b="b"/>
            <a:pathLst>
              <a:path w="40004" h="73659">
                <a:moveTo>
                  <a:pt x="0" y="24381"/>
                </a:moveTo>
                <a:lnTo>
                  <a:pt x="0" y="36572"/>
                </a:lnTo>
                <a:lnTo>
                  <a:pt x="6095" y="42668"/>
                </a:lnTo>
                <a:lnTo>
                  <a:pt x="9143" y="45716"/>
                </a:lnTo>
                <a:lnTo>
                  <a:pt x="15238" y="45716"/>
                </a:lnTo>
                <a:lnTo>
                  <a:pt x="21334" y="45716"/>
                </a:lnTo>
                <a:lnTo>
                  <a:pt x="27430" y="42668"/>
                </a:lnTo>
                <a:lnTo>
                  <a:pt x="30477" y="36572"/>
                </a:lnTo>
                <a:lnTo>
                  <a:pt x="30477" y="51811"/>
                </a:lnTo>
                <a:lnTo>
                  <a:pt x="24382" y="60954"/>
                </a:lnTo>
                <a:lnTo>
                  <a:pt x="21334" y="64002"/>
                </a:lnTo>
                <a:lnTo>
                  <a:pt x="18286" y="64002"/>
                </a:lnTo>
                <a:lnTo>
                  <a:pt x="12191" y="64002"/>
                </a:lnTo>
                <a:lnTo>
                  <a:pt x="9143" y="57907"/>
                </a:lnTo>
                <a:lnTo>
                  <a:pt x="9143" y="54859"/>
                </a:lnTo>
                <a:lnTo>
                  <a:pt x="0" y="54859"/>
                </a:lnTo>
                <a:lnTo>
                  <a:pt x="3047" y="60954"/>
                </a:lnTo>
                <a:lnTo>
                  <a:pt x="6095" y="67050"/>
                </a:lnTo>
                <a:lnTo>
                  <a:pt x="12191" y="70098"/>
                </a:lnTo>
                <a:lnTo>
                  <a:pt x="18286" y="73145"/>
                </a:lnTo>
                <a:lnTo>
                  <a:pt x="24382" y="70098"/>
                </a:lnTo>
                <a:lnTo>
                  <a:pt x="30477" y="67050"/>
                </a:lnTo>
                <a:lnTo>
                  <a:pt x="36573" y="60954"/>
                </a:lnTo>
                <a:lnTo>
                  <a:pt x="36573" y="54859"/>
                </a:lnTo>
                <a:lnTo>
                  <a:pt x="39621" y="45716"/>
                </a:lnTo>
                <a:lnTo>
                  <a:pt x="39621" y="36572"/>
                </a:lnTo>
                <a:lnTo>
                  <a:pt x="39621" y="27429"/>
                </a:lnTo>
                <a:lnTo>
                  <a:pt x="36573" y="18286"/>
                </a:lnTo>
                <a:lnTo>
                  <a:pt x="36573" y="12190"/>
                </a:lnTo>
                <a:lnTo>
                  <a:pt x="30477" y="6095"/>
                </a:lnTo>
                <a:lnTo>
                  <a:pt x="24382" y="3047"/>
                </a:lnTo>
                <a:lnTo>
                  <a:pt x="18286" y="0"/>
                </a:lnTo>
                <a:lnTo>
                  <a:pt x="12191" y="3047"/>
                </a:lnTo>
                <a:lnTo>
                  <a:pt x="6095" y="6095"/>
                </a:lnTo>
                <a:lnTo>
                  <a:pt x="0" y="15238"/>
                </a:lnTo>
                <a:lnTo>
                  <a:pt x="0" y="24381"/>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68" name="object 168"/>
          <p:cNvSpPr/>
          <p:nvPr/>
        </p:nvSpPr>
        <p:spPr>
          <a:xfrm>
            <a:off x="7671323" y="6592268"/>
            <a:ext cx="21590" cy="30480"/>
          </a:xfrm>
          <a:custGeom>
            <a:avLst/>
            <a:gdLst/>
            <a:ahLst/>
            <a:cxnLst/>
            <a:rect l="l" t="t" r="r" b="b"/>
            <a:pathLst>
              <a:path w="21590" h="30479">
                <a:moveTo>
                  <a:pt x="9143" y="0"/>
                </a:moveTo>
                <a:lnTo>
                  <a:pt x="15238" y="3047"/>
                </a:lnTo>
                <a:lnTo>
                  <a:pt x="18286" y="9143"/>
                </a:lnTo>
                <a:lnTo>
                  <a:pt x="21334" y="18286"/>
                </a:lnTo>
                <a:lnTo>
                  <a:pt x="18286" y="24381"/>
                </a:lnTo>
                <a:lnTo>
                  <a:pt x="15238" y="27429"/>
                </a:lnTo>
                <a:lnTo>
                  <a:pt x="9143" y="30477"/>
                </a:lnTo>
                <a:lnTo>
                  <a:pt x="6095" y="30477"/>
                </a:lnTo>
                <a:lnTo>
                  <a:pt x="3047" y="27429"/>
                </a:lnTo>
                <a:lnTo>
                  <a:pt x="0" y="24381"/>
                </a:lnTo>
                <a:lnTo>
                  <a:pt x="0" y="15238"/>
                </a:lnTo>
                <a:lnTo>
                  <a:pt x="0" y="6095"/>
                </a:lnTo>
                <a:lnTo>
                  <a:pt x="3047" y="3047"/>
                </a:lnTo>
                <a:lnTo>
                  <a:pt x="9143"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69" name="object 169"/>
          <p:cNvSpPr/>
          <p:nvPr/>
        </p:nvSpPr>
        <p:spPr>
          <a:xfrm>
            <a:off x="4248639" y="1280052"/>
            <a:ext cx="45720" cy="70485"/>
          </a:xfrm>
          <a:custGeom>
            <a:avLst/>
            <a:gdLst/>
            <a:ahLst/>
            <a:cxnLst/>
            <a:rect l="l" t="t" r="r" b="b"/>
            <a:pathLst>
              <a:path w="45720" h="70484">
                <a:moveTo>
                  <a:pt x="27430" y="0"/>
                </a:moveTo>
                <a:lnTo>
                  <a:pt x="0" y="45716"/>
                </a:lnTo>
                <a:lnTo>
                  <a:pt x="0" y="54859"/>
                </a:lnTo>
                <a:lnTo>
                  <a:pt x="27430" y="54859"/>
                </a:lnTo>
                <a:lnTo>
                  <a:pt x="27430" y="70098"/>
                </a:lnTo>
                <a:lnTo>
                  <a:pt x="36573" y="70098"/>
                </a:lnTo>
                <a:lnTo>
                  <a:pt x="36573" y="54859"/>
                </a:lnTo>
                <a:lnTo>
                  <a:pt x="45717" y="54859"/>
                </a:lnTo>
                <a:lnTo>
                  <a:pt x="45717" y="45716"/>
                </a:lnTo>
                <a:lnTo>
                  <a:pt x="36573" y="45716"/>
                </a:lnTo>
                <a:lnTo>
                  <a:pt x="36573" y="0"/>
                </a:lnTo>
                <a:lnTo>
                  <a:pt x="27430"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70" name="object 170"/>
          <p:cNvSpPr/>
          <p:nvPr/>
        </p:nvSpPr>
        <p:spPr>
          <a:xfrm>
            <a:off x="4257782" y="1295290"/>
            <a:ext cx="18415" cy="30480"/>
          </a:xfrm>
          <a:custGeom>
            <a:avLst/>
            <a:gdLst/>
            <a:ahLst/>
            <a:cxnLst/>
            <a:rect l="l" t="t" r="r" b="b"/>
            <a:pathLst>
              <a:path w="18414" h="30480">
                <a:moveTo>
                  <a:pt x="18286" y="0"/>
                </a:moveTo>
                <a:lnTo>
                  <a:pt x="18286" y="30477"/>
                </a:lnTo>
                <a:lnTo>
                  <a:pt x="0" y="30477"/>
                </a:lnTo>
                <a:lnTo>
                  <a:pt x="18286"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71" name="object 171"/>
          <p:cNvSpPr/>
          <p:nvPr/>
        </p:nvSpPr>
        <p:spPr>
          <a:xfrm>
            <a:off x="4303499" y="1283099"/>
            <a:ext cx="40005" cy="67310"/>
          </a:xfrm>
          <a:custGeom>
            <a:avLst/>
            <a:gdLst/>
            <a:ahLst/>
            <a:cxnLst/>
            <a:rect l="l" t="t" r="r" b="b"/>
            <a:pathLst>
              <a:path w="40004" h="67309">
                <a:moveTo>
                  <a:pt x="0" y="0"/>
                </a:moveTo>
                <a:lnTo>
                  <a:pt x="0" y="6095"/>
                </a:lnTo>
                <a:lnTo>
                  <a:pt x="30477" y="6095"/>
                </a:lnTo>
                <a:lnTo>
                  <a:pt x="9143" y="67050"/>
                </a:lnTo>
                <a:lnTo>
                  <a:pt x="18286" y="67050"/>
                </a:lnTo>
                <a:lnTo>
                  <a:pt x="39621" y="9143"/>
                </a:lnTo>
                <a:lnTo>
                  <a:pt x="39621" y="0"/>
                </a:lnTo>
                <a:lnTo>
                  <a:pt x="0"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72" name="object 172"/>
          <p:cNvSpPr txBox="1"/>
          <p:nvPr/>
        </p:nvSpPr>
        <p:spPr>
          <a:xfrm>
            <a:off x="4232891" y="1252264"/>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4</a:t>
            </a:r>
            <a:r>
              <a:rPr kumimoji="1" sz="800" b="0" i="0" u="none" strike="noStrike" kern="1200" cap="none" spc="415" normalizeH="0" baseline="0" noProof="0" dirty="0">
                <a:ln>
                  <a:noFill/>
                </a:ln>
                <a:solidFill>
                  <a:prstClr val="black"/>
                </a:solidFill>
                <a:effectLst/>
                <a:uLnTx/>
                <a:uFillTx/>
                <a:latin typeface="MS UI Gothic"/>
                <a:ea typeface="+mn-ea"/>
                <a:cs typeface="MS UI Gothic"/>
              </a:rPr>
              <a:t>7</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73" name="object 173"/>
          <p:cNvSpPr/>
          <p:nvPr/>
        </p:nvSpPr>
        <p:spPr>
          <a:xfrm>
            <a:off x="1728105" y="2733825"/>
            <a:ext cx="40005" cy="70485"/>
          </a:xfrm>
          <a:custGeom>
            <a:avLst/>
            <a:gdLst/>
            <a:ahLst/>
            <a:cxnLst/>
            <a:rect l="l" t="t" r="r" b="b"/>
            <a:pathLst>
              <a:path w="40005" h="70485">
                <a:moveTo>
                  <a:pt x="3047" y="0"/>
                </a:moveTo>
                <a:lnTo>
                  <a:pt x="3047" y="33525"/>
                </a:lnTo>
                <a:lnTo>
                  <a:pt x="3047" y="36572"/>
                </a:lnTo>
                <a:lnTo>
                  <a:pt x="9143" y="36572"/>
                </a:lnTo>
                <a:lnTo>
                  <a:pt x="12191" y="30477"/>
                </a:lnTo>
                <a:lnTo>
                  <a:pt x="18286" y="30477"/>
                </a:lnTo>
                <a:lnTo>
                  <a:pt x="21334" y="27429"/>
                </a:lnTo>
                <a:lnTo>
                  <a:pt x="27430" y="30477"/>
                </a:lnTo>
                <a:lnTo>
                  <a:pt x="30478" y="36572"/>
                </a:lnTo>
                <a:lnTo>
                  <a:pt x="30478" y="45716"/>
                </a:lnTo>
                <a:lnTo>
                  <a:pt x="30478" y="54859"/>
                </a:lnTo>
                <a:lnTo>
                  <a:pt x="27430" y="57907"/>
                </a:lnTo>
                <a:lnTo>
                  <a:pt x="24382" y="60954"/>
                </a:lnTo>
                <a:lnTo>
                  <a:pt x="18286" y="60954"/>
                </a:lnTo>
                <a:lnTo>
                  <a:pt x="12191" y="60954"/>
                </a:lnTo>
                <a:lnTo>
                  <a:pt x="9143" y="54859"/>
                </a:lnTo>
                <a:lnTo>
                  <a:pt x="9143" y="48763"/>
                </a:lnTo>
                <a:lnTo>
                  <a:pt x="0" y="48763"/>
                </a:lnTo>
                <a:lnTo>
                  <a:pt x="3047" y="57907"/>
                </a:lnTo>
                <a:lnTo>
                  <a:pt x="6095" y="64002"/>
                </a:lnTo>
                <a:lnTo>
                  <a:pt x="12191" y="70098"/>
                </a:lnTo>
                <a:lnTo>
                  <a:pt x="18286" y="70098"/>
                </a:lnTo>
                <a:lnTo>
                  <a:pt x="27430" y="67050"/>
                </a:lnTo>
                <a:lnTo>
                  <a:pt x="33525" y="64002"/>
                </a:lnTo>
                <a:lnTo>
                  <a:pt x="39621" y="54859"/>
                </a:lnTo>
                <a:lnTo>
                  <a:pt x="39621" y="42668"/>
                </a:lnTo>
                <a:lnTo>
                  <a:pt x="39621" y="33525"/>
                </a:lnTo>
                <a:lnTo>
                  <a:pt x="33525" y="27429"/>
                </a:lnTo>
                <a:lnTo>
                  <a:pt x="30478" y="21334"/>
                </a:lnTo>
                <a:lnTo>
                  <a:pt x="21334" y="21334"/>
                </a:lnTo>
                <a:lnTo>
                  <a:pt x="15238" y="21334"/>
                </a:lnTo>
                <a:lnTo>
                  <a:pt x="9143" y="27429"/>
                </a:lnTo>
                <a:lnTo>
                  <a:pt x="12191" y="24381"/>
                </a:lnTo>
                <a:lnTo>
                  <a:pt x="12191" y="9143"/>
                </a:lnTo>
                <a:lnTo>
                  <a:pt x="12191" y="6095"/>
                </a:lnTo>
                <a:lnTo>
                  <a:pt x="39621" y="6095"/>
                </a:lnTo>
                <a:lnTo>
                  <a:pt x="39621" y="0"/>
                </a:lnTo>
                <a:lnTo>
                  <a:pt x="3047"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74" name="object 174"/>
          <p:cNvSpPr/>
          <p:nvPr/>
        </p:nvSpPr>
        <p:spPr>
          <a:xfrm>
            <a:off x="1779917" y="2733825"/>
            <a:ext cx="40005" cy="70485"/>
          </a:xfrm>
          <a:custGeom>
            <a:avLst/>
            <a:gdLst/>
            <a:ahLst/>
            <a:cxnLst/>
            <a:rect l="l" t="t" r="r" b="b"/>
            <a:pathLst>
              <a:path w="40005" h="70485">
                <a:moveTo>
                  <a:pt x="3047" y="0"/>
                </a:moveTo>
                <a:lnTo>
                  <a:pt x="3047" y="33525"/>
                </a:lnTo>
                <a:lnTo>
                  <a:pt x="3047" y="36572"/>
                </a:lnTo>
                <a:lnTo>
                  <a:pt x="9143" y="36572"/>
                </a:lnTo>
                <a:lnTo>
                  <a:pt x="12191" y="30477"/>
                </a:lnTo>
                <a:lnTo>
                  <a:pt x="18286" y="30477"/>
                </a:lnTo>
                <a:lnTo>
                  <a:pt x="21334" y="27429"/>
                </a:lnTo>
                <a:lnTo>
                  <a:pt x="27430" y="30477"/>
                </a:lnTo>
                <a:lnTo>
                  <a:pt x="30477" y="36572"/>
                </a:lnTo>
                <a:lnTo>
                  <a:pt x="30477" y="45716"/>
                </a:lnTo>
                <a:lnTo>
                  <a:pt x="30477" y="54859"/>
                </a:lnTo>
                <a:lnTo>
                  <a:pt x="27430" y="57907"/>
                </a:lnTo>
                <a:lnTo>
                  <a:pt x="24382" y="60954"/>
                </a:lnTo>
                <a:lnTo>
                  <a:pt x="18286" y="60954"/>
                </a:lnTo>
                <a:lnTo>
                  <a:pt x="12191" y="60954"/>
                </a:lnTo>
                <a:lnTo>
                  <a:pt x="9143" y="54859"/>
                </a:lnTo>
                <a:lnTo>
                  <a:pt x="9143" y="48763"/>
                </a:lnTo>
                <a:lnTo>
                  <a:pt x="0" y="48763"/>
                </a:lnTo>
                <a:lnTo>
                  <a:pt x="3047" y="57907"/>
                </a:lnTo>
                <a:lnTo>
                  <a:pt x="6095" y="64002"/>
                </a:lnTo>
                <a:lnTo>
                  <a:pt x="12191" y="70098"/>
                </a:lnTo>
                <a:lnTo>
                  <a:pt x="18286" y="70098"/>
                </a:lnTo>
                <a:lnTo>
                  <a:pt x="27430" y="67050"/>
                </a:lnTo>
                <a:lnTo>
                  <a:pt x="33525" y="64002"/>
                </a:lnTo>
                <a:lnTo>
                  <a:pt x="39621" y="54859"/>
                </a:lnTo>
                <a:lnTo>
                  <a:pt x="39621" y="42668"/>
                </a:lnTo>
                <a:lnTo>
                  <a:pt x="39621" y="33525"/>
                </a:lnTo>
                <a:lnTo>
                  <a:pt x="36573" y="27429"/>
                </a:lnTo>
                <a:lnTo>
                  <a:pt x="30477" y="21334"/>
                </a:lnTo>
                <a:lnTo>
                  <a:pt x="21334" y="21334"/>
                </a:lnTo>
                <a:lnTo>
                  <a:pt x="15238" y="21334"/>
                </a:lnTo>
                <a:lnTo>
                  <a:pt x="9143" y="27429"/>
                </a:lnTo>
                <a:lnTo>
                  <a:pt x="12191" y="24381"/>
                </a:lnTo>
                <a:lnTo>
                  <a:pt x="12191" y="9143"/>
                </a:lnTo>
                <a:lnTo>
                  <a:pt x="12191" y="6095"/>
                </a:lnTo>
                <a:lnTo>
                  <a:pt x="39621" y="6095"/>
                </a:lnTo>
                <a:lnTo>
                  <a:pt x="39621" y="0"/>
                </a:lnTo>
                <a:lnTo>
                  <a:pt x="3047"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75" name="object 175"/>
          <p:cNvSpPr txBox="1"/>
          <p:nvPr/>
        </p:nvSpPr>
        <p:spPr>
          <a:xfrm>
            <a:off x="1709309" y="2702990"/>
            <a:ext cx="129539"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415" normalizeH="0" baseline="0" noProof="0" dirty="0">
                <a:ln>
                  <a:noFill/>
                </a:ln>
                <a:solidFill>
                  <a:prstClr val="black"/>
                </a:solidFill>
                <a:effectLst/>
                <a:uLnTx/>
                <a:uFillTx/>
                <a:latin typeface="MS UI Gothic"/>
                <a:ea typeface="+mn-ea"/>
                <a:cs typeface="MS UI Gothic"/>
              </a:rPr>
              <a:t>5</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76" name="object 176"/>
          <p:cNvSpPr/>
          <p:nvPr/>
        </p:nvSpPr>
        <p:spPr>
          <a:xfrm>
            <a:off x="5909692" y="1103283"/>
            <a:ext cx="45720" cy="70485"/>
          </a:xfrm>
          <a:custGeom>
            <a:avLst/>
            <a:gdLst/>
            <a:ahLst/>
            <a:cxnLst/>
            <a:rect l="l" t="t" r="r" b="b"/>
            <a:pathLst>
              <a:path w="45720" h="70484">
                <a:moveTo>
                  <a:pt x="27430" y="0"/>
                </a:moveTo>
                <a:lnTo>
                  <a:pt x="0" y="42668"/>
                </a:lnTo>
                <a:lnTo>
                  <a:pt x="0" y="51811"/>
                </a:lnTo>
                <a:lnTo>
                  <a:pt x="27430" y="51811"/>
                </a:lnTo>
                <a:lnTo>
                  <a:pt x="27430" y="70098"/>
                </a:lnTo>
                <a:lnTo>
                  <a:pt x="36573" y="70098"/>
                </a:lnTo>
                <a:lnTo>
                  <a:pt x="36573" y="51811"/>
                </a:lnTo>
                <a:lnTo>
                  <a:pt x="45717" y="51811"/>
                </a:lnTo>
                <a:lnTo>
                  <a:pt x="45717" y="42668"/>
                </a:lnTo>
                <a:lnTo>
                  <a:pt x="36573" y="42668"/>
                </a:lnTo>
                <a:lnTo>
                  <a:pt x="36573" y="0"/>
                </a:lnTo>
                <a:lnTo>
                  <a:pt x="27430"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77" name="object 177"/>
          <p:cNvSpPr/>
          <p:nvPr/>
        </p:nvSpPr>
        <p:spPr>
          <a:xfrm>
            <a:off x="5918836" y="1118521"/>
            <a:ext cx="18415" cy="27940"/>
          </a:xfrm>
          <a:custGeom>
            <a:avLst/>
            <a:gdLst/>
            <a:ahLst/>
            <a:cxnLst/>
            <a:rect l="l" t="t" r="r" b="b"/>
            <a:pathLst>
              <a:path w="18414" h="27940">
                <a:moveTo>
                  <a:pt x="18286" y="0"/>
                </a:moveTo>
                <a:lnTo>
                  <a:pt x="18286" y="27429"/>
                </a:lnTo>
                <a:lnTo>
                  <a:pt x="0" y="27429"/>
                </a:lnTo>
                <a:lnTo>
                  <a:pt x="18286"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78" name="object 178"/>
          <p:cNvSpPr/>
          <p:nvPr/>
        </p:nvSpPr>
        <p:spPr>
          <a:xfrm>
            <a:off x="5964553" y="1103283"/>
            <a:ext cx="40005" cy="70485"/>
          </a:xfrm>
          <a:custGeom>
            <a:avLst/>
            <a:gdLst/>
            <a:ahLst/>
            <a:cxnLst/>
            <a:rect l="l" t="t" r="r" b="b"/>
            <a:pathLst>
              <a:path w="40004" h="70484">
                <a:moveTo>
                  <a:pt x="0" y="24381"/>
                </a:moveTo>
                <a:lnTo>
                  <a:pt x="0" y="33525"/>
                </a:lnTo>
                <a:lnTo>
                  <a:pt x="6095" y="39620"/>
                </a:lnTo>
                <a:lnTo>
                  <a:pt x="9143" y="42668"/>
                </a:lnTo>
                <a:lnTo>
                  <a:pt x="15238" y="45716"/>
                </a:lnTo>
                <a:lnTo>
                  <a:pt x="21334" y="42668"/>
                </a:lnTo>
                <a:lnTo>
                  <a:pt x="27430" y="39620"/>
                </a:lnTo>
                <a:lnTo>
                  <a:pt x="30477" y="36572"/>
                </a:lnTo>
                <a:lnTo>
                  <a:pt x="27430" y="51811"/>
                </a:lnTo>
                <a:lnTo>
                  <a:pt x="24382" y="60954"/>
                </a:lnTo>
                <a:lnTo>
                  <a:pt x="21334" y="60954"/>
                </a:lnTo>
                <a:lnTo>
                  <a:pt x="18286" y="64002"/>
                </a:lnTo>
                <a:lnTo>
                  <a:pt x="12191" y="60954"/>
                </a:lnTo>
                <a:lnTo>
                  <a:pt x="9143" y="57907"/>
                </a:lnTo>
                <a:lnTo>
                  <a:pt x="9143" y="51811"/>
                </a:lnTo>
                <a:lnTo>
                  <a:pt x="0" y="51811"/>
                </a:lnTo>
                <a:lnTo>
                  <a:pt x="3047" y="60954"/>
                </a:lnTo>
                <a:lnTo>
                  <a:pt x="6095" y="67050"/>
                </a:lnTo>
                <a:lnTo>
                  <a:pt x="12191" y="70098"/>
                </a:lnTo>
                <a:lnTo>
                  <a:pt x="18286" y="70098"/>
                </a:lnTo>
                <a:lnTo>
                  <a:pt x="24382" y="70098"/>
                </a:lnTo>
                <a:lnTo>
                  <a:pt x="30477" y="64002"/>
                </a:lnTo>
                <a:lnTo>
                  <a:pt x="33525" y="60954"/>
                </a:lnTo>
                <a:lnTo>
                  <a:pt x="36573" y="51811"/>
                </a:lnTo>
                <a:lnTo>
                  <a:pt x="39621" y="45716"/>
                </a:lnTo>
                <a:lnTo>
                  <a:pt x="39621" y="33525"/>
                </a:lnTo>
                <a:lnTo>
                  <a:pt x="39621" y="24381"/>
                </a:lnTo>
                <a:lnTo>
                  <a:pt x="36573" y="15238"/>
                </a:lnTo>
                <a:lnTo>
                  <a:pt x="36573" y="9143"/>
                </a:lnTo>
                <a:lnTo>
                  <a:pt x="30477" y="6095"/>
                </a:lnTo>
                <a:lnTo>
                  <a:pt x="24382" y="0"/>
                </a:lnTo>
                <a:lnTo>
                  <a:pt x="18286" y="0"/>
                </a:lnTo>
                <a:lnTo>
                  <a:pt x="12191" y="0"/>
                </a:lnTo>
                <a:lnTo>
                  <a:pt x="6095" y="3047"/>
                </a:lnTo>
                <a:lnTo>
                  <a:pt x="0" y="12190"/>
                </a:lnTo>
                <a:lnTo>
                  <a:pt x="0" y="24381"/>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79" name="object 179"/>
          <p:cNvSpPr/>
          <p:nvPr/>
        </p:nvSpPr>
        <p:spPr>
          <a:xfrm>
            <a:off x="5973696" y="1109378"/>
            <a:ext cx="21590" cy="30480"/>
          </a:xfrm>
          <a:custGeom>
            <a:avLst/>
            <a:gdLst/>
            <a:ahLst/>
            <a:cxnLst/>
            <a:rect l="l" t="t" r="r" b="b"/>
            <a:pathLst>
              <a:path w="21589" h="30480">
                <a:moveTo>
                  <a:pt x="9143" y="0"/>
                </a:moveTo>
                <a:lnTo>
                  <a:pt x="15238" y="3047"/>
                </a:lnTo>
                <a:lnTo>
                  <a:pt x="18286" y="9143"/>
                </a:lnTo>
                <a:lnTo>
                  <a:pt x="21334" y="18286"/>
                </a:lnTo>
                <a:lnTo>
                  <a:pt x="18286" y="24381"/>
                </a:lnTo>
                <a:lnTo>
                  <a:pt x="15238" y="30477"/>
                </a:lnTo>
                <a:lnTo>
                  <a:pt x="9143" y="30477"/>
                </a:lnTo>
                <a:lnTo>
                  <a:pt x="6095" y="30477"/>
                </a:lnTo>
                <a:lnTo>
                  <a:pt x="3047" y="27429"/>
                </a:lnTo>
                <a:lnTo>
                  <a:pt x="0" y="24381"/>
                </a:lnTo>
                <a:lnTo>
                  <a:pt x="0" y="18286"/>
                </a:lnTo>
                <a:lnTo>
                  <a:pt x="0" y="9143"/>
                </a:lnTo>
                <a:lnTo>
                  <a:pt x="3047" y="3047"/>
                </a:lnTo>
                <a:lnTo>
                  <a:pt x="9143"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80" name="object 180"/>
          <p:cNvSpPr txBox="1"/>
          <p:nvPr/>
        </p:nvSpPr>
        <p:spPr>
          <a:xfrm>
            <a:off x="5893944" y="1072448"/>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4</a:t>
            </a:r>
            <a:r>
              <a:rPr kumimoji="1" sz="800" b="0" i="0" u="none" strike="noStrike" kern="1200" cap="none" spc="415" normalizeH="0" baseline="0" noProof="0" dirty="0">
                <a:ln>
                  <a:noFill/>
                </a:ln>
                <a:solidFill>
                  <a:prstClr val="black"/>
                </a:solidFill>
                <a:effectLst/>
                <a:uLnTx/>
                <a:uFillTx/>
                <a:latin typeface="MS UI Gothic"/>
                <a:ea typeface="+mn-ea"/>
                <a:cs typeface="MS UI Gothic"/>
              </a:rPr>
              <a:t>9</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81" name="object 181"/>
          <p:cNvSpPr/>
          <p:nvPr/>
        </p:nvSpPr>
        <p:spPr>
          <a:xfrm>
            <a:off x="8110207" y="1609208"/>
            <a:ext cx="40005" cy="70485"/>
          </a:xfrm>
          <a:custGeom>
            <a:avLst/>
            <a:gdLst/>
            <a:ahLst/>
            <a:cxnLst/>
            <a:rect l="l" t="t" r="r" b="b"/>
            <a:pathLst>
              <a:path w="40004" h="70485">
                <a:moveTo>
                  <a:pt x="3047" y="0"/>
                </a:moveTo>
                <a:lnTo>
                  <a:pt x="3047" y="30477"/>
                </a:lnTo>
                <a:lnTo>
                  <a:pt x="3047" y="33525"/>
                </a:lnTo>
                <a:lnTo>
                  <a:pt x="9143" y="33525"/>
                </a:lnTo>
                <a:lnTo>
                  <a:pt x="12191" y="30477"/>
                </a:lnTo>
                <a:lnTo>
                  <a:pt x="18286" y="27429"/>
                </a:lnTo>
                <a:lnTo>
                  <a:pt x="21334" y="27429"/>
                </a:lnTo>
                <a:lnTo>
                  <a:pt x="27430" y="30477"/>
                </a:lnTo>
                <a:lnTo>
                  <a:pt x="30478" y="36572"/>
                </a:lnTo>
                <a:lnTo>
                  <a:pt x="30478" y="42668"/>
                </a:lnTo>
                <a:lnTo>
                  <a:pt x="30478" y="51811"/>
                </a:lnTo>
                <a:lnTo>
                  <a:pt x="27430" y="57907"/>
                </a:lnTo>
                <a:lnTo>
                  <a:pt x="24382" y="60954"/>
                </a:lnTo>
                <a:lnTo>
                  <a:pt x="18286" y="60954"/>
                </a:lnTo>
                <a:lnTo>
                  <a:pt x="12191" y="57907"/>
                </a:lnTo>
                <a:lnTo>
                  <a:pt x="9143" y="54859"/>
                </a:lnTo>
                <a:lnTo>
                  <a:pt x="9143" y="48763"/>
                </a:lnTo>
                <a:lnTo>
                  <a:pt x="0" y="48763"/>
                </a:lnTo>
                <a:lnTo>
                  <a:pt x="3047" y="57907"/>
                </a:lnTo>
                <a:lnTo>
                  <a:pt x="6095" y="64002"/>
                </a:lnTo>
                <a:lnTo>
                  <a:pt x="12191" y="67050"/>
                </a:lnTo>
                <a:lnTo>
                  <a:pt x="18286" y="70098"/>
                </a:lnTo>
                <a:lnTo>
                  <a:pt x="27430" y="67050"/>
                </a:lnTo>
                <a:lnTo>
                  <a:pt x="33525" y="64002"/>
                </a:lnTo>
                <a:lnTo>
                  <a:pt x="39621" y="54859"/>
                </a:lnTo>
                <a:lnTo>
                  <a:pt x="39621" y="42668"/>
                </a:lnTo>
                <a:lnTo>
                  <a:pt x="39621" y="33525"/>
                </a:lnTo>
                <a:lnTo>
                  <a:pt x="36573" y="24381"/>
                </a:lnTo>
                <a:lnTo>
                  <a:pt x="30478" y="21334"/>
                </a:lnTo>
                <a:lnTo>
                  <a:pt x="21334" y="21334"/>
                </a:lnTo>
                <a:lnTo>
                  <a:pt x="15239" y="21334"/>
                </a:lnTo>
                <a:lnTo>
                  <a:pt x="9143" y="24381"/>
                </a:lnTo>
                <a:lnTo>
                  <a:pt x="12191" y="24381"/>
                </a:lnTo>
                <a:lnTo>
                  <a:pt x="12191" y="9143"/>
                </a:lnTo>
                <a:lnTo>
                  <a:pt x="12191" y="6095"/>
                </a:lnTo>
                <a:lnTo>
                  <a:pt x="39621" y="6095"/>
                </a:lnTo>
                <a:lnTo>
                  <a:pt x="39621" y="0"/>
                </a:lnTo>
                <a:lnTo>
                  <a:pt x="3047"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82" name="object 182"/>
          <p:cNvSpPr/>
          <p:nvPr/>
        </p:nvSpPr>
        <p:spPr>
          <a:xfrm>
            <a:off x="8162020" y="1606160"/>
            <a:ext cx="43180" cy="73660"/>
          </a:xfrm>
          <a:custGeom>
            <a:avLst/>
            <a:gdLst/>
            <a:ahLst/>
            <a:cxnLst/>
            <a:rect l="l" t="t" r="r" b="b"/>
            <a:pathLst>
              <a:path w="43179" h="73660">
                <a:moveTo>
                  <a:pt x="0" y="21334"/>
                </a:moveTo>
                <a:lnTo>
                  <a:pt x="3047" y="27429"/>
                </a:lnTo>
                <a:lnTo>
                  <a:pt x="6095" y="30477"/>
                </a:lnTo>
                <a:lnTo>
                  <a:pt x="12191" y="36572"/>
                </a:lnTo>
                <a:lnTo>
                  <a:pt x="3047" y="39620"/>
                </a:lnTo>
                <a:lnTo>
                  <a:pt x="0" y="45716"/>
                </a:lnTo>
                <a:lnTo>
                  <a:pt x="0" y="51811"/>
                </a:lnTo>
                <a:lnTo>
                  <a:pt x="0" y="60954"/>
                </a:lnTo>
                <a:lnTo>
                  <a:pt x="6095" y="67050"/>
                </a:lnTo>
                <a:lnTo>
                  <a:pt x="12191" y="70098"/>
                </a:lnTo>
                <a:lnTo>
                  <a:pt x="21334" y="73145"/>
                </a:lnTo>
                <a:lnTo>
                  <a:pt x="30478" y="70098"/>
                </a:lnTo>
                <a:lnTo>
                  <a:pt x="36573" y="67050"/>
                </a:lnTo>
                <a:lnTo>
                  <a:pt x="39621" y="60954"/>
                </a:lnTo>
                <a:lnTo>
                  <a:pt x="42669" y="51811"/>
                </a:lnTo>
                <a:lnTo>
                  <a:pt x="39621" y="45716"/>
                </a:lnTo>
                <a:lnTo>
                  <a:pt x="36573" y="39620"/>
                </a:lnTo>
                <a:lnTo>
                  <a:pt x="30478" y="36572"/>
                </a:lnTo>
                <a:lnTo>
                  <a:pt x="33525" y="33525"/>
                </a:lnTo>
                <a:lnTo>
                  <a:pt x="36573" y="27429"/>
                </a:lnTo>
                <a:lnTo>
                  <a:pt x="39621" y="21334"/>
                </a:lnTo>
                <a:lnTo>
                  <a:pt x="36573" y="12190"/>
                </a:lnTo>
                <a:lnTo>
                  <a:pt x="33525" y="6095"/>
                </a:lnTo>
                <a:lnTo>
                  <a:pt x="27430" y="3047"/>
                </a:lnTo>
                <a:lnTo>
                  <a:pt x="21334" y="0"/>
                </a:lnTo>
                <a:lnTo>
                  <a:pt x="12191" y="3047"/>
                </a:lnTo>
                <a:lnTo>
                  <a:pt x="6095" y="6095"/>
                </a:lnTo>
                <a:lnTo>
                  <a:pt x="3047" y="12190"/>
                </a:lnTo>
                <a:lnTo>
                  <a:pt x="0" y="21334"/>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83" name="object 183"/>
          <p:cNvSpPr/>
          <p:nvPr/>
        </p:nvSpPr>
        <p:spPr>
          <a:xfrm>
            <a:off x="8171164" y="1615303"/>
            <a:ext cx="21590" cy="24765"/>
          </a:xfrm>
          <a:custGeom>
            <a:avLst/>
            <a:gdLst/>
            <a:ahLst/>
            <a:cxnLst/>
            <a:rect l="l" t="t" r="r" b="b"/>
            <a:pathLst>
              <a:path w="21590" h="24764">
                <a:moveTo>
                  <a:pt x="12191" y="0"/>
                </a:moveTo>
                <a:lnTo>
                  <a:pt x="18286" y="3047"/>
                </a:lnTo>
                <a:lnTo>
                  <a:pt x="21334" y="6095"/>
                </a:lnTo>
                <a:lnTo>
                  <a:pt x="21334" y="12190"/>
                </a:lnTo>
                <a:lnTo>
                  <a:pt x="21334" y="18286"/>
                </a:lnTo>
                <a:lnTo>
                  <a:pt x="18286" y="21334"/>
                </a:lnTo>
                <a:lnTo>
                  <a:pt x="12191" y="24381"/>
                </a:lnTo>
                <a:lnTo>
                  <a:pt x="6095" y="21334"/>
                </a:lnTo>
                <a:lnTo>
                  <a:pt x="3047" y="21334"/>
                </a:lnTo>
                <a:lnTo>
                  <a:pt x="3047" y="18286"/>
                </a:lnTo>
                <a:lnTo>
                  <a:pt x="0" y="12190"/>
                </a:lnTo>
                <a:lnTo>
                  <a:pt x="3047" y="6095"/>
                </a:lnTo>
                <a:lnTo>
                  <a:pt x="3047" y="3047"/>
                </a:lnTo>
                <a:lnTo>
                  <a:pt x="12191"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84" name="object 184"/>
          <p:cNvSpPr/>
          <p:nvPr/>
        </p:nvSpPr>
        <p:spPr>
          <a:xfrm>
            <a:off x="8171164" y="1645781"/>
            <a:ext cx="24765" cy="24765"/>
          </a:xfrm>
          <a:custGeom>
            <a:avLst/>
            <a:gdLst/>
            <a:ahLst/>
            <a:cxnLst/>
            <a:rect l="l" t="t" r="r" b="b"/>
            <a:pathLst>
              <a:path w="24765" h="24764">
                <a:moveTo>
                  <a:pt x="12191" y="0"/>
                </a:moveTo>
                <a:lnTo>
                  <a:pt x="18286" y="3047"/>
                </a:lnTo>
                <a:lnTo>
                  <a:pt x="21334" y="6095"/>
                </a:lnTo>
                <a:lnTo>
                  <a:pt x="24382" y="12190"/>
                </a:lnTo>
                <a:lnTo>
                  <a:pt x="21334" y="18286"/>
                </a:lnTo>
                <a:lnTo>
                  <a:pt x="18286" y="21334"/>
                </a:lnTo>
                <a:lnTo>
                  <a:pt x="15238" y="24381"/>
                </a:lnTo>
                <a:lnTo>
                  <a:pt x="12191" y="24381"/>
                </a:lnTo>
                <a:lnTo>
                  <a:pt x="6095" y="24381"/>
                </a:lnTo>
                <a:lnTo>
                  <a:pt x="3047" y="21334"/>
                </a:lnTo>
                <a:lnTo>
                  <a:pt x="0" y="18286"/>
                </a:lnTo>
                <a:lnTo>
                  <a:pt x="0" y="12190"/>
                </a:lnTo>
                <a:lnTo>
                  <a:pt x="0" y="6095"/>
                </a:lnTo>
                <a:lnTo>
                  <a:pt x="3047" y="3047"/>
                </a:lnTo>
                <a:lnTo>
                  <a:pt x="6095" y="0"/>
                </a:lnTo>
                <a:lnTo>
                  <a:pt x="12191"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85" name="object 185"/>
          <p:cNvSpPr txBox="1"/>
          <p:nvPr/>
        </p:nvSpPr>
        <p:spPr>
          <a:xfrm>
            <a:off x="8091412" y="1578373"/>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5</a:t>
            </a:r>
            <a:r>
              <a:rPr kumimoji="1" sz="800" b="0" i="0" u="none" strike="noStrike" kern="1200" cap="none" spc="415" normalizeH="0" baseline="0" noProof="0" dirty="0">
                <a:ln>
                  <a:noFill/>
                </a:ln>
                <a:solidFill>
                  <a:prstClr val="black"/>
                </a:solidFill>
                <a:effectLst/>
                <a:uLnTx/>
                <a:uFillTx/>
                <a:latin typeface="MS UI Gothic"/>
                <a:ea typeface="+mn-ea"/>
                <a:cs typeface="MS UI Gothic"/>
              </a:rPr>
              <a:t>8</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86" name="object 186"/>
          <p:cNvSpPr/>
          <p:nvPr/>
        </p:nvSpPr>
        <p:spPr>
          <a:xfrm>
            <a:off x="8518613" y="4836768"/>
            <a:ext cx="21590" cy="70485"/>
          </a:xfrm>
          <a:custGeom>
            <a:avLst/>
            <a:gdLst/>
            <a:ahLst/>
            <a:cxnLst/>
            <a:rect l="l" t="t" r="r" b="b"/>
            <a:pathLst>
              <a:path w="21590" h="70485">
                <a:moveTo>
                  <a:pt x="12191" y="9143"/>
                </a:moveTo>
                <a:lnTo>
                  <a:pt x="9143" y="12190"/>
                </a:lnTo>
                <a:lnTo>
                  <a:pt x="6095" y="12190"/>
                </a:lnTo>
                <a:lnTo>
                  <a:pt x="0" y="12190"/>
                </a:lnTo>
                <a:lnTo>
                  <a:pt x="0" y="18286"/>
                </a:lnTo>
                <a:lnTo>
                  <a:pt x="12191" y="18286"/>
                </a:lnTo>
                <a:lnTo>
                  <a:pt x="12191" y="70098"/>
                </a:lnTo>
                <a:lnTo>
                  <a:pt x="21334" y="70098"/>
                </a:lnTo>
                <a:lnTo>
                  <a:pt x="21334" y="0"/>
                </a:lnTo>
                <a:lnTo>
                  <a:pt x="18286" y="0"/>
                </a:lnTo>
                <a:lnTo>
                  <a:pt x="15238" y="6095"/>
                </a:lnTo>
                <a:lnTo>
                  <a:pt x="12191" y="9143"/>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87" name="object 187"/>
          <p:cNvSpPr/>
          <p:nvPr/>
        </p:nvSpPr>
        <p:spPr>
          <a:xfrm>
            <a:off x="8567377" y="4839816"/>
            <a:ext cx="40005" cy="70485"/>
          </a:xfrm>
          <a:custGeom>
            <a:avLst/>
            <a:gdLst/>
            <a:ahLst/>
            <a:cxnLst/>
            <a:rect l="l" t="t" r="r" b="b"/>
            <a:pathLst>
              <a:path w="40004" h="70485">
                <a:moveTo>
                  <a:pt x="0" y="0"/>
                </a:moveTo>
                <a:lnTo>
                  <a:pt x="0" y="6095"/>
                </a:lnTo>
                <a:lnTo>
                  <a:pt x="30478" y="6095"/>
                </a:lnTo>
                <a:lnTo>
                  <a:pt x="9143" y="70098"/>
                </a:lnTo>
                <a:lnTo>
                  <a:pt x="18286" y="70098"/>
                </a:lnTo>
                <a:lnTo>
                  <a:pt x="39621" y="9143"/>
                </a:lnTo>
                <a:lnTo>
                  <a:pt x="39621" y="0"/>
                </a:lnTo>
                <a:lnTo>
                  <a:pt x="0"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88" name="object 188"/>
          <p:cNvSpPr txBox="1"/>
          <p:nvPr/>
        </p:nvSpPr>
        <p:spPr>
          <a:xfrm>
            <a:off x="8496769" y="4808980"/>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1</a:t>
            </a:r>
            <a:r>
              <a:rPr kumimoji="1" sz="800" b="0" i="0" u="none" strike="noStrike" kern="1200" cap="none" spc="415" normalizeH="0" baseline="0" noProof="0" dirty="0">
                <a:ln>
                  <a:noFill/>
                </a:ln>
                <a:solidFill>
                  <a:prstClr val="black"/>
                </a:solidFill>
                <a:effectLst/>
                <a:uLnTx/>
                <a:uFillTx/>
                <a:latin typeface="MS UI Gothic"/>
                <a:ea typeface="+mn-ea"/>
                <a:cs typeface="MS UI Gothic"/>
              </a:rPr>
              <a:t>7</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89" name="object 189"/>
          <p:cNvSpPr/>
          <p:nvPr/>
        </p:nvSpPr>
        <p:spPr>
          <a:xfrm>
            <a:off x="6814891" y="981373"/>
            <a:ext cx="40005" cy="70485"/>
          </a:xfrm>
          <a:custGeom>
            <a:avLst/>
            <a:gdLst/>
            <a:ahLst/>
            <a:cxnLst/>
            <a:rect l="l" t="t" r="r" b="b"/>
            <a:pathLst>
              <a:path w="40004" h="70484">
                <a:moveTo>
                  <a:pt x="0" y="36572"/>
                </a:moveTo>
                <a:lnTo>
                  <a:pt x="0" y="45716"/>
                </a:lnTo>
                <a:lnTo>
                  <a:pt x="3047" y="54859"/>
                </a:lnTo>
                <a:lnTo>
                  <a:pt x="3047" y="60954"/>
                </a:lnTo>
                <a:lnTo>
                  <a:pt x="6095" y="64002"/>
                </a:lnTo>
                <a:lnTo>
                  <a:pt x="15238" y="70098"/>
                </a:lnTo>
                <a:lnTo>
                  <a:pt x="21334" y="70098"/>
                </a:lnTo>
                <a:lnTo>
                  <a:pt x="27430" y="70098"/>
                </a:lnTo>
                <a:lnTo>
                  <a:pt x="33525" y="64002"/>
                </a:lnTo>
                <a:lnTo>
                  <a:pt x="39621" y="57907"/>
                </a:lnTo>
                <a:lnTo>
                  <a:pt x="39621" y="45716"/>
                </a:lnTo>
                <a:lnTo>
                  <a:pt x="39621" y="36572"/>
                </a:lnTo>
                <a:lnTo>
                  <a:pt x="33525" y="27429"/>
                </a:lnTo>
                <a:lnTo>
                  <a:pt x="30477" y="24381"/>
                </a:lnTo>
                <a:lnTo>
                  <a:pt x="21334" y="24381"/>
                </a:lnTo>
                <a:lnTo>
                  <a:pt x="18286" y="24381"/>
                </a:lnTo>
                <a:lnTo>
                  <a:pt x="12191" y="27429"/>
                </a:lnTo>
                <a:lnTo>
                  <a:pt x="9143" y="33525"/>
                </a:lnTo>
                <a:lnTo>
                  <a:pt x="12191" y="18286"/>
                </a:lnTo>
                <a:lnTo>
                  <a:pt x="15238" y="9143"/>
                </a:lnTo>
                <a:lnTo>
                  <a:pt x="21334" y="6095"/>
                </a:lnTo>
                <a:lnTo>
                  <a:pt x="27430" y="9143"/>
                </a:lnTo>
                <a:lnTo>
                  <a:pt x="30477" y="12190"/>
                </a:lnTo>
                <a:lnTo>
                  <a:pt x="30477" y="18286"/>
                </a:lnTo>
                <a:lnTo>
                  <a:pt x="39621" y="18286"/>
                </a:lnTo>
                <a:lnTo>
                  <a:pt x="39621" y="9143"/>
                </a:lnTo>
                <a:lnTo>
                  <a:pt x="33525" y="3047"/>
                </a:lnTo>
                <a:lnTo>
                  <a:pt x="30477" y="0"/>
                </a:lnTo>
                <a:lnTo>
                  <a:pt x="21334" y="0"/>
                </a:lnTo>
                <a:lnTo>
                  <a:pt x="15238" y="0"/>
                </a:lnTo>
                <a:lnTo>
                  <a:pt x="9143" y="3047"/>
                </a:lnTo>
                <a:lnTo>
                  <a:pt x="6095" y="9143"/>
                </a:lnTo>
                <a:lnTo>
                  <a:pt x="3047" y="18286"/>
                </a:lnTo>
                <a:lnTo>
                  <a:pt x="0" y="27429"/>
                </a:lnTo>
                <a:lnTo>
                  <a:pt x="0" y="36572"/>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90" name="object 190"/>
          <p:cNvSpPr/>
          <p:nvPr/>
        </p:nvSpPr>
        <p:spPr>
          <a:xfrm>
            <a:off x="6824033" y="1011850"/>
            <a:ext cx="21590" cy="33655"/>
          </a:xfrm>
          <a:custGeom>
            <a:avLst/>
            <a:gdLst/>
            <a:ahLst/>
            <a:cxnLst/>
            <a:rect l="l" t="t" r="r" b="b"/>
            <a:pathLst>
              <a:path w="21590" h="33655">
                <a:moveTo>
                  <a:pt x="12191" y="0"/>
                </a:moveTo>
                <a:lnTo>
                  <a:pt x="18286" y="3047"/>
                </a:lnTo>
                <a:lnTo>
                  <a:pt x="21334" y="9143"/>
                </a:lnTo>
                <a:lnTo>
                  <a:pt x="21334" y="15238"/>
                </a:lnTo>
                <a:lnTo>
                  <a:pt x="21334" y="24381"/>
                </a:lnTo>
                <a:lnTo>
                  <a:pt x="18286" y="30477"/>
                </a:lnTo>
                <a:lnTo>
                  <a:pt x="12191" y="33525"/>
                </a:lnTo>
                <a:lnTo>
                  <a:pt x="9143" y="30477"/>
                </a:lnTo>
                <a:lnTo>
                  <a:pt x="6095" y="30477"/>
                </a:lnTo>
                <a:lnTo>
                  <a:pt x="3047" y="24381"/>
                </a:lnTo>
                <a:lnTo>
                  <a:pt x="0" y="15238"/>
                </a:lnTo>
                <a:lnTo>
                  <a:pt x="3047" y="9143"/>
                </a:lnTo>
                <a:lnTo>
                  <a:pt x="6095" y="3047"/>
                </a:lnTo>
                <a:lnTo>
                  <a:pt x="12191"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91" name="object 191"/>
          <p:cNvSpPr/>
          <p:nvPr/>
        </p:nvSpPr>
        <p:spPr>
          <a:xfrm>
            <a:off x="6866703" y="981373"/>
            <a:ext cx="40005" cy="70485"/>
          </a:xfrm>
          <a:custGeom>
            <a:avLst/>
            <a:gdLst/>
            <a:ahLst/>
            <a:cxnLst/>
            <a:rect l="l" t="t" r="r" b="b"/>
            <a:pathLst>
              <a:path w="40004" h="70484">
                <a:moveTo>
                  <a:pt x="0" y="21334"/>
                </a:moveTo>
                <a:lnTo>
                  <a:pt x="9143" y="21334"/>
                </a:lnTo>
                <a:lnTo>
                  <a:pt x="9143" y="15238"/>
                </a:lnTo>
                <a:lnTo>
                  <a:pt x="12191" y="9143"/>
                </a:lnTo>
                <a:lnTo>
                  <a:pt x="18286" y="6095"/>
                </a:lnTo>
                <a:lnTo>
                  <a:pt x="24382" y="9143"/>
                </a:lnTo>
                <a:lnTo>
                  <a:pt x="27430" y="12190"/>
                </a:lnTo>
                <a:lnTo>
                  <a:pt x="27430" y="18286"/>
                </a:lnTo>
                <a:lnTo>
                  <a:pt x="27430" y="24381"/>
                </a:lnTo>
                <a:lnTo>
                  <a:pt x="24382" y="27429"/>
                </a:lnTo>
                <a:lnTo>
                  <a:pt x="21334" y="30477"/>
                </a:lnTo>
                <a:lnTo>
                  <a:pt x="18286" y="30477"/>
                </a:lnTo>
                <a:lnTo>
                  <a:pt x="15238" y="30477"/>
                </a:lnTo>
                <a:lnTo>
                  <a:pt x="15238" y="36572"/>
                </a:lnTo>
                <a:lnTo>
                  <a:pt x="18286" y="36572"/>
                </a:lnTo>
                <a:lnTo>
                  <a:pt x="24382" y="36572"/>
                </a:lnTo>
                <a:lnTo>
                  <a:pt x="27430" y="39620"/>
                </a:lnTo>
                <a:lnTo>
                  <a:pt x="30477" y="45716"/>
                </a:lnTo>
                <a:lnTo>
                  <a:pt x="30477" y="48763"/>
                </a:lnTo>
                <a:lnTo>
                  <a:pt x="30477" y="54859"/>
                </a:lnTo>
                <a:lnTo>
                  <a:pt x="27430" y="57907"/>
                </a:lnTo>
                <a:lnTo>
                  <a:pt x="24382" y="60954"/>
                </a:lnTo>
                <a:lnTo>
                  <a:pt x="18286" y="64002"/>
                </a:lnTo>
                <a:lnTo>
                  <a:pt x="15238" y="60954"/>
                </a:lnTo>
                <a:lnTo>
                  <a:pt x="12191" y="60954"/>
                </a:lnTo>
                <a:lnTo>
                  <a:pt x="9143" y="54859"/>
                </a:lnTo>
                <a:lnTo>
                  <a:pt x="9143" y="51811"/>
                </a:lnTo>
                <a:lnTo>
                  <a:pt x="9143" y="48763"/>
                </a:lnTo>
                <a:lnTo>
                  <a:pt x="0" y="48763"/>
                </a:lnTo>
                <a:lnTo>
                  <a:pt x="0" y="51811"/>
                </a:lnTo>
                <a:lnTo>
                  <a:pt x="0" y="57907"/>
                </a:lnTo>
                <a:lnTo>
                  <a:pt x="3047" y="64002"/>
                </a:lnTo>
                <a:lnTo>
                  <a:pt x="9143" y="70098"/>
                </a:lnTo>
                <a:lnTo>
                  <a:pt x="18286" y="70098"/>
                </a:lnTo>
                <a:lnTo>
                  <a:pt x="27430" y="70098"/>
                </a:lnTo>
                <a:lnTo>
                  <a:pt x="33525" y="64002"/>
                </a:lnTo>
                <a:lnTo>
                  <a:pt x="39621" y="57907"/>
                </a:lnTo>
                <a:lnTo>
                  <a:pt x="39621" y="48763"/>
                </a:lnTo>
                <a:lnTo>
                  <a:pt x="39621" y="42668"/>
                </a:lnTo>
                <a:lnTo>
                  <a:pt x="33525" y="36572"/>
                </a:lnTo>
                <a:lnTo>
                  <a:pt x="27430" y="33525"/>
                </a:lnTo>
                <a:lnTo>
                  <a:pt x="33525" y="30477"/>
                </a:lnTo>
                <a:lnTo>
                  <a:pt x="36573" y="24381"/>
                </a:lnTo>
                <a:lnTo>
                  <a:pt x="36573" y="18286"/>
                </a:lnTo>
                <a:lnTo>
                  <a:pt x="36573" y="9143"/>
                </a:lnTo>
                <a:lnTo>
                  <a:pt x="33525" y="6095"/>
                </a:lnTo>
                <a:lnTo>
                  <a:pt x="27430" y="0"/>
                </a:lnTo>
                <a:lnTo>
                  <a:pt x="18286" y="0"/>
                </a:lnTo>
                <a:lnTo>
                  <a:pt x="12191" y="0"/>
                </a:lnTo>
                <a:lnTo>
                  <a:pt x="6095" y="6095"/>
                </a:lnTo>
                <a:lnTo>
                  <a:pt x="0" y="12190"/>
                </a:lnTo>
                <a:lnTo>
                  <a:pt x="0" y="21334"/>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92" name="object 192"/>
          <p:cNvSpPr txBox="1"/>
          <p:nvPr/>
        </p:nvSpPr>
        <p:spPr>
          <a:xfrm>
            <a:off x="6796095" y="950538"/>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6</a:t>
            </a:r>
            <a:r>
              <a:rPr kumimoji="1" sz="800" b="0" i="0" u="none" strike="noStrike" kern="1200" cap="none" spc="415" normalizeH="0" baseline="0" noProof="0" dirty="0">
                <a:ln>
                  <a:noFill/>
                </a:ln>
                <a:solidFill>
                  <a:prstClr val="black"/>
                </a:solidFill>
                <a:effectLst/>
                <a:uLnTx/>
                <a:uFillTx/>
                <a:latin typeface="MS UI Gothic"/>
                <a:ea typeface="+mn-ea"/>
                <a:cs typeface="MS UI Gothic"/>
              </a:rPr>
              <a:t>3</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93" name="object 193"/>
          <p:cNvSpPr/>
          <p:nvPr/>
        </p:nvSpPr>
        <p:spPr>
          <a:xfrm>
            <a:off x="8841680" y="5720613"/>
            <a:ext cx="40005" cy="70485"/>
          </a:xfrm>
          <a:custGeom>
            <a:avLst/>
            <a:gdLst/>
            <a:ahLst/>
            <a:cxnLst/>
            <a:rect l="l" t="t" r="r" b="b"/>
            <a:pathLst>
              <a:path w="40004" h="70485">
                <a:moveTo>
                  <a:pt x="3047" y="0"/>
                </a:moveTo>
                <a:lnTo>
                  <a:pt x="3047" y="3047"/>
                </a:lnTo>
                <a:lnTo>
                  <a:pt x="3047" y="33525"/>
                </a:lnTo>
                <a:lnTo>
                  <a:pt x="0" y="36572"/>
                </a:lnTo>
                <a:lnTo>
                  <a:pt x="9143" y="36572"/>
                </a:lnTo>
                <a:lnTo>
                  <a:pt x="12191" y="33525"/>
                </a:lnTo>
                <a:lnTo>
                  <a:pt x="15238" y="30477"/>
                </a:lnTo>
                <a:lnTo>
                  <a:pt x="21334" y="27429"/>
                </a:lnTo>
                <a:lnTo>
                  <a:pt x="27430" y="30477"/>
                </a:lnTo>
                <a:lnTo>
                  <a:pt x="30477" y="36572"/>
                </a:lnTo>
                <a:lnTo>
                  <a:pt x="30477" y="45716"/>
                </a:lnTo>
                <a:lnTo>
                  <a:pt x="30477" y="54859"/>
                </a:lnTo>
                <a:lnTo>
                  <a:pt x="27430" y="60954"/>
                </a:lnTo>
                <a:lnTo>
                  <a:pt x="21334" y="60954"/>
                </a:lnTo>
                <a:lnTo>
                  <a:pt x="18286" y="60954"/>
                </a:lnTo>
                <a:lnTo>
                  <a:pt x="12191" y="60954"/>
                </a:lnTo>
                <a:lnTo>
                  <a:pt x="9143" y="54859"/>
                </a:lnTo>
                <a:lnTo>
                  <a:pt x="9143" y="48763"/>
                </a:lnTo>
                <a:lnTo>
                  <a:pt x="0" y="48763"/>
                </a:lnTo>
                <a:lnTo>
                  <a:pt x="0" y="57907"/>
                </a:lnTo>
                <a:lnTo>
                  <a:pt x="6095" y="64002"/>
                </a:lnTo>
                <a:lnTo>
                  <a:pt x="12191" y="70098"/>
                </a:lnTo>
                <a:lnTo>
                  <a:pt x="18286" y="70098"/>
                </a:lnTo>
                <a:lnTo>
                  <a:pt x="27430" y="70098"/>
                </a:lnTo>
                <a:lnTo>
                  <a:pt x="33525" y="64002"/>
                </a:lnTo>
                <a:lnTo>
                  <a:pt x="39621" y="54859"/>
                </a:lnTo>
                <a:lnTo>
                  <a:pt x="39621" y="42668"/>
                </a:lnTo>
                <a:lnTo>
                  <a:pt x="39621" y="33525"/>
                </a:lnTo>
                <a:lnTo>
                  <a:pt x="33525" y="27429"/>
                </a:lnTo>
                <a:lnTo>
                  <a:pt x="27430" y="24381"/>
                </a:lnTo>
                <a:lnTo>
                  <a:pt x="21334" y="21334"/>
                </a:lnTo>
                <a:lnTo>
                  <a:pt x="15238" y="24381"/>
                </a:lnTo>
                <a:lnTo>
                  <a:pt x="9143" y="27429"/>
                </a:lnTo>
                <a:lnTo>
                  <a:pt x="9143" y="24381"/>
                </a:lnTo>
                <a:lnTo>
                  <a:pt x="12191" y="9143"/>
                </a:lnTo>
                <a:lnTo>
                  <a:pt x="39621" y="9143"/>
                </a:lnTo>
                <a:lnTo>
                  <a:pt x="39621" y="0"/>
                </a:lnTo>
                <a:lnTo>
                  <a:pt x="3047"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94" name="object 194"/>
          <p:cNvSpPr/>
          <p:nvPr/>
        </p:nvSpPr>
        <p:spPr>
          <a:xfrm>
            <a:off x="8893493" y="5720613"/>
            <a:ext cx="40005" cy="70485"/>
          </a:xfrm>
          <a:custGeom>
            <a:avLst/>
            <a:gdLst/>
            <a:ahLst/>
            <a:cxnLst/>
            <a:rect l="l" t="t" r="r" b="b"/>
            <a:pathLst>
              <a:path w="40004" h="70485">
                <a:moveTo>
                  <a:pt x="0" y="24381"/>
                </a:moveTo>
                <a:lnTo>
                  <a:pt x="9143" y="24381"/>
                </a:lnTo>
                <a:lnTo>
                  <a:pt x="12191" y="15238"/>
                </a:lnTo>
                <a:lnTo>
                  <a:pt x="15238" y="9143"/>
                </a:lnTo>
                <a:lnTo>
                  <a:pt x="21334" y="6095"/>
                </a:lnTo>
                <a:lnTo>
                  <a:pt x="27430" y="9143"/>
                </a:lnTo>
                <a:lnTo>
                  <a:pt x="27430" y="12190"/>
                </a:lnTo>
                <a:lnTo>
                  <a:pt x="30477" y="18286"/>
                </a:lnTo>
                <a:lnTo>
                  <a:pt x="27430" y="24381"/>
                </a:lnTo>
                <a:lnTo>
                  <a:pt x="21334" y="33525"/>
                </a:lnTo>
                <a:lnTo>
                  <a:pt x="15238" y="42668"/>
                </a:lnTo>
                <a:lnTo>
                  <a:pt x="6095" y="51811"/>
                </a:lnTo>
                <a:lnTo>
                  <a:pt x="0" y="57907"/>
                </a:lnTo>
                <a:lnTo>
                  <a:pt x="0" y="60954"/>
                </a:lnTo>
                <a:lnTo>
                  <a:pt x="0" y="70098"/>
                </a:lnTo>
                <a:lnTo>
                  <a:pt x="39621" y="70098"/>
                </a:lnTo>
                <a:lnTo>
                  <a:pt x="39621" y="60954"/>
                </a:lnTo>
                <a:lnTo>
                  <a:pt x="9143" y="60954"/>
                </a:lnTo>
                <a:lnTo>
                  <a:pt x="15238" y="54859"/>
                </a:lnTo>
                <a:lnTo>
                  <a:pt x="21334" y="48763"/>
                </a:lnTo>
                <a:lnTo>
                  <a:pt x="33525" y="33525"/>
                </a:lnTo>
                <a:lnTo>
                  <a:pt x="36573" y="27429"/>
                </a:lnTo>
                <a:lnTo>
                  <a:pt x="39621" y="18286"/>
                </a:lnTo>
                <a:lnTo>
                  <a:pt x="36573" y="9143"/>
                </a:lnTo>
                <a:lnTo>
                  <a:pt x="33525" y="6095"/>
                </a:lnTo>
                <a:lnTo>
                  <a:pt x="27430" y="0"/>
                </a:lnTo>
                <a:lnTo>
                  <a:pt x="18286" y="0"/>
                </a:lnTo>
                <a:lnTo>
                  <a:pt x="12191" y="0"/>
                </a:lnTo>
                <a:lnTo>
                  <a:pt x="6095" y="6095"/>
                </a:lnTo>
                <a:lnTo>
                  <a:pt x="3047" y="12190"/>
                </a:lnTo>
                <a:lnTo>
                  <a:pt x="0" y="24381"/>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95" name="object 195"/>
          <p:cNvSpPr txBox="1"/>
          <p:nvPr/>
        </p:nvSpPr>
        <p:spPr>
          <a:xfrm>
            <a:off x="8822884" y="5689778"/>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5</a:t>
            </a:r>
            <a:r>
              <a:rPr kumimoji="1" sz="800" b="0" i="0" u="none" strike="noStrike" kern="1200" cap="none" spc="415" normalizeH="0" baseline="0" noProof="0" dirty="0">
                <a:ln>
                  <a:noFill/>
                </a:ln>
                <a:solidFill>
                  <a:prstClr val="black"/>
                </a:solidFill>
                <a:effectLst/>
                <a:uLnTx/>
                <a:uFillTx/>
                <a:latin typeface="MS UI Gothic"/>
                <a:ea typeface="+mn-ea"/>
                <a:cs typeface="MS UI Gothic"/>
              </a:rPr>
              <a:t>2</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96" name="object 196"/>
          <p:cNvSpPr txBox="1"/>
          <p:nvPr/>
        </p:nvSpPr>
        <p:spPr>
          <a:xfrm>
            <a:off x="2145145" y="4845553"/>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6</a:t>
            </a:r>
            <a:r>
              <a:rPr kumimoji="1" sz="800" b="0" i="0" u="none" strike="noStrike" kern="1200" cap="none" spc="415" normalizeH="0" baseline="0" noProof="0" dirty="0">
                <a:ln>
                  <a:noFill/>
                </a:ln>
                <a:solidFill>
                  <a:prstClr val="black"/>
                </a:solidFill>
                <a:effectLst/>
                <a:uLnTx/>
                <a:uFillTx/>
                <a:latin typeface="MS UI Gothic"/>
                <a:ea typeface="+mn-ea"/>
                <a:cs typeface="MS UI Gothic"/>
              </a:rPr>
              <a:t>3</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97" name="object 197"/>
          <p:cNvSpPr txBox="1"/>
          <p:nvPr/>
        </p:nvSpPr>
        <p:spPr>
          <a:xfrm>
            <a:off x="1806839" y="6619340"/>
            <a:ext cx="336550" cy="205104"/>
          </a:xfrm>
          <a:prstGeom prst="rect">
            <a:avLst/>
          </a:prstGeom>
        </p:spPr>
        <p:txBody>
          <a:bodyPr vert="horz" wrap="square" lIns="0" tIns="0" rIns="0" bIns="0" rtlCol="0">
            <a:spAutoFit/>
          </a:bodyPr>
          <a:lstStyle/>
          <a:p>
            <a:pPr marL="167640" marR="0" lvl="0" indent="0" algn="l" defTabSz="914400" rtl="0" eaLnBrk="1" fontAlgn="auto" latinLnBrk="0" hangingPunct="1">
              <a:lnSpc>
                <a:spcPts val="78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3</a:t>
            </a:r>
            <a:r>
              <a:rPr kumimoji="1" sz="800" b="0" i="0" u="none" strike="noStrike" kern="1200" cap="none" spc="415" normalizeH="0" baseline="0" noProof="0" dirty="0">
                <a:ln>
                  <a:noFill/>
                </a:ln>
                <a:solidFill>
                  <a:prstClr val="black"/>
                </a:solidFill>
                <a:effectLst/>
                <a:uLnTx/>
                <a:uFillTx/>
                <a:latin typeface="MS UI Gothic"/>
                <a:ea typeface="+mn-ea"/>
                <a:cs typeface="MS UI Gothic"/>
              </a:rPr>
              <a:t>1</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a:p>
            <a:pPr marL="12700" marR="0" lvl="0" indent="0" algn="l" defTabSz="914400" rtl="0" eaLnBrk="1" fontAlgn="auto" latinLnBrk="0" hangingPunct="1">
              <a:lnSpc>
                <a:spcPts val="780"/>
              </a:lnSpc>
              <a:spcBef>
                <a:spcPts val="0"/>
              </a:spcBef>
              <a:spcAft>
                <a:spcPts val="0"/>
              </a:spcAft>
              <a:buClrTx/>
              <a:buSzTx/>
              <a:buFontTx/>
              <a:buNone/>
              <a:tabLst/>
              <a:defRPr/>
            </a:pPr>
            <a:r>
              <a:rPr kumimoji="1" sz="800" b="0" i="0" u="none" strike="noStrike" kern="1200" cap="none" spc="210" normalizeH="0" baseline="0" noProof="0" dirty="0">
                <a:ln>
                  <a:noFill/>
                </a:ln>
                <a:solidFill>
                  <a:prstClr val="black"/>
                </a:solidFill>
                <a:effectLst/>
                <a:uLnTx/>
                <a:uFillTx/>
                <a:latin typeface="MS UI Gothic"/>
                <a:ea typeface="+mn-ea"/>
                <a:cs typeface="MS UI Gothic"/>
              </a:rPr>
              <a:t>30</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98" name="object 198"/>
          <p:cNvSpPr/>
          <p:nvPr/>
        </p:nvSpPr>
        <p:spPr>
          <a:xfrm>
            <a:off x="7119670" y="6516074"/>
            <a:ext cx="40005" cy="70485"/>
          </a:xfrm>
          <a:custGeom>
            <a:avLst/>
            <a:gdLst/>
            <a:ahLst/>
            <a:cxnLst/>
            <a:rect l="l" t="t" r="r" b="b"/>
            <a:pathLst>
              <a:path w="40004" h="70484">
                <a:moveTo>
                  <a:pt x="3047" y="0"/>
                </a:moveTo>
                <a:lnTo>
                  <a:pt x="0" y="30477"/>
                </a:lnTo>
                <a:lnTo>
                  <a:pt x="0" y="33525"/>
                </a:lnTo>
                <a:lnTo>
                  <a:pt x="9143" y="33525"/>
                </a:lnTo>
                <a:lnTo>
                  <a:pt x="12191" y="30477"/>
                </a:lnTo>
                <a:lnTo>
                  <a:pt x="15238" y="27429"/>
                </a:lnTo>
                <a:lnTo>
                  <a:pt x="21334" y="27429"/>
                </a:lnTo>
                <a:lnTo>
                  <a:pt x="27430" y="30477"/>
                </a:lnTo>
                <a:lnTo>
                  <a:pt x="30477" y="36572"/>
                </a:lnTo>
                <a:lnTo>
                  <a:pt x="30477" y="42668"/>
                </a:lnTo>
                <a:lnTo>
                  <a:pt x="30477" y="51811"/>
                </a:lnTo>
                <a:lnTo>
                  <a:pt x="24382" y="57907"/>
                </a:lnTo>
                <a:lnTo>
                  <a:pt x="21334" y="60954"/>
                </a:lnTo>
                <a:lnTo>
                  <a:pt x="18286" y="60954"/>
                </a:lnTo>
                <a:lnTo>
                  <a:pt x="12191" y="57907"/>
                </a:lnTo>
                <a:lnTo>
                  <a:pt x="9143" y="54859"/>
                </a:lnTo>
                <a:lnTo>
                  <a:pt x="9143" y="48763"/>
                </a:lnTo>
                <a:lnTo>
                  <a:pt x="0" y="48763"/>
                </a:lnTo>
                <a:lnTo>
                  <a:pt x="0" y="57907"/>
                </a:lnTo>
                <a:lnTo>
                  <a:pt x="6095" y="64002"/>
                </a:lnTo>
                <a:lnTo>
                  <a:pt x="12191" y="67050"/>
                </a:lnTo>
                <a:lnTo>
                  <a:pt x="18286" y="70098"/>
                </a:lnTo>
                <a:lnTo>
                  <a:pt x="27430" y="67050"/>
                </a:lnTo>
                <a:lnTo>
                  <a:pt x="33525" y="64002"/>
                </a:lnTo>
                <a:lnTo>
                  <a:pt x="36573" y="54859"/>
                </a:lnTo>
                <a:lnTo>
                  <a:pt x="39621" y="42668"/>
                </a:lnTo>
                <a:lnTo>
                  <a:pt x="39621" y="33525"/>
                </a:lnTo>
                <a:lnTo>
                  <a:pt x="33525" y="24381"/>
                </a:lnTo>
                <a:lnTo>
                  <a:pt x="27430" y="21334"/>
                </a:lnTo>
                <a:lnTo>
                  <a:pt x="21334" y="21334"/>
                </a:lnTo>
                <a:lnTo>
                  <a:pt x="15238" y="21334"/>
                </a:lnTo>
                <a:lnTo>
                  <a:pt x="9143" y="24381"/>
                </a:lnTo>
                <a:lnTo>
                  <a:pt x="12191" y="9143"/>
                </a:lnTo>
                <a:lnTo>
                  <a:pt x="12191" y="6095"/>
                </a:lnTo>
                <a:lnTo>
                  <a:pt x="39621" y="6095"/>
                </a:lnTo>
                <a:lnTo>
                  <a:pt x="39621" y="0"/>
                </a:lnTo>
                <a:lnTo>
                  <a:pt x="3047"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99" name="object 199"/>
          <p:cNvSpPr/>
          <p:nvPr/>
        </p:nvSpPr>
        <p:spPr>
          <a:xfrm>
            <a:off x="7171483" y="6516074"/>
            <a:ext cx="40005" cy="67310"/>
          </a:xfrm>
          <a:custGeom>
            <a:avLst/>
            <a:gdLst/>
            <a:ahLst/>
            <a:cxnLst/>
            <a:rect l="l" t="t" r="r" b="b"/>
            <a:pathLst>
              <a:path w="40004" h="67309">
                <a:moveTo>
                  <a:pt x="0" y="0"/>
                </a:moveTo>
                <a:lnTo>
                  <a:pt x="0" y="6095"/>
                </a:lnTo>
                <a:lnTo>
                  <a:pt x="30477" y="6095"/>
                </a:lnTo>
                <a:lnTo>
                  <a:pt x="9143" y="67050"/>
                </a:lnTo>
                <a:lnTo>
                  <a:pt x="18286" y="67050"/>
                </a:lnTo>
                <a:lnTo>
                  <a:pt x="39621" y="9143"/>
                </a:lnTo>
                <a:lnTo>
                  <a:pt x="39621" y="0"/>
                </a:lnTo>
                <a:lnTo>
                  <a:pt x="0"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00" name="object 200"/>
          <p:cNvSpPr txBox="1"/>
          <p:nvPr/>
        </p:nvSpPr>
        <p:spPr>
          <a:xfrm>
            <a:off x="7100875" y="6485239"/>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5</a:t>
            </a:r>
            <a:r>
              <a:rPr kumimoji="1" sz="800" b="0" i="0" u="none" strike="noStrike" kern="1200" cap="none" spc="415" normalizeH="0" baseline="0" noProof="0" dirty="0">
                <a:ln>
                  <a:noFill/>
                </a:ln>
                <a:solidFill>
                  <a:prstClr val="black"/>
                </a:solidFill>
                <a:effectLst/>
                <a:uLnTx/>
                <a:uFillTx/>
                <a:latin typeface="MS UI Gothic"/>
                <a:ea typeface="+mn-ea"/>
                <a:cs typeface="MS UI Gothic"/>
              </a:rPr>
              <a:t>7</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201" name="object 201"/>
          <p:cNvSpPr/>
          <p:nvPr/>
        </p:nvSpPr>
        <p:spPr>
          <a:xfrm>
            <a:off x="5702442" y="6659318"/>
            <a:ext cx="40005" cy="70485"/>
          </a:xfrm>
          <a:custGeom>
            <a:avLst/>
            <a:gdLst/>
            <a:ahLst/>
            <a:cxnLst/>
            <a:rect l="l" t="t" r="r" b="b"/>
            <a:pathLst>
              <a:path w="40004" h="70484">
                <a:moveTo>
                  <a:pt x="0" y="24381"/>
                </a:moveTo>
                <a:lnTo>
                  <a:pt x="9143" y="24381"/>
                </a:lnTo>
                <a:lnTo>
                  <a:pt x="12191" y="18286"/>
                </a:lnTo>
                <a:lnTo>
                  <a:pt x="15238" y="12190"/>
                </a:lnTo>
                <a:lnTo>
                  <a:pt x="18286" y="9143"/>
                </a:lnTo>
                <a:lnTo>
                  <a:pt x="24382" y="12190"/>
                </a:lnTo>
                <a:lnTo>
                  <a:pt x="27430" y="15238"/>
                </a:lnTo>
                <a:lnTo>
                  <a:pt x="30478" y="18286"/>
                </a:lnTo>
                <a:lnTo>
                  <a:pt x="27430" y="27429"/>
                </a:lnTo>
                <a:lnTo>
                  <a:pt x="21334" y="33525"/>
                </a:lnTo>
                <a:lnTo>
                  <a:pt x="15238" y="42668"/>
                </a:lnTo>
                <a:lnTo>
                  <a:pt x="6095" y="51811"/>
                </a:lnTo>
                <a:lnTo>
                  <a:pt x="0" y="60954"/>
                </a:lnTo>
                <a:lnTo>
                  <a:pt x="0" y="64002"/>
                </a:lnTo>
                <a:lnTo>
                  <a:pt x="0" y="70098"/>
                </a:lnTo>
                <a:lnTo>
                  <a:pt x="39621" y="70098"/>
                </a:lnTo>
                <a:lnTo>
                  <a:pt x="39621" y="64002"/>
                </a:lnTo>
                <a:lnTo>
                  <a:pt x="9143" y="64002"/>
                </a:lnTo>
                <a:lnTo>
                  <a:pt x="15238" y="57907"/>
                </a:lnTo>
                <a:lnTo>
                  <a:pt x="21334" y="48763"/>
                </a:lnTo>
                <a:lnTo>
                  <a:pt x="33525" y="36572"/>
                </a:lnTo>
                <a:lnTo>
                  <a:pt x="36573" y="27429"/>
                </a:lnTo>
                <a:lnTo>
                  <a:pt x="39621" y="18286"/>
                </a:lnTo>
                <a:lnTo>
                  <a:pt x="36573" y="12190"/>
                </a:lnTo>
                <a:lnTo>
                  <a:pt x="33525" y="6095"/>
                </a:lnTo>
                <a:lnTo>
                  <a:pt x="27430" y="3047"/>
                </a:lnTo>
                <a:lnTo>
                  <a:pt x="18286" y="0"/>
                </a:lnTo>
                <a:lnTo>
                  <a:pt x="12191" y="3047"/>
                </a:lnTo>
                <a:lnTo>
                  <a:pt x="6095" y="6095"/>
                </a:lnTo>
                <a:lnTo>
                  <a:pt x="3047" y="15238"/>
                </a:lnTo>
                <a:lnTo>
                  <a:pt x="0" y="24381"/>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02" name="object 202"/>
          <p:cNvSpPr/>
          <p:nvPr/>
        </p:nvSpPr>
        <p:spPr>
          <a:xfrm>
            <a:off x="5757302" y="6659318"/>
            <a:ext cx="24765" cy="70485"/>
          </a:xfrm>
          <a:custGeom>
            <a:avLst/>
            <a:gdLst/>
            <a:ahLst/>
            <a:cxnLst/>
            <a:rect l="l" t="t" r="r" b="b"/>
            <a:pathLst>
              <a:path w="24764" h="70484">
                <a:moveTo>
                  <a:pt x="15239" y="9143"/>
                </a:moveTo>
                <a:lnTo>
                  <a:pt x="9143" y="12190"/>
                </a:lnTo>
                <a:lnTo>
                  <a:pt x="6095" y="12190"/>
                </a:lnTo>
                <a:lnTo>
                  <a:pt x="0" y="12190"/>
                </a:lnTo>
                <a:lnTo>
                  <a:pt x="0" y="18286"/>
                </a:lnTo>
                <a:lnTo>
                  <a:pt x="15239" y="18286"/>
                </a:lnTo>
                <a:lnTo>
                  <a:pt x="15239" y="70098"/>
                </a:lnTo>
                <a:lnTo>
                  <a:pt x="24382" y="70098"/>
                </a:lnTo>
                <a:lnTo>
                  <a:pt x="24382" y="0"/>
                </a:lnTo>
                <a:lnTo>
                  <a:pt x="18286" y="0"/>
                </a:lnTo>
                <a:lnTo>
                  <a:pt x="18286" y="6095"/>
                </a:lnTo>
                <a:lnTo>
                  <a:pt x="15239" y="9143"/>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03" name="object 203"/>
          <p:cNvSpPr/>
          <p:nvPr/>
        </p:nvSpPr>
        <p:spPr>
          <a:xfrm>
            <a:off x="731472" y="2051131"/>
            <a:ext cx="45720" cy="70485"/>
          </a:xfrm>
          <a:custGeom>
            <a:avLst/>
            <a:gdLst/>
            <a:ahLst/>
            <a:cxnLst/>
            <a:rect l="l" t="t" r="r" b="b"/>
            <a:pathLst>
              <a:path w="45720" h="70485">
                <a:moveTo>
                  <a:pt x="27430" y="0"/>
                </a:moveTo>
                <a:lnTo>
                  <a:pt x="0" y="42668"/>
                </a:lnTo>
                <a:lnTo>
                  <a:pt x="0" y="51811"/>
                </a:lnTo>
                <a:lnTo>
                  <a:pt x="27430" y="51811"/>
                </a:lnTo>
                <a:lnTo>
                  <a:pt x="27430" y="70098"/>
                </a:lnTo>
                <a:lnTo>
                  <a:pt x="36573" y="70098"/>
                </a:lnTo>
                <a:lnTo>
                  <a:pt x="36573" y="51811"/>
                </a:lnTo>
                <a:lnTo>
                  <a:pt x="45717" y="51811"/>
                </a:lnTo>
                <a:lnTo>
                  <a:pt x="45717" y="42668"/>
                </a:lnTo>
                <a:lnTo>
                  <a:pt x="36573" y="42668"/>
                </a:lnTo>
                <a:lnTo>
                  <a:pt x="36573" y="0"/>
                </a:lnTo>
                <a:lnTo>
                  <a:pt x="27430"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04" name="object 204"/>
          <p:cNvSpPr/>
          <p:nvPr/>
        </p:nvSpPr>
        <p:spPr>
          <a:xfrm>
            <a:off x="740616" y="2063322"/>
            <a:ext cx="18415" cy="30480"/>
          </a:xfrm>
          <a:custGeom>
            <a:avLst/>
            <a:gdLst/>
            <a:ahLst/>
            <a:cxnLst/>
            <a:rect l="l" t="t" r="r" b="b"/>
            <a:pathLst>
              <a:path w="18415" h="30480">
                <a:moveTo>
                  <a:pt x="18286" y="0"/>
                </a:moveTo>
                <a:lnTo>
                  <a:pt x="18286" y="30477"/>
                </a:lnTo>
                <a:lnTo>
                  <a:pt x="0" y="30477"/>
                </a:lnTo>
                <a:lnTo>
                  <a:pt x="18286"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05" name="object 205"/>
          <p:cNvSpPr/>
          <p:nvPr/>
        </p:nvSpPr>
        <p:spPr>
          <a:xfrm>
            <a:off x="783285" y="2051131"/>
            <a:ext cx="43180" cy="70485"/>
          </a:xfrm>
          <a:custGeom>
            <a:avLst/>
            <a:gdLst/>
            <a:ahLst/>
            <a:cxnLst/>
            <a:rect l="l" t="t" r="r" b="b"/>
            <a:pathLst>
              <a:path w="43180" h="70485">
                <a:moveTo>
                  <a:pt x="3047" y="24381"/>
                </a:moveTo>
                <a:lnTo>
                  <a:pt x="12191" y="24381"/>
                </a:lnTo>
                <a:lnTo>
                  <a:pt x="12191" y="15238"/>
                </a:lnTo>
                <a:lnTo>
                  <a:pt x="18286" y="9143"/>
                </a:lnTo>
                <a:lnTo>
                  <a:pt x="21334" y="6095"/>
                </a:lnTo>
                <a:lnTo>
                  <a:pt x="27430" y="9143"/>
                </a:lnTo>
                <a:lnTo>
                  <a:pt x="30478" y="12190"/>
                </a:lnTo>
                <a:lnTo>
                  <a:pt x="30478" y="18286"/>
                </a:lnTo>
                <a:lnTo>
                  <a:pt x="30478" y="24381"/>
                </a:lnTo>
                <a:lnTo>
                  <a:pt x="24382" y="33525"/>
                </a:lnTo>
                <a:lnTo>
                  <a:pt x="18286" y="39620"/>
                </a:lnTo>
                <a:lnTo>
                  <a:pt x="9143" y="51811"/>
                </a:lnTo>
                <a:lnTo>
                  <a:pt x="3047" y="57907"/>
                </a:lnTo>
                <a:lnTo>
                  <a:pt x="0" y="60954"/>
                </a:lnTo>
                <a:lnTo>
                  <a:pt x="0" y="70098"/>
                </a:lnTo>
                <a:lnTo>
                  <a:pt x="42669" y="70098"/>
                </a:lnTo>
                <a:lnTo>
                  <a:pt x="42669" y="60954"/>
                </a:lnTo>
                <a:lnTo>
                  <a:pt x="12191" y="60954"/>
                </a:lnTo>
                <a:lnTo>
                  <a:pt x="18286" y="54859"/>
                </a:lnTo>
                <a:lnTo>
                  <a:pt x="24382" y="45716"/>
                </a:lnTo>
                <a:lnTo>
                  <a:pt x="36573" y="33525"/>
                </a:lnTo>
                <a:lnTo>
                  <a:pt x="39621" y="27429"/>
                </a:lnTo>
                <a:lnTo>
                  <a:pt x="42669" y="18286"/>
                </a:lnTo>
                <a:lnTo>
                  <a:pt x="39621" y="9143"/>
                </a:lnTo>
                <a:lnTo>
                  <a:pt x="36573" y="3047"/>
                </a:lnTo>
                <a:lnTo>
                  <a:pt x="30478" y="0"/>
                </a:lnTo>
                <a:lnTo>
                  <a:pt x="21334" y="0"/>
                </a:lnTo>
                <a:lnTo>
                  <a:pt x="15239" y="0"/>
                </a:lnTo>
                <a:lnTo>
                  <a:pt x="9143" y="3047"/>
                </a:lnTo>
                <a:lnTo>
                  <a:pt x="6095" y="12190"/>
                </a:lnTo>
                <a:lnTo>
                  <a:pt x="3047" y="24381"/>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06" name="object 206"/>
          <p:cNvSpPr/>
          <p:nvPr/>
        </p:nvSpPr>
        <p:spPr>
          <a:xfrm>
            <a:off x="835098" y="2081608"/>
            <a:ext cx="45720" cy="6350"/>
          </a:xfrm>
          <a:custGeom>
            <a:avLst/>
            <a:gdLst/>
            <a:ahLst/>
            <a:cxnLst/>
            <a:rect l="l" t="t" r="r" b="b"/>
            <a:pathLst>
              <a:path w="45719" h="6350">
                <a:moveTo>
                  <a:pt x="0" y="0"/>
                </a:moveTo>
                <a:lnTo>
                  <a:pt x="0" y="6095"/>
                </a:lnTo>
                <a:lnTo>
                  <a:pt x="45717" y="6095"/>
                </a:lnTo>
                <a:lnTo>
                  <a:pt x="45717" y="0"/>
                </a:lnTo>
                <a:lnTo>
                  <a:pt x="0"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07" name="object 207"/>
          <p:cNvSpPr/>
          <p:nvPr/>
        </p:nvSpPr>
        <p:spPr>
          <a:xfrm>
            <a:off x="889958" y="2051131"/>
            <a:ext cx="40005" cy="70485"/>
          </a:xfrm>
          <a:custGeom>
            <a:avLst/>
            <a:gdLst/>
            <a:ahLst/>
            <a:cxnLst/>
            <a:rect l="l" t="t" r="r" b="b"/>
            <a:pathLst>
              <a:path w="40005" h="70485">
                <a:moveTo>
                  <a:pt x="0" y="24381"/>
                </a:moveTo>
                <a:lnTo>
                  <a:pt x="9143" y="24381"/>
                </a:lnTo>
                <a:lnTo>
                  <a:pt x="9143" y="15238"/>
                </a:lnTo>
                <a:lnTo>
                  <a:pt x="15239" y="9143"/>
                </a:lnTo>
                <a:lnTo>
                  <a:pt x="18286" y="6095"/>
                </a:lnTo>
                <a:lnTo>
                  <a:pt x="24382" y="9143"/>
                </a:lnTo>
                <a:lnTo>
                  <a:pt x="27430" y="12190"/>
                </a:lnTo>
                <a:lnTo>
                  <a:pt x="27430" y="18286"/>
                </a:lnTo>
                <a:lnTo>
                  <a:pt x="27430" y="24381"/>
                </a:lnTo>
                <a:lnTo>
                  <a:pt x="21334" y="33525"/>
                </a:lnTo>
                <a:lnTo>
                  <a:pt x="15239" y="39620"/>
                </a:lnTo>
                <a:lnTo>
                  <a:pt x="6095" y="51811"/>
                </a:lnTo>
                <a:lnTo>
                  <a:pt x="0" y="57907"/>
                </a:lnTo>
                <a:lnTo>
                  <a:pt x="0" y="60954"/>
                </a:lnTo>
                <a:lnTo>
                  <a:pt x="0" y="70098"/>
                </a:lnTo>
                <a:lnTo>
                  <a:pt x="39621" y="70098"/>
                </a:lnTo>
                <a:lnTo>
                  <a:pt x="39621" y="60954"/>
                </a:lnTo>
                <a:lnTo>
                  <a:pt x="9143" y="60954"/>
                </a:lnTo>
                <a:lnTo>
                  <a:pt x="15239" y="54859"/>
                </a:lnTo>
                <a:lnTo>
                  <a:pt x="21334" y="45716"/>
                </a:lnTo>
                <a:lnTo>
                  <a:pt x="33525" y="33525"/>
                </a:lnTo>
                <a:lnTo>
                  <a:pt x="36573" y="27429"/>
                </a:lnTo>
                <a:lnTo>
                  <a:pt x="39621" y="18286"/>
                </a:lnTo>
                <a:lnTo>
                  <a:pt x="36573" y="9143"/>
                </a:lnTo>
                <a:lnTo>
                  <a:pt x="33525" y="3047"/>
                </a:lnTo>
                <a:lnTo>
                  <a:pt x="27430" y="0"/>
                </a:lnTo>
                <a:lnTo>
                  <a:pt x="18286" y="0"/>
                </a:lnTo>
                <a:lnTo>
                  <a:pt x="12191" y="0"/>
                </a:lnTo>
                <a:lnTo>
                  <a:pt x="6095" y="3047"/>
                </a:lnTo>
                <a:lnTo>
                  <a:pt x="3047" y="12190"/>
                </a:lnTo>
                <a:lnTo>
                  <a:pt x="0" y="24381"/>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08" name="object 208"/>
          <p:cNvSpPr txBox="1"/>
          <p:nvPr/>
        </p:nvSpPr>
        <p:spPr>
          <a:xfrm>
            <a:off x="715725" y="2020296"/>
            <a:ext cx="284480"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42-</a:t>
            </a:r>
            <a:r>
              <a:rPr kumimoji="1" sz="800" b="0" i="0" u="none" strike="noStrike" kern="1200" cap="none" spc="415" normalizeH="0" baseline="0" noProof="0" dirty="0">
                <a:ln>
                  <a:noFill/>
                </a:ln>
                <a:solidFill>
                  <a:prstClr val="black"/>
                </a:solidFill>
                <a:effectLst/>
                <a:uLnTx/>
                <a:uFillTx/>
                <a:latin typeface="MS UI Gothic"/>
                <a:ea typeface="+mn-ea"/>
                <a:cs typeface="MS UI Gothic"/>
              </a:rPr>
              <a:t>2</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209" name="object 209"/>
          <p:cNvSpPr/>
          <p:nvPr/>
        </p:nvSpPr>
        <p:spPr>
          <a:xfrm>
            <a:off x="7787140" y="5242118"/>
            <a:ext cx="40005" cy="70485"/>
          </a:xfrm>
          <a:custGeom>
            <a:avLst/>
            <a:gdLst/>
            <a:ahLst/>
            <a:cxnLst/>
            <a:rect l="l" t="t" r="r" b="b"/>
            <a:pathLst>
              <a:path w="40004" h="70485">
                <a:moveTo>
                  <a:pt x="3047" y="0"/>
                </a:moveTo>
                <a:lnTo>
                  <a:pt x="3047" y="33525"/>
                </a:lnTo>
                <a:lnTo>
                  <a:pt x="3047" y="36572"/>
                </a:lnTo>
                <a:lnTo>
                  <a:pt x="9143" y="36572"/>
                </a:lnTo>
                <a:lnTo>
                  <a:pt x="12191" y="30477"/>
                </a:lnTo>
                <a:lnTo>
                  <a:pt x="18286" y="30477"/>
                </a:lnTo>
                <a:lnTo>
                  <a:pt x="21334" y="27429"/>
                </a:lnTo>
                <a:lnTo>
                  <a:pt x="27430" y="30477"/>
                </a:lnTo>
                <a:lnTo>
                  <a:pt x="30477" y="36572"/>
                </a:lnTo>
                <a:lnTo>
                  <a:pt x="30477" y="45716"/>
                </a:lnTo>
                <a:lnTo>
                  <a:pt x="30477" y="54859"/>
                </a:lnTo>
                <a:lnTo>
                  <a:pt x="27430" y="57907"/>
                </a:lnTo>
                <a:lnTo>
                  <a:pt x="24382" y="60954"/>
                </a:lnTo>
                <a:lnTo>
                  <a:pt x="18286" y="60954"/>
                </a:lnTo>
                <a:lnTo>
                  <a:pt x="12191" y="60954"/>
                </a:lnTo>
                <a:lnTo>
                  <a:pt x="9143" y="54859"/>
                </a:lnTo>
                <a:lnTo>
                  <a:pt x="9143" y="48763"/>
                </a:lnTo>
                <a:lnTo>
                  <a:pt x="0" y="48763"/>
                </a:lnTo>
                <a:lnTo>
                  <a:pt x="3047" y="57907"/>
                </a:lnTo>
                <a:lnTo>
                  <a:pt x="6095" y="64002"/>
                </a:lnTo>
                <a:lnTo>
                  <a:pt x="12191" y="70098"/>
                </a:lnTo>
                <a:lnTo>
                  <a:pt x="18286" y="70098"/>
                </a:lnTo>
                <a:lnTo>
                  <a:pt x="27430" y="67050"/>
                </a:lnTo>
                <a:lnTo>
                  <a:pt x="33525" y="64002"/>
                </a:lnTo>
                <a:lnTo>
                  <a:pt x="39621" y="54859"/>
                </a:lnTo>
                <a:lnTo>
                  <a:pt x="39621" y="42668"/>
                </a:lnTo>
                <a:lnTo>
                  <a:pt x="39621" y="33525"/>
                </a:lnTo>
                <a:lnTo>
                  <a:pt x="33525" y="27429"/>
                </a:lnTo>
                <a:lnTo>
                  <a:pt x="30477" y="21334"/>
                </a:lnTo>
                <a:lnTo>
                  <a:pt x="21334" y="21334"/>
                </a:lnTo>
                <a:lnTo>
                  <a:pt x="15238" y="21334"/>
                </a:lnTo>
                <a:lnTo>
                  <a:pt x="9143" y="27429"/>
                </a:lnTo>
                <a:lnTo>
                  <a:pt x="9143" y="24381"/>
                </a:lnTo>
                <a:lnTo>
                  <a:pt x="12191" y="9143"/>
                </a:lnTo>
                <a:lnTo>
                  <a:pt x="12191" y="6095"/>
                </a:lnTo>
                <a:lnTo>
                  <a:pt x="39621" y="6095"/>
                </a:lnTo>
                <a:lnTo>
                  <a:pt x="39621" y="0"/>
                </a:lnTo>
                <a:lnTo>
                  <a:pt x="3047"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10" name="object 210"/>
          <p:cNvSpPr/>
          <p:nvPr/>
        </p:nvSpPr>
        <p:spPr>
          <a:xfrm>
            <a:off x="7835905" y="5242118"/>
            <a:ext cx="45720" cy="70485"/>
          </a:xfrm>
          <a:custGeom>
            <a:avLst/>
            <a:gdLst/>
            <a:ahLst/>
            <a:cxnLst/>
            <a:rect l="l" t="t" r="r" b="b"/>
            <a:pathLst>
              <a:path w="45720" h="70485">
                <a:moveTo>
                  <a:pt x="27430" y="0"/>
                </a:moveTo>
                <a:lnTo>
                  <a:pt x="0" y="42668"/>
                </a:lnTo>
                <a:lnTo>
                  <a:pt x="0" y="51811"/>
                </a:lnTo>
                <a:lnTo>
                  <a:pt x="27430" y="51811"/>
                </a:lnTo>
                <a:lnTo>
                  <a:pt x="27430" y="70098"/>
                </a:lnTo>
                <a:lnTo>
                  <a:pt x="36573" y="70098"/>
                </a:lnTo>
                <a:lnTo>
                  <a:pt x="36573" y="51811"/>
                </a:lnTo>
                <a:lnTo>
                  <a:pt x="45717" y="51811"/>
                </a:lnTo>
                <a:lnTo>
                  <a:pt x="45717" y="42668"/>
                </a:lnTo>
                <a:lnTo>
                  <a:pt x="36573" y="42668"/>
                </a:lnTo>
                <a:lnTo>
                  <a:pt x="36573" y="0"/>
                </a:lnTo>
                <a:lnTo>
                  <a:pt x="27430"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11" name="object 211"/>
          <p:cNvSpPr/>
          <p:nvPr/>
        </p:nvSpPr>
        <p:spPr>
          <a:xfrm>
            <a:off x="7845048" y="5257356"/>
            <a:ext cx="18415" cy="27940"/>
          </a:xfrm>
          <a:custGeom>
            <a:avLst/>
            <a:gdLst/>
            <a:ahLst/>
            <a:cxnLst/>
            <a:rect l="l" t="t" r="r" b="b"/>
            <a:pathLst>
              <a:path w="18415" h="27939">
                <a:moveTo>
                  <a:pt x="18286" y="0"/>
                </a:moveTo>
                <a:lnTo>
                  <a:pt x="18286" y="27429"/>
                </a:lnTo>
                <a:lnTo>
                  <a:pt x="0" y="27429"/>
                </a:lnTo>
                <a:lnTo>
                  <a:pt x="18286"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12" name="object 212"/>
          <p:cNvSpPr txBox="1"/>
          <p:nvPr/>
        </p:nvSpPr>
        <p:spPr>
          <a:xfrm>
            <a:off x="7768344" y="5211282"/>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5</a:t>
            </a:r>
            <a:r>
              <a:rPr kumimoji="1" sz="800" b="0" i="0" u="none" strike="noStrike" kern="1200" cap="none" spc="415" normalizeH="0" baseline="0" noProof="0" dirty="0">
                <a:ln>
                  <a:noFill/>
                </a:ln>
                <a:solidFill>
                  <a:prstClr val="black"/>
                </a:solidFill>
                <a:effectLst/>
                <a:uLnTx/>
                <a:uFillTx/>
                <a:latin typeface="MS UI Gothic"/>
                <a:ea typeface="+mn-ea"/>
                <a:cs typeface="MS UI Gothic"/>
              </a:rPr>
              <a:t>4</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213" name="object 213"/>
          <p:cNvSpPr/>
          <p:nvPr/>
        </p:nvSpPr>
        <p:spPr>
          <a:xfrm>
            <a:off x="3361728" y="2127324"/>
            <a:ext cx="43180" cy="70485"/>
          </a:xfrm>
          <a:custGeom>
            <a:avLst/>
            <a:gdLst/>
            <a:ahLst/>
            <a:cxnLst/>
            <a:rect l="l" t="t" r="r" b="b"/>
            <a:pathLst>
              <a:path w="43179" h="70485">
                <a:moveTo>
                  <a:pt x="0" y="36572"/>
                </a:moveTo>
                <a:lnTo>
                  <a:pt x="3047" y="45716"/>
                </a:lnTo>
                <a:lnTo>
                  <a:pt x="3047" y="51811"/>
                </a:lnTo>
                <a:lnTo>
                  <a:pt x="6095" y="57907"/>
                </a:lnTo>
                <a:lnTo>
                  <a:pt x="9143" y="64002"/>
                </a:lnTo>
                <a:lnTo>
                  <a:pt x="15238" y="67050"/>
                </a:lnTo>
                <a:lnTo>
                  <a:pt x="21334" y="70098"/>
                </a:lnTo>
                <a:lnTo>
                  <a:pt x="30477" y="67050"/>
                </a:lnTo>
                <a:lnTo>
                  <a:pt x="36573" y="64002"/>
                </a:lnTo>
                <a:lnTo>
                  <a:pt x="39621" y="57907"/>
                </a:lnTo>
                <a:lnTo>
                  <a:pt x="42669" y="45716"/>
                </a:lnTo>
                <a:lnTo>
                  <a:pt x="39621" y="36572"/>
                </a:lnTo>
                <a:lnTo>
                  <a:pt x="36573" y="27429"/>
                </a:lnTo>
                <a:lnTo>
                  <a:pt x="30477" y="24381"/>
                </a:lnTo>
                <a:lnTo>
                  <a:pt x="24382" y="21334"/>
                </a:lnTo>
                <a:lnTo>
                  <a:pt x="18286" y="24381"/>
                </a:lnTo>
                <a:lnTo>
                  <a:pt x="15238" y="27429"/>
                </a:lnTo>
                <a:lnTo>
                  <a:pt x="12191" y="30477"/>
                </a:lnTo>
                <a:lnTo>
                  <a:pt x="12191" y="18286"/>
                </a:lnTo>
                <a:lnTo>
                  <a:pt x="18286" y="9143"/>
                </a:lnTo>
                <a:lnTo>
                  <a:pt x="24382" y="6095"/>
                </a:lnTo>
                <a:lnTo>
                  <a:pt x="30477" y="9143"/>
                </a:lnTo>
                <a:lnTo>
                  <a:pt x="30477" y="12190"/>
                </a:lnTo>
                <a:lnTo>
                  <a:pt x="30477" y="18286"/>
                </a:lnTo>
                <a:lnTo>
                  <a:pt x="39621" y="18286"/>
                </a:lnTo>
                <a:lnTo>
                  <a:pt x="39621" y="9143"/>
                </a:lnTo>
                <a:lnTo>
                  <a:pt x="36573" y="3047"/>
                </a:lnTo>
                <a:lnTo>
                  <a:pt x="30477" y="0"/>
                </a:lnTo>
                <a:lnTo>
                  <a:pt x="24382" y="0"/>
                </a:lnTo>
                <a:lnTo>
                  <a:pt x="15238" y="0"/>
                </a:lnTo>
                <a:lnTo>
                  <a:pt x="12191" y="3047"/>
                </a:lnTo>
                <a:lnTo>
                  <a:pt x="6095" y="9143"/>
                </a:lnTo>
                <a:lnTo>
                  <a:pt x="3047" y="15238"/>
                </a:lnTo>
                <a:lnTo>
                  <a:pt x="3047" y="24381"/>
                </a:lnTo>
                <a:lnTo>
                  <a:pt x="0" y="36572"/>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14" name="object 214"/>
          <p:cNvSpPr/>
          <p:nvPr/>
        </p:nvSpPr>
        <p:spPr>
          <a:xfrm>
            <a:off x="3373919" y="2157802"/>
            <a:ext cx="21590" cy="30480"/>
          </a:xfrm>
          <a:custGeom>
            <a:avLst/>
            <a:gdLst/>
            <a:ahLst/>
            <a:cxnLst/>
            <a:rect l="l" t="t" r="r" b="b"/>
            <a:pathLst>
              <a:path w="21589" h="30480">
                <a:moveTo>
                  <a:pt x="9143" y="0"/>
                </a:moveTo>
                <a:lnTo>
                  <a:pt x="15239" y="3047"/>
                </a:lnTo>
                <a:lnTo>
                  <a:pt x="18286" y="6095"/>
                </a:lnTo>
                <a:lnTo>
                  <a:pt x="21334" y="15238"/>
                </a:lnTo>
                <a:lnTo>
                  <a:pt x="18286" y="24381"/>
                </a:lnTo>
                <a:lnTo>
                  <a:pt x="15239" y="30477"/>
                </a:lnTo>
                <a:lnTo>
                  <a:pt x="9143" y="30477"/>
                </a:lnTo>
                <a:lnTo>
                  <a:pt x="6095" y="30477"/>
                </a:lnTo>
                <a:lnTo>
                  <a:pt x="3047" y="27429"/>
                </a:lnTo>
                <a:lnTo>
                  <a:pt x="0" y="24381"/>
                </a:lnTo>
                <a:lnTo>
                  <a:pt x="0" y="15238"/>
                </a:lnTo>
                <a:lnTo>
                  <a:pt x="0" y="6095"/>
                </a:lnTo>
                <a:lnTo>
                  <a:pt x="3047" y="3047"/>
                </a:lnTo>
                <a:lnTo>
                  <a:pt x="9143"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15" name="object 215"/>
          <p:cNvSpPr/>
          <p:nvPr/>
        </p:nvSpPr>
        <p:spPr>
          <a:xfrm>
            <a:off x="3413540" y="2157802"/>
            <a:ext cx="45720" cy="6350"/>
          </a:xfrm>
          <a:custGeom>
            <a:avLst/>
            <a:gdLst/>
            <a:ahLst/>
            <a:cxnLst/>
            <a:rect l="l" t="t" r="r" b="b"/>
            <a:pathLst>
              <a:path w="45720" h="6350">
                <a:moveTo>
                  <a:pt x="0" y="0"/>
                </a:moveTo>
                <a:lnTo>
                  <a:pt x="0" y="6095"/>
                </a:lnTo>
                <a:lnTo>
                  <a:pt x="45717" y="6095"/>
                </a:lnTo>
                <a:lnTo>
                  <a:pt x="45717" y="0"/>
                </a:lnTo>
                <a:lnTo>
                  <a:pt x="0"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16" name="object 216"/>
          <p:cNvSpPr/>
          <p:nvPr/>
        </p:nvSpPr>
        <p:spPr>
          <a:xfrm>
            <a:off x="3465353" y="2127324"/>
            <a:ext cx="43180" cy="70485"/>
          </a:xfrm>
          <a:custGeom>
            <a:avLst/>
            <a:gdLst/>
            <a:ahLst/>
            <a:cxnLst/>
            <a:rect l="l" t="t" r="r" b="b"/>
            <a:pathLst>
              <a:path w="43179" h="70485">
                <a:moveTo>
                  <a:pt x="3047" y="18286"/>
                </a:moveTo>
                <a:lnTo>
                  <a:pt x="12191" y="18286"/>
                </a:lnTo>
                <a:lnTo>
                  <a:pt x="12191" y="12190"/>
                </a:lnTo>
                <a:lnTo>
                  <a:pt x="15239" y="9143"/>
                </a:lnTo>
                <a:lnTo>
                  <a:pt x="21334" y="6095"/>
                </a:lnTo>
                <a:lnTo>
                  <a:pt x="27430" y="9143"/>
                </a:lnTo>
                <a:lnTo>
                  <a:pt x="30478" y="12190"/>
                </a:lnTo>
                <a:lnTo>
                  <a:pt x="30478" y="18286"/>
                </a:lnTo>
                <a:lnTo>
                  <a:pt x="30478" y="21334"/>
                </a:lnTo>
                <a:lnTo>
                  <a:pt x="27430" y="27429"/>
                </a:lnTo>
                <a:lnTo>
                  <a:pt x="24382" y="27429"/>
                </a:lnTo>
                <a:lnTo>
                  <a:pt x="21334" y="30477"/>
                </a:lnTo>
                <a:lnTo>
                  <a:pt x="18286" y="30477"/>
                </a:lnTo>
                <a:lnTo>
                  <a:pt x="18286" y="36572"/>
                </a:lnTo>
                <a:lnTo>
                  <a:pt x="21334" y="36572"/>
                </a:lnTo>
                <a:lnTo>
                  <a:pt x="27430" y="36572"/>
                </a:lnTo>
                <a:lnTo>
                  <a:pt x="30478" y="39620"/>
                </a:lnTo>
                <a:lnTo>
                  <a:pt x="30478" y="42668"/>
                </a:lnTo>
                <a:lnTo>
                  <a:pt x="33525" y="48763"/>
                </a:lnTo>
                <a:lnTo>
                  <a:pt x="30478" y="54859"/>
                </a:lnTo>
                <a:lnTo>
                  <a:pt x="30478" y="57907"/>
                </a:lnTo>
                <a:lnTo>
                  <a:pt x="24382" y="60954"/>
                </a:lnTo>
                <a:lnTo>
                  <a:pt x="21334" y="60954"/>
                </a:lnTo>
                <a:lnTo>
                  <a:pt x="18286" y="60954"/>
                </a:lnTo>
                <a:lnTo>
                  <a:pt x="15239" y="57907"/>
                </a:lnTo>
                <a:lnTo>
                  <a:pt x="12191" y="54859"/>
                </a:lnTo>
                <a:lnTo>
                  <a:pt x="9143" y="48763"/>
                </a:lnTo>
                <a:lnTo>
                  <a:pt x="9143" y="45716"/>
                </a:lnTo>
                <a:lnTo>
                  <a:pt x="0" y="45716"/>
                </a:lnTo>
                <a:lnTo>
                  <a:pt x="0" y="51811"/>
                </a:lnTo>
                <a:lnTo>
                  <a:pt x="3047" y="57907"/>
                </a:lnTo>
                <a:lnTo>
                  <a:pt x="6095" y="64002"/>
                </a:lnTo>
                <a:lnTo>
                  <a:pt x="12191" y="67050"/>
                </a:lnTo>
                <a:lnTo>
                  <a:pt x="21334" y="70098"/>
                </a:lnTo>
                <a:lnTo>
                  <a:pt x="30478" y="67050"/>
                </a:lnTo>
                <a:lnTo>
                  <a:pt x="36573" y="64002"/>
                </a:lnTo>
                <a:lnTo>
                  <a:pt x="39621" y="57907"/>
                </a:lnTo>
                <a:lnTo>
                  <a:pt x="42669" y="48763"/>
                </a:lnTo>
                <a:lnTo>
                  <a:pt x="39621" y="42668"/>
                </a:lnTo>
                <a:lnTo>
                  <a:pt x="36573" y="36572"/>
                </a:lnTo>
                <a:lnTo>
                  <a:pt x="30478" y="33525"/>
                </a:lnTo>
                <a:lnTo>
                  <a:pt x="36573" y="30477"/>
                </a:lnTo>
                <a:lnTo>
                  <a:pt x="39621" y="24381"/>
                </a:lnTo>
                <a:lnTo>
                  <a:pt x="39621" y="18286"/>
                </a:lnTo>
                <a:lnTo>
                  <a:pt x="39621" y="9143"/>
                </a:lnTo>
                <a:lnTo>
                  <a:pt x="36573" y="3047"/>
                </a:lnTo>
                <a:lnTo>
                  <a:pt x="30478" y="0"/>
                </a:lnTo>
                <a:lnTo>
                  <a:pt x="21334" y="0"/>
                </a:lnTo>
                <a:lnTo>
                  <a:pt x="15239" y="0"/>
                </a:lnTo>
                <a:lnTo>
                  <a:pt x="9143" y="3047"/>
                </a:lnTo>
                <a:lnTo>
                  <a:pt x="3047" y="12190"/>
                </a:lnTo>
                <a:lnTo>
                  <a:pt x="3047" y="18286"/>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17" name="object 217"/>
          <p:cNvSpPr txBox="1"/>
          <p:nvPr/>
        </p:nvSpPr>
        <p:spPr>
          <a:xfrm>
            <a:off x="3344456" y="2096489"/>
            <a:ext cx="23304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6-</a:t>
            </a:r>
            <a:r>
              <a:rPr kumimoji="1" sz="800" b="0" i="0" u="none" strike="noStrike" kern="1200" cap="none" spc="415" normalizeH="0" baseline="0" noProof="0" dirty="0">
                <a:ln>
                  <a:noFill/>
                </a:ln>
                <a:solidFill>
                  <a:prstClr val="black"/>
                </a:solidFill>
                <a:effectLst/>
                <a:uLnTx/>
                <a:uFillTx/>
                <a:latin typeface="MS UI Gothic"/>
                <a:ea typeface="+mn-ea"/>
                <a:cs typeface="MS UI Gothic"/>
              </a:rPr>
              <a:t>3</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218" name="object 218"/>
          <p:cNvSpPr/>
          <p:nvPr/>
        </p:nvSpPr>
        <p:spPr>
          <a:xfrm>
            <a:off x="2974657" y="1374532"/>
            <a:ext cx="45720" cy="70485"/>
          </a:xfrm>
          <a:custGeom>
            <a:avLst/>
            <a:gdLst/>
            <a:ahLst/>
            <a:cxnLst/>
            <a:rect l="l" t="t" r="r" b="b"/>
            <a:pathLst>
              <a:path w="45719" h="70484">
                <a:moveTo>
                  <a:pt x="27430" y="0"/>
                </a:moveTo>
                <a:lnTo>
                  <a:pt x="0" y="45716"/>
                </a:lnTo>
                <a:lnTo>
                  <a:pt x="0" y="54859"/>
                </a:lnTo>
                <a:lnTo>
                  <a:pt x="27430" y="54859"/>
                </a:lnTo>
                <a:lnTo>
                  <a:pt x="27430" y="70098"/>
                </a:lnTo>
                <a:lnTo>
                  <a:pt x="36573" y="70098"/>
                </a:lnTo>
                <a:lnTo>
                  <a:pt x="36573" y="54859"/>
                </a:lnTo>
                <a:lnTo>
                  <a:pt x="45717" y="54859"/>
                </a:lnTo>
                <a:lnTo>
                  <a:pt x="45717" y="45716"/>
                </a:lnTo>
                <a:lnTo>
                  <a:pt x="36573" y="45716"/>
                </a:lnTo>
                <a:lnTo>
                  <a:pt x="36573" y="0"/>
                </a:lnTo>
                <a:lnTo>
                  <a:pt x="27430"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19" name="object 219"/>
          <p:cNvSpPr/>
          <p:nvPr/>
        </p:nvSpPr>
        <p:spPr>
          <a:xfrm>
            <a:off x="2983800" y="1389770"/>
            <a:ext cx="18415" cy="30480"/>
          </a:xfrm>
          <a:custGeom>
            <a:avLst/>
            <a:gdLst/>
            <a:ahLst/>
            <a:cxnLst/>
            <a:rect l="l" t="t" r="r" b="b"/>
            <a:pathLst>
              <a:path w="18414" h="30480">
                <a:moveTo>
                  <a:pt x="18286" y="0"/>
                </a:moveTo>
                <a:lnTo>
                  <a:pt x="18286" y="30477"/>
                </a:lnTo>
                <a:lnTo>
                  <a:pt x="0" y="30477"/>
                </a:lnTo>
                <a:lnTo>
                  <a:pt x="18286"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20" name="object 220"/>
          <p:cNvSpPr/>
          <p:nvPr/>
        </p:nvSpPr>
        <p:spPr>
          <a:xfrm>
            <a:off x="3029517" y="1377579"/>
            <a:ext cx="40005" cy="70485"/>
          </a:xfrm>
          <a:custGeom>
            <a:avLst/>
            <a:gdLst/>
            <a:ahLst/>
            <a:cxnLst/>
            <a:rect l="l" t="t" r="r" b="b"/>
            <a:pathLst>
              <a:path w="40005" h="70484">
                <a:moveTo>
                  <a:pt x="3047" y="0"/>
                </a:moveTo>
                <a:lnTo>
                  <a:pt x="3047" y="30477"/>
                </a:lnTo>
                <a:lnTo>
                  <a:pt x="0" y="33525"/>
                </a:lnTo>
                <a:lnTo>
                  <a:pt x="9143" y="33525"/>
                </a:lnTo>
                <a:lnTo>
                  <a:pt x="12191" y="30477"/>
                </a:lnTo>
                <a:lnTo>
                  <a:pt x="18286" y="27429"/>
                </a:lnTo>
                <a:lnTo>
                  <a:pt x="21334" y="27429"/>
                </a:lnTo>
                <a:lnTo>
                  <a:pt x="27430" y="30477"/>
                </a:lnTo>
                <a:lnTo>
                  <a:pt x="30478" y="36572"/>
                </a:lnTo>
                <a:lnTo>
                  <a:pt x="30478" y="42668"/>
                </a:lnTo>
                <a:lnTo>
                  <a:pt x="30478" y="51811"/>
                </a:lnTo>
                <a:lnTo>
                  <a:pt x="27430" y="57907"/>
                </a:lnTo>
                <a:lnTo>
                  <a:pt x="24382" y="60954"/>
                </a:lnTo>
                <a:lnTo>
                  <a:pt x="18286" y="60954"/>
                </a:lnTo>
                <a:lnTo>
                  <a:pt x="12191" y="57907"/>
                </a:lnTo>
                <a:lnTo>
                  <a:pt x="9143" y="54859"/>
                </a:lnTo>
                <a:lnTo>
                  <a:pt x="9143" y="48763"/>
                </a:lnTo>
                <a:lnTo>
                  <a:pt x="0" y="48763"/>
                </a:lnTo>
                <a:lnTo>
                  <a:pt x="0" y="57907"/>
                </a:lnTo>
                <a:lnTo>
                  <a:pt x="6095" y="64002"/>
                </a:lnTo>
                <a:lnTo>
                  <a:pt x="12191" y="67050"/>
                </a:lnTo>
                <a:lnTo>
                  <a:pt x="18286" y="70098"/>
                </a:lnTo>
                <a:lnTo>
                  <a:pt x="27430" y="67050"/>
                </a:lnTo>
                <a:lnTo>
                  <a:pt x="33525" y="64002"/>
                </a:lnTo>
                <a:lnTo>
                  <a:pt x="39621" y="54859"/>
                </a:lnTo>
                <a:lnTo>
                  <a:pt x="39621" y="42668"/>
                </a:lnTo>
                <a:lnTo>
                  <a:pt x="39621" y="33525"/>
                </a:lnTo>
                <a:lnTo>
                  <a:pt x="33525" y="24381"/>
                </a:lnTo>
                <a:lnTo>
                  <a:pt x="27430" y="21334"/>
                </a:lnTo>
                <a:lnTo>
                  <a:pt x="21334" y="21334"/>
                </a:lnTo>
                <a:lnTo>
                  <a:pt x="15239" y="21334"/>
                </a:lnTo>
                <a:lnTo>
                  <a:pt x="9143" y="24381"/>
                </a:lnTo>
                <a:lnTo>
                  <a:pt x="12191" y="9143"/>
                </a:lnTo>
                <a:lnTo>
                  <a:pt x="12191" y="6095"/>
                </a:lnTo>
                <a:lnTo>
                  <a:pt x="39621" y="6095"/>
                </a:lnTo>
                <a:lnTo>
                  <a:pt x="39621" y="0"/>
                </a:lnTo>
                <a:lnTo>
                  <a:pt x="3047"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21" name="object 221"/>
          <p:cNvSpPr/>
          <p:nvPr/>
        </p:nvSpPr>
        <p:spPr>
          <a:xfrm>
            <a:off x="8149828" y="2435146"/>
            <a:ext cx="21590" cy="70485"/>
          </a:xfrm>
          <a:custGeom>
            <a:avLst/>
            <a:gdLst/>
            <a:ahLst/>
            <a:cxnLst/>
            <a:rect l="l" t="t" r="r" b="b"/>
            <a:pathLst>
              <a:path w="21590" h="70485">
                <a:moveTo>
                  <a:pt x="12191" y="9143"/>
                </a:moveTo>
                <a:lnTo>
                  <a:pt x="9143" y="12190"/>
                </a:lnTo>
                <a:lnTo>
                  <a:pt x="3047" y="12190"/>
                </a:lnTo>
                <a:lnTo>
                  <a:pt x="0" y="12190"/>
                </a:lnTo>
                <a:lnTo>
                  <a:pt x="0" y="18286"/>
                </a:lnTo>
                <a:lnTo>
                  <a:pt x="12191" y="18286"/>
                </a:lnTo>
                <a:lnTo>
                  <a:pt x="12191" y="70098"/>
                </a:lnTo>
                <a:lnTo>
                  <a:pt x="21334" y="70098"/>
                </a:lnTo>
                <a:lnTo>
                  <a:pt x="21334" y="0"/>
                </a:lnTo>
                <a:lnTo>
                  <a:pt x="15239" y="0"/>
                </a:lnTo>
                <a:lnTo>
                  <a:pt x="15239" y="6095"/>
                </a:lnTo>
                <a:lnTo>
                  <a:pt x="12191" y="9143"/>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22" name="object 222"/>
          <p:cNvSpPr/>
          <p:nvPr/>
        </p:nvSpPr>
        <p:spPr>
          <a:xfrm>
            <a:off x="8195546" y="2438194"/>
            <a:ext cx="40005" cy="70485"/>
          </a:xfrm>
          <a:custGeom>
            <a:avLst/>
            <a:gdLst/>
            <a:ahLst/>
            <a:cxnLst/>
            <a:rect l="l" t="t" r="r" b="b"/>
            <a:pathLst>
              <a:path w="40004" h="70485">
                <a:moveTo>
                  <a:pt x="0" y="18286"/>
                </a:moveTo>
                <a:lnTo>
                  <a:pt x="9143" y="18286"/>
                </a:lnTo>
                <a:lnTo>
                  <a:pt x="12191" y="12190"/>
                </a:lnTo>
                <a:lnTo>
                  <a:pt x="15239" y="9143"/>
                </a:lnTo>
                <a:lnTo>
                  <a:pt x="21334" y="6095"/>
                </a:lnTo>
                <a:lnTo>
                  <a:pt x="27430" y="9143"/>
                </a:lnTo>
                <a:lnTo>
                  <a:pt x="30478" y="12190"/>
                </a:lnTo>
                <a:lnTo>
                  <a:pt x="30478" y="18286"/>
                </a:lnTo>
                <a:lnTo>
                  <a:pt x="30478" y="21334"/>
                </a:lnTo>
                <a:lnTo>
                  <a:pt x="27430" y="27429"/>
                </a:lnTo>
                <a:lnTo>
                  <a:pt x="24382" y="27429"/>
                </a:lnTo>
                <a:lnTo>
                  <a:pt x="21334" y="30477"/>
                </a:lnTo>
                <a:lnTo>
                  <a:pt x="18286" y="30477"/>
                </a:lnTo>
                <a:lnTo>
                  <a:pt x="18286" y="36572"/>
                </a:lnTo>
                <a:lnTo>
                  <a:pt x="21334" y="36572"/>
                </a:lnTo>
                <a:lnTo>
                  <a:pt x="24382" y="36572"/>
                </a:lnTo>
                <a:lnTo>
                  <a:pt x="27430" y="39620"/>
                </a:lnTo>
                <a:lnTo>
                  <a:pt x="30478" y="42668"/>
                </a:lnTo>
                <a:lnTo>
                  <a:pt x="30478" y="48763"/>
                </a:lnTo>
                <a:lnTo>
                  <a:pt x="30478" y="54859"/>
                </a:lnTo>
                <a:lnTo>
                  <a:pt x="27430" y="57907"/>
                </a:lnTo>
                <a:lnTo>
                  <a:pt x="24382" y="60954"/>
                </a:lnTo>
                <a:lnTo>
                  <a:pt x="18286" y="60954"/>
                </a:lnTo>
                <a:lnTo>
                  <a:pt x="15239" y="60954"/>
                </a:lnTo>
                <a:lnTo>
                  <a:pt x="12191" y="57907"/>
                </a:lnTo>
                <a:lnTo>
                  <a:pt x="9143" y="54859"/>
                </a:lnTo>
                <a:lnTo>
                  <a:pt x="9143" y="48763"/>
                </a:lnTo>
                <a:lnTo>
                  <a:pt x="0" y="48763"/>
                </a:lnTo>
                <a:lnTo>
                  <a:pt x="0" y="51811"/>
                </a:lnTo>
                <a:lnTo>
                  <a:pt x="0" y="57907"/>
                </a:lnTo>
                <a:lnTo>
                  <a:pt x="6095" y="64002"/>
                </a:lnTo>
                <a:lnTo>
                  <a:pt x="12191" y="67050"/>
                </a:lnTo>
                <a:lnTo>
                  <a:pt x="18286" y="70098"/>
                </a:lnTo>
                <a:lnTo>
                  <a:pt x="27430" y="67050"/>
                </a:lnTo>
                <a:lnTo>
                  <a:pt x="36573" y="64002"/>
                </a:lnTo>
                <a:lnTo>
                  <a:pt x="39621" y="57907"/>
                </a:lnTo>
                <a:lnTo>
                  <a:pt x="39621" y="48763"/>
                </a:lnTo>
                <a:lnTo>
                  <a:pt x="39621" y="42668"/>
                </a:lnTo>
                <a:lnTo>
                  <a:pt x="36573" y="36572"/>
                </a:lnTo>
                <a:lnTo>
                  <a:pt x="30478" y="33525"/>
                </a:lnTo>
                <a:lnTo>
                  <a:pt x="36573" y="30477"/>
                </a:lnTo>
                <a:lnTo>
                  <a:pt x="39621" y="24381"/>
                </a:lnTo>
                <a:lnTo>
                  <a:pt x="39621" y="18286"/>
                </a:lnTo>
                <a:lnTo>
                  <a:pt x="39621" y="9143"/>
                </a:lnTo>
                <a:lnTo>
                  <a:pt x="33525" y="3047"/>
                </a:lnTo>
                <a:lnTo>
                  <a:pt x="27430" y="0"/>
                </a:lnTo>
                <a:lnTo>
                  <a:pt x="21334" y="0"/>
                </a:lnTo>
                <a:lnTo>
                  <a:pt x="12191" y="0"/>
                </a:lnTo>
                <a:lnTo>
                  <a:pt x="6095" y="3047"/>
                </a:lnTo>
                <a:lnTo>
                  <a:pt x="3047" y="12190"/>
                </a:lnTo>
                <a:lnTo>
                  <a:pt x="0" y="18286"/>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23" name="object 223"/>
          <p:cNvSpPr txBox="1"/>
          <p:nvPr/>
        </p:nvSpPr>
        <p:spPr>
          <a:xfrm>
            <a:off x="8124938" y="2407359"/>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1</a:t>
            </a:r>
            <a:r>
              <a:rPr kumimoji="1" sz="800" b="0" i="0" u="none" strike="noStrike" kern="1200" cap="none" spc="415" normalizeH="0" baseline="0" noProof="0" dirty="0">
                <a:ln>
                  <a:noFill/>
                </a:ln>
                <a:solidFill>
                  <a:prstClr val="black"/>
                </a:solidFill>
                <a:effectLst/>
                <a:uLnTx/>
                <a:uFillTx/>
                <a:latin typeface="MS UI Gothic"/>
                <a:ea typeface="+mn-ea"/>
                <a:cs typeface="MS UI Gothic"/>
              </a:rPr>
              <a:t>3</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224" name="object 224"/>
          <p:cNvSpPr/>
          <p:nvPr/>
        </p:nvSpPr>
        <p:spPr>
          <a:xfrm>
            <a:off x="5937122" y="6656271"/>
            <a:ext cx="21590" cy="70485"/>
          </a:xfrm>
          <a:custGeom>
            <a:avLst/>
            <a:gdLst/>
            <a:ahLst/>
            <a:cxnLst/>
            <a:rect l="l" t="t" r="r" b="b"/>
            <a:pathLst>
              <a:path w="21589" h="70484">
                <a:moveTo>
                  <a:pt x="12191" y="9143"/>
                </a:moveTo>
                <a:lnTo>
                  <a:pt x="9143" y="12190"/>
                </a:lnTo>
                <a:lnTo>
                  <a:pt x="3047" y="12190"/>
                </a:lnTo>
                <a:lnTo>
                  <a:pt x="0" y="12190"/>
                </a:lnTo>
                <a:lnTo>
                  <a:pt x="0" y="18286"/>
                </a:lnTo>
                <a:lnTo>
                  <a:pt x="12191" y="18286"/>
                </a:lnTo>
                <a:lnTo>
                  <a:pt x="12191" y="70098"/>
                </a:lnTo>
                <a:lnTo>
                  <a:pt x="21334" y="70098"/>
                </a:lnTo>
                <a:lnTo>
                  <a:pt x="21334" y="0"/>
                </a:lnTo>
                <a:lnTo>
                  <a:pt x="15239" y="0"/>
                </a:lnTo>
                <a:lnTo>
                  <a:pt x="15239" y="6095"/>
                </a:lnTo>
                <a:lnTo>
                  <a:pt x="12191" y="9143"/>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25" name="object 225"/>
          <p:cNvSpPr/>
          <p:nvPr/>
        </p:nvSpPr>
        <p:spPr>
          <a:xfrm>
            <a:off x="5988935" y="6656271"/>
            <a:ext cx="21590" cy="70485"/>
          </a:xfrm>
          <a:custGeom>
            <a:avLst/>
            <a:gdLst/>
            <a:ahLst/>
            <a:cxnLst/>
            <a:rect l="l" t="t" r="r" b="b"/>
            <a:pathLst>
              <a:path w="21589" h="70484">
                <a:moveTo>
                  <a:pt x="12191" y="9143"/>
                </a:moveTo>
                <a:lnTo>
                  <a:pt x="9143" y="12190"/>
                </a:lnTo>
                <a:lnTo>
                  <a:pt x="3047" y="12190"/>
                </a:lnTo>
                <a:lnTo>
                  <a:pt x="0" y="12190"/>
                </a:lnTo>
                <a:lnTo>
                  <a:pt x="0" y="18286"/>
                </a:lnTo>
                <a:lnTo>
                  <a:pt x="12191" y="18286"/>
                </a:lnTo>
                <a:lnTo>
                  <a:pt x="12191" y="70098"/>
                </a:lnTo>
                <a:lnTo>
                  <a:pt x="21334" y="70098"/>
                </a:lnTo>
                <a:lnTo>
                  <a:pt x="21334" y="0"/>
                </a:lnTo>
                <a:lnTo>
                  <a:pt x="15238" y="0"/>
                </a:lnTo>
                <a:lnTo>
                  <a:pt x="15238" y="6095"/>
                </a:lnTo>
                <a:lnTo>
                  <a:pt x="12191" y="9143"/>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26" name="object 226"/>
          <p:cNvSpPr/>
          <p:nvPr/>
        </p:nvSpPr>
        <p:spPr>
          <a:xfrm>
            <a:off x="6040748" y="6656271"/>
            <a:ext cx="21590" cy="70485"/>
          </a:xfrm>
          <a:custGeom>
            <a:avLst/>
            <a:gdLst/>
            <a:ahLst/>
            <a:cxnLst/>
            <a:rect l="l" t="t" r="r" b="b"/>
            <a:pathLst>
              <a:path w="21589" h="70484">
                <a:moveTo>
                  <a:pt x="12191" y="9143"/>
                </a:moveTo>
                <a:lnTo>
                  <a:pt x="9143" y="12190"/>
                </a:lnTo>
                <a:lnTo>
                  <a:pt x="3047" y="12190"/>
                </a:lnTo>
                <a:lnTo>
                  <a:pt x="0" y="12190"/>
                </a:lnTo>
                <a:lnTo>
                  <a:pt x="0" y="18286"/>
                </a:lnTo>
                <a:lnTo>
                  <a:pt x="12191" y="18286"/>
                </a:lnTo>
                <a:lnTo>
                  <a:pt x="12191" y="70098"/>
                </a:lnTo>
                <a:lnTo>
                  <a:pt x="21334" y="70098"/>
                </a:lnTo>
                <a:lnTo>
                  <a:pt x="21334" y="0"/>
                </a:lnTo>
                <a:lnTo>
                  <a:pt x="18286" y="0"/>
                </a:lnTo>
                <a:lnTo>
                  <a:pt x="15238" y="6095"/>
                </a:lnTo>
                <a:lnTo>
                  <a:pt x="12191" y="9143"/>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27" name="object 227"/>
          <p:cNvSpPr txBox="1"/>
          <p:nvPr/>
        </p:nvSpPr>
        <p:spPr>
          <a:xfrm>
            <a:off x="5683646" y="6631530"/>
            <a:ext cx="46291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210" normalizeH="0" baseline="0" noProof="0" dirty="0">
                <a:ln>
                  <a:noFill/>
                </a:ln>
                <a:solidFill>
                  <a:prstClr val="black"/>
                </a:solidFill>
                <a:effectLst/>
                <a:uLnTx/>
                <a:uFillTx/>
                <a:latin typeface="MS UI Gothic"/>
                <a:ea typeface="+mn-ea"/>
                <a:cs typeface="MS UI Gothic"/>
              </a:rPr>
              <a:t>21</a:t>
            </a:r>
            <a:r>
              <a:rPr kumimoji="1" sz="800" b="0" i="0" u="none" strike="noStrike" kern="1200" cap="none" spc="245" normalizeH="0" baseline="0" noProof="0" dirty="0">
                <a:ln>
                  <a:noFill/>
                </a:ln>
                <a:solidFill>
                  <a:prstClr val="black"/>
                </a:solidFill>
                <a:effectLst/>
                <a:uLnTx/>
                <a:uFillTx/>
                <a:latin typeface="MS UI Gothic"/>
                <a:ea typeface="+mn-ea"/>
                <a:cs typeface="MS UI Gothic"/>
              </a:rPr>
              <a:t> </a:t>
            </a:r>
            <a:r>
              <a:rPr kumimoji="1" sz="800" b="0" i="0" u="none" strike="noStrike" kern="1200" cap="none" spc="415" normalizeH="0" baseline="0" noProof="0" dirty="0">
                <a:ln>
                  <a:noFill/>
                </a:ln>
                <a:solidFill>
                  <a:prstClr val="black"/>
                </a:solidFill>
                <a:effectLst/>
                <a:uLnTx/>
                <a:uFillTx/>
                <a:latin typeface="MS UI Gothic"/>
                <a:ea typeface="+mn-ea"/>
                <a:cs typeface="MS UI Gothic"/>
              </a:rPr>
              <a:t>11</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228" name="object 228"/>
          <p:cNvSpPr/>
          <p:nvPr/>
        </p:nvSpPr>
        <p:spPr>
          <a:xfrm>
            <a:off x="2819219" y="1301386"/>
            <a:ext cx="45720" cy="70485"/>
          </a:xfrm>
          <a:custGeom>
            <a:avLst/>
            <a:gdLst/>
            <a:ahLst/>
            <a:cxnLst/>
            <a:rect l="l" t="t" r="r" b="b"/>
            <a:pathLst>
              <a:path w="45719" h="70484">
                <a:moveTo>
                  <a:pt x="27430" y="0"/>
                </a:moveTo>
                <a:lnTo>
                  <a:pt x="0" y="45716"/>
                </a:lnTo>
                <a:lnTo>
                  <a:pt x="0" y="54859"/>
                </a:lnTo>
                <a:lnTo>
                  <a:pt x="27430" y="54859"/>
                </a:lnTo>
                <a:lnTo>
                  <a:pt x="27430" y="70098"/>
                </a:lnTo>
                <a:lnTo>
                  <a:pt x="36573" y="70098"/>
                </a:lnTo>
                <a:lnTo>
                  <a:pt x="36573" y="54859"/>
                </a:lnTo>
                <a:lnTo>
                  <a:pt x="45717" y="54859"/>
                </a:lnTo>
                <a:lnTo>
                  <a:pt x="45717" y="45716"/>
                </a:lnTo>
                <a:lnTo>
                  <a:pt x="36573" y="45716"/>
                </a:lnTo>
                <a:lnTo>
                  <a:pt x="36573" y="0"/>
                </a:lnTo>
                <a:lnTo>
                  <a:pt x="27430"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29" name="object 229"/>
          <p:cNvSpPr/>
          <p:nvPr/>
        </p:nvSpPr>
        <p:spPr>
          <a:xfrm>
            <a:off x="2828362" y="1316625"/>
            <a:ext cx="18415" cy="30480"/>
          </a:xfrm>
          <a:custGeom>
            <a:avLst/>
            <a:gdLst/>
            <a:ahLst/>
            <a:cxnLst/>
            <a:rect l="l" t="t" r="r" b="b"/>
            <a:pathLst>
              <a:path w="18414" h="30480">
                <a:moveTo>
                  <a:pt x="18286" y="0"/>
                </a:moveTo>
                <a:lnTo>
                  <a:pt x="18286" y="30477"/>
                </a:lnTo>
                <a:lnTo>
                  <a:pt x="0" y="30477"/>
                </a:lnTo>
                <a:lnTo>
                  <a:pt x="18286"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30" name="object 230"/>
          <p:cNvSpPr/>
          <p:nvPr/>
        </p:nvSpPr>
        <p:spPr>
          <a:xfrm>
            <a:off x="2871031" y="1301386"/>
            <a:ext cx="45720" cy="70485"/>
          </a:xfrm>
          <a:custGeom>
            <a:avLst/>
            <a:gdLst/>
            <a:ahLst/>
            <a:cxnLst/>
            <a:rect l="l" t="t" r="r" b="b"/>
            <a:pathLst>
              <a:path w="45719" h="70484">
                <a:moveTo>
                  <a:pt x="27430" y="0"/>
                </a:moveTo>
                <a:lnTo>
                  <a:pt x="0" y="45716"/>
                </a:lnTo>
                <a:lnTo>
                  <a:pt x="0" y="54859"/>
                </a:lnTo>
                <a:lnTo>
                  <a:pt x="27430" y="54859"/>
                </a:lnTo>
                <a:lnTo>
                  <a:pt x="27430" y="70098"/>
                </a:lnTo>
                <a:lnTo>
                  <a:pt x="36573" y="70098"/>
                </a:lnTo>
                <a:lnTo>
                  <a:pt x="36573" y="54859"/>
                </a:lnTo>
                <a:lnTo>
                  <a:pt x="45717" y="54859"/>
                </a:lnTo>
                <a:lnTo>
                  <a:pt x="45717" y="45716"/>
                </a:lnTo>
                <a:lnTo>
                  <a:pt x="36573" y="45716"/>
                </a:lnTo>
                <a:lnTo>
                  <a:pt x="36573" y="0"/>
                </a:lnTo>
                <a:lnTo>
                  <a:pt x="27430"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31" name="object 231"/>
          <p:cNvSpPr/>
          <p:nvPr/>
        </p:nvSpPr>
        <p:spPr>
          <a:xfrm>
            <a:off x="2880175" y="1316625"/>
            <a:ext cx="18415" cy="30480"/>
          </a:xfrm>
          <a:custGeom>
            <a:avLst/>
            <a:gdLst/>
            <a:ahLst/>
            <a:cxnLst/>
            <a:rect l="l" t="t" r="r" b="b"/>
            <a:pathLst>
              <a:path w="18414" h="30480">
                <a:moveTo>
                  <a:pt x="18286" y="0"/>
                </a:moveTo>
                <a:lnTo>
                  <a:pt x="18286" y="30477"/>
                </a:lnTo>
                <a:lnTo>
                  <a:pt x="0" y="30477"/>
                </a:lnTo>
                <a:lnTo>
                  <a:pt x="18286"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32" name="object 232"/>
          <p:cNvSpPr txBox="1"/>
          <p:nvPr/>
        </p:nvSpPr>
        <p:spPr>
          <a:xfrm>
            <a:off x="2803471" y="1273599"/>
            <a:ext cx="336550" cy="202565"/>
          </a:xfrm>
          <a:prstGeom prst="rect">
            <a:avLst/>
          </a:prstGeom>
        </p:spPr>
        <p:txBody>
          <a:bodyPr vert="horz" wrap="square" lIns="0" tIns="0" rIns="0" bIns="0" rtlCol="0">
            <a:spAutoFit/>
          </a:bodyPr>
          <a:lstStyle/>
          <a:p>
            <a:pPr marL="12700" marR="0" lvl="0" indent="0" algn="l" defTabSz="914400" rtl="0" eaLnBrk="1" fontAlgn="auto" latinLnBrk="0" hangingPunct="1">
              <a:lnSpc>
                <a:spcPts val="770"/>
              </a:lnSpc>
              <a:spcBef>
                <a:spcPts val="0"/>
              </a:spcBef>
              <a:spcAft>
                <a:spcPts val="0"/>
              </a:spcAft>
              <a:buClrTx/>
              <a:buSzTx/>
              <a:buFontTx/>
              <a:buNone/>
              <a:tabLst/>
              <a:defRPr/>
            </a:pPr>
            <a:r>
              <a:rPr kumimoji="1" sz="800" b="0" i="0" u="none" strike="noStrike" kern="1200" cap="none" spc="415" normalizeH="0" baseline="0" noProof="0" dirty="0">
                <a:ln>
                  <a:noFill/>
                </a:ln>
                <a:solidFill>
                  <a:prstClr val="black"/>
                </a:solidFill>
                <a:effectLst/>
                <a:uLnTx/>
                <a:uFillTx/>
                <a:latin typeface="MS UI Gothic"/>
                <a:ea typeface="+mn-ea"/>
                <a:cs typeface="MS UI Gothic"/>
              </a:rPr>
              <a:t>4</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a:p>
            <a:pPr marL="167640" marR="0" lvl="0" indent="0" algn="l" defTabSz="914400" rtl="0" eaLnBrk="1" fontAlgn="auto" latinLnBrk="0" hangingPunct="1">
              <a:lnSpc>
                <a:spcPts val="77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4</a:t>
            </a:r>
            <a:r>
              <a:rPr kumimoji="1" sz="800" b="0" i="0" u="none" strike="noStrike" kern="1200" cap="none" spc="415" normalizeH="0" baseline="0" noProof="0" dirty="0">
                <a:ln>
                  <a:noFill/>
                </a:ln>
                <a:solidFill>
                  <a:prstClr val="black"/>
                </a:solidFill>
                <a:effectLst/>
                <a:uLnTx/>
                <a:uFillTx/>
                <a:latin typeface="MS UI Gothic"/>
                <a:ea typeface="+mn-ea"/>
                <a:cs typeface="MS UI Gothic"/>
              </a:rPr>
              <a:t>5</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233" name="object 233"/>
          <p:cNvSpPr txBox="1"/>
          <p:nvPr/>
        </p:nvSpPr>
        <p:spPr>
          <a:xfrm>
            <a:off x="2123811" y="5086325"/>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6</a:t>
            </a:r>
            <a:r>
              <a:rPr kumimoji="1" sz="800" b="0" i="0" u="none" strike="noStrike" kern="1200" cap="none" spc="415" normalizeH="0" baseline="0" noProof="0" dirty="0">
                <a:ln>
                  <a:noFill/>
                </a:ln>
                <a:solidFill>
                  <a:prstClr val="black"/>
                </a:solidFill>
                <a:effectLst/>
                <a:uLnTx/>
                <a:uFillTx/>
                <a:latin typeface="MS UI Gothic"/>
                <a:ea typeface="+mn-ea"/>
                <a:cs typeface="MS UI Gothic"/>
              </a:rPr>
              <a:t>2</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234" name="object 234"/>
          <p:cNvSpPr txBox="1"/>
          <p:nvPr/>
        </p:nvSpPr>
        <p:spPr>
          <a:xfrm>
            <a:off x="1349668" y="5936645"/>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6</a:t>
            </a:r>
            <a:r>
              <a:rPr kumimoji="1" sz="800" b="0" i="0" u="none" strike="noStrike" kern="1200" cap="none" spc="415" normalizeH="0" baseline="0" noProof="0" dirty="0">
                <a:ln>
                  <a:noFill/>
                </a:ln>
                <a:solidFill>
                  <a:prstClr val="black"/>
                </a:solidFill>
                <a:effectLst/>
                <a:uLnTx/>
                <a:uFillTx/>
                <a:latin typeface="MS UI Gothic"/>
                <a:ea typeface="+mn-ea"/>
                <a:cs typeface="MS UI Gothic"/>
              </a:rPr>
              <a:t>8</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235" name="object 235"/>
          <p:cNvSpPr/>
          <p:nvPr/>
        </p:nvSpPr>
        <p:spPr>
          <a:xfrm>
            <a:off x="2368144" y="1304434"/>
            <a:ext cx="45720" cy="70485"/>
          </a:xfrm>
          <a:custGeom>
            <a:avLst/>
            <a:gdLst/>
            <a:ahLst/>
            <a:cxnLst/>
            <a:rect l="l" t="t" r="r" b="b"/>
            <a:pathLst>
              <a:path w="45719" h="70484">
                <a:moveTo>
                  <a:pt x="27430" y="0"/>
                </a:moveTo>
                <a:lnTo>
                  <a:pt x="0" y="45716"/>
                </a:lnTo>
                <a:lnTo>
                  <a:pt x="0" y="54859"/>
                </a:lnTo>
                <a:lnTo>
                  <a:pt x="27430" y="54859"/>
                </a:lnTo>
                <a:lnTo>
                  <a:pt x="27430" y="70098"/>
                </a:lnTo>
                <a:lnTo>
                  <a:pt x="36573" y="70098"/>
                </a:lnTo>
                <a:lnTo>
                  <a:pt x="36573" y="54859"/>
                </a:lnTo>
                <a:lnTo>
                  <a:pt x="45716" y="54859"/>
                </a:lnTo>
                <a:lnTo>
                  <a:pt x="45716" y="45716"/>
                </a:lnTo>
                <a:lnTo>
                  <a:pt x="36573" y="45716"/>
                </a:lnTo>
                <a:lnTo>
                  <a:pt x="36573" y="0"/>
                </a:lnTo>
                <a:lnTo>
                  <a:pt x="27430"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36" name="object 236"/>
          <p:cNvSpPr/>
          <p:nvPr/>
        </p:nvSpPr>
        <p:spPr>
          <a:xfrm>
            <a:off x="2377287" y="1319672"/>
            <a:ext cx="18415" cy="30480"/>
          </a:xfrm>
          <a:custGeom>
            <a:avLst/>
            <a:gdLst/>
            <a:ahLst/>
            <a:cxnLst/>
            <a:rect l="l" t="t" r="r" b="b"/>
            <a:pathLst>
              <a:path w="18414" h="30480">
                <a:moveTo>
                  <a:pt x="18286" y="0"/>
                </a:moveTo>
                <a:lnTo>
                  <a:pt x="18286" y="30477"/>
                </a:lnTo>
                <a:lnTo>
                  <a:pt x="0" y="30477"/>
                </a:lnTo>
                <a:lnTo>
                  <a:pt x="18286"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37" name="object 237"/>
          <p:cNvSpPr/>
          <p:nvPr/>
        </p:nvSpPr>
        <p:spPr>
          <a:xfrm>
            <a:off x="2423004" y="1304434"/>
            <a:ext cx="40005" cy="73660"/>
          </a:xfrm>
          <a:custGeom>
            <a:avLst/>
            <a:gdLst/>
            <a:ahLst/>
            <a:cxnLst/>
            <a:rect l="l" t="t" r="r" b="b"/>
            <a:pathLst>
              <a:path w="40005" h="73659">
                <a:moveTo>
                  <a:pt x="0" y="21334"/>
                </a:moveTo>
                <a:lnTo>
                  <a:pt x="9143" y="21334"/>
                </a:lnTo>
                <a:lnTo>
                  <a:pt x="9143" y="15238"/>
                </a:lnTo>
                <a:lnTo>
                  <a:pt x="12191" y="12190"/>
                </a:lnTo>
                <a:lnTo>
                  <a:pt x="18286" y="9143"/>
                </a:lnTo>
                <a:lnTo>
                  <a:pt x="24382" y="12190"/>
                </a:lnTo>
                <a:lnTo>
                  <a:pt x="27430" y="15238"/>
                </a:lnTo>
                <a:lnTo>
                  <a:pt x="27430" y="18286"/>
                </a:lnTo>
                <a:lnTo>
                  <a:pt x="27430" y="24381"/>
                </a:lnTo>
                <a:lnTo>
                  <a:pt x="24382" y="27429"/>
                </a:lnTo>
                <a:lnTo>
                  <a:pt x="21334" y="30477"/>
                </a:lnTo>
                <a:lnTo>
                  <a:pt x="18286" y="30477"/>
                </a:lnTo>
                <a:lnTo>
                  <a:pt x="15238" y="30477"/>
                </a:lnTo>
                <a:lnTo>
                  <a:pt x="15238" y="39620"/>
                </a:lnTo>
                <a:lnTo>
                  <a:pt x="18286" y="39620"/>
                </a:lnTo>
                <a:lnTo>
                  <a:pt x="24382" y="39620"/>
                </a:lnTo>
                <a:lnTo>
                  <a:pt x="27430" y="42668"/>
                </a:lnTo>
                <a:lnTo>
                  <a:pt x="30477" y="45716"/>
                </a:lnTo>
                <a:lnTo>
                  <a:pt x="30477" y="51811"/>
                </a:lnTo>
                <a:lnTo>
                  <a:pt x="30477" y="57907"/>
                </a:lnTo>
                <a:lnTo>
                  <a:pt x="27430" y="60954"/>
                </a:lnTo>
                <a:lnTo>
                  <a:pt x="24382" y="64002"/>
                </a:lnTo>
                <a:lnTo>
                  <a:pt x="18286" y="64002"/>
                </a:lnTo>
                <a:lnTo>
                  <a:pt x="15238" y="64002"/>
                </a:lnTo>
                <a:lnTo>
                  <a:pt x="12191" y="60954"/>
                </a:lnTo>
                <a:lnTo>
                  <a:pt x="9143" y="57907"/>
                </a:lnTo>
                <a:lnTo>
                  <a:pt x="9143" y="51811"/>
                </a:lnTo>
                <a:lnTo>
                  <a:pt x="9143" y="48763"/>
                </a:lnTo>
                <a:lnTo>
                  <a:pt x="0" y="48763"/>
                </a:lnTo>
                <a:lnTo>
                  <a:pt x="0" y="51811"/>
                </a:lnTo>
                <a:lnTo>
                  <a:pt x="0" y="60954"/>
                </a:lnTo>
                <a:lnTo>
                  <a:pt x="3047" y="67050"/>
                </a:lnTo>
                <a:lnTo>
                  <a:pt x="9143" y="70098"/>
                </a:lnTo>
                <a:lnTo>
                  <a:pt x="18286" y="73145"/>
                </a:lnTo>
                <a:lnTo>
                  <a:pt x="27430" y="70098"/>
                </a:lnTo>
                <a:lnTo>
                  <a:pt x="33525" y="67050"/>
                </a:lnTo>
                <a:lnTo>
                  <a:pt x="39621" y="60954"/>
                </a:lnTo>
                <a:lnTo>
                  <a:pt x="39621" y="51811"/>
                </a:lnTo>
                <a:lnTo>
                  <a:pt x="39621" y="45716"/>
                </a:lnTo>
                <a:lnTo>
                  <a:pt x="33525" y="39620"/>
                </a:lnTo>
                <a:lnTo>
                  <a:pt x="27430" y="33525"/>
                </a:lnTo>
                <a:lnTo>
                  <a:pt x="33525" y="30477"/>
                </a:lnTo>
                <a:lnTo>
                  <a:pt x="36573" y="27429"/>
                </a:lnTo>
                <a:lnTo>
                  <a:pt x="39621" y="18286"/>
                </a:lnTo>
                <a:lnTo>
                  <a:pt x="36573" y="12190"/>
                </a:lnTo>
                <a:lnTo>
                  <a:pt x="33525" y="6095"/>
                </a:lnTo>
                <a:lnTo>
                  <a:pt x="27430" y="3047"/>
                </a:lnTo>
                <a:lnTo>
                  <a:pt x="18286" y="0"/>
                </a:lnTo>
                <a:lnTo>
                  <a:pt x="12191" y="3047"/>
                </a:lnTo>
                <a:lnTo>
                  <a:pt x="6095" y="6095"/>
                </a:lnTo>
                <a:lnTo>
                  <a:pt x="3047" y="12190"/>
                </a:lnTo>
                <a:lnTo>
                  <a:pt x="0" y="21334"/>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38" name="object 238"/>
          <p:cNvSpPr txBox="1"/>
          <p:nvPr/>
        </p:nvSpPr>
        <p:spPr>
          <a:xfrm>
            <a:off x="2352396" y="1276646"/>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4</a:t>
            </a:r>
            <a:r>
              <a:rPr kumimoji="1" sz="800" b="0" i="0" u="none" strike="noStrike" kern="1200" cap="none" spc="415" normalizeH="0" baseline="0" noProof="0" dirty="0">
                <a:ln>
                  <a:noFill/>
                </a:ln>
                <a:solidFill>
                  <a:prstClr val="black"/>
                </a:solidFill>
                <a:effectLst/>
                <a:uLnTx/>
                <a:uFillTx/>
                <a:latin typeface="MS UI Gothic"/>
                <a:ea typeface="+mn-ea"/>
                <a:cs typeface="MS UI Gothic"/>
              </a:rPr>
              <a:t>3</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239" name="object 239"/>
          <p:cNvSpPr txBox="1"/>
          <p:nvPr/>
        </p:nvSpPr>
        <p:spPr>
          <a:xfrm>
            <a:off x="1864747" y="3937326"/>
            <a:ext cx="220979" cy="284480"/>
          </a:xfrm>
          <a:prstGeom prst="rect">
            <a:avLst/>
          </a:prstGeom>
        </p:spPr>
        <p:txBody>
          <a:bodyPr vert="horz" wrap="square" lIns="0" tIns="0" rIns="0" bIns="0" rtlCol="0">
            <a:spAutoFit/>
          </a:bodyPr>
          <a:lstStyle/>
          <a:p>
            <a:pPr marL="52069"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5</a:t>
            </a:r>
            <a:r>
              <a:rPr kumimoji="1" sz="800" b="0" i="0" u="none" strike="noStrike" kern="1200" cap="none" spc="415" normalizeH="0" baseline="0" noProof="0" dirty="0">
                <a:ln>
                  <a:noFill/>
                </a:ln>
                <a:solidFill>
                  <a:prstClr val="black"/>
                </a:solidFill>
                <a:effectLst/>
                <a:uLnTx/>
                <a:uFillTx/>
                <a:latin typeface="MS UI Gothic"/>
                <a:ea typeface="+mn-ea"/>
                <a:cs typeface="MS UI Gothic"/>
              </a:rPr>
              <a:t>6</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a:p>
            <a:pPr marL="12700" marR="0" lvl="0" indent="0" algn="l" defTabSz="914400" rtl="0" eaLnBrk="1" fontAlgn="auto" latinLnBrk="0" hangingPunct="1">
              <a:lnSpc>
                <a:spcPct val="100000"/>
              </a:lnSpc>
              <a:spcBef>
                <a:spcPts val="260"/>
              </a:spcBef>
              <a:spcAft>
                <a:spcPts val="0"/>
              </a:spcAft>
              <a:buClrTx/>
              <a:buSzTx/>
              <a:buFontTx/>
              <a:buNone/>
              <a:tabLst/>
              <a:defRPr/>
            </a:pPr>
            <a:r>
              <a:rPr kumimoji="1" sz="800" b="0" i="0" u="none" strike="noStrike" kern="1200" cap="none" spc="210" normalizeH="0" baseline="0" noProof="0" dirty="0">
                <a:ln>
                  <a:noFill/>
                </a:ln>
                <a:solidFill>
                  <a:prstClr val="black"/>
                </a:solidFill>
                <a:effectLst/>
                <a:uLnTx/>
                <a:uFillTx/>
                <a:latin typeface="MS UI Gothic"/>
                <a:ea typeface="+mn-ea"/>
                <a:cs typeface="MS UI Gothic"/>
              </a:rPr>
              <a:t>57</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240" name="object 240"/>
          <p:cNvSpPr/>
          <p:nvPr/>
        </p:nvSpPr>
        <p:spPr>
          <a:xfrm>
            <a:off x="6580209" y="859463"/>
            <a:ext cx="40005" cy="70485"/>
          </a:xfrm>
          <a:custGeom>
            <a:avLst/>
            <a:gdLst/>
            <a:ahLst/>
            <a:cxnLst/>
            <a:rect l="l" t="t" r="r" b="b"/>
            <a:pathLst>
              <a:path w="40004" h="70484">
                <a:moveTo>
                  <a:pt x="0" y="36572"/>
                </a:moveTo>
                <a:lnTo>
                  <a:pt x="0" y="45716"/>
                </a:lnTo>
                <a:lnTo>
                  <a:pt x="3047" y="54859"/>
                </a:lnTo>
                <a:lnTo>
                  <a:pt x="3047" y="60954"/>
                </a:lnTo>
                <a:lnTo>
                  <a:pt x="6095" y="64002"/>
                </a:lnTo>
                <a:lnTo>
                  <a:pt x="15239" y="70098"/>
                </a:lnTo>
                <a:lnTo>
                  <a:pt x="21334" y="70098"/>
                </a:lnTo>
                <a:lnTo>
                  <a:pt x="27430" y="70098"/>
                </a:lnTo>
                <a:lnTo>
                  <a:pt x="33525" y="64002"/>
                </a:lnTo>
                <a:lnTo>
                  <a:pt x="39621" y="57907"/>
                </a:lnTo>
                <a:lnTo>
                  <a:pt x="39621" y="45716"/>
                </a:lnTo>
                <a:lnTo>
                  <a:pt x="39621" y="36572"/>
                </a:lnTo>
                <a:lnTo>
                  <a:pt x="33525" y="27429"/>
                </a:lnTo>
                <a:lnTo>
                  <a:pt x="30478" y="24381"/>
                </a:lnTo>
                <a:lnTo>
                  <a:pt x="21334" y="24381"/>
                </a:lnTo>
                <a:lnTo>
                  <a:pt x="18286" y="24381"/>
                </a:lnTo>
                <a:lnTo>
                  <a:pt x="12191" y="27429"/>
                </a:lnTo>
                <a:lnTo>
                  <a:pt x="9143" y="33525"/>
                </a:lnTo>
                <a:lnTo>
                  <a:pt x="12191" y="18286"/>
                </a:lnTo>
                <a:lnTo>
                  <a:pt x="15239" y="9143"/>
                </a:lnTo>
                <a:lnTo>
                  <a:pt x="21334" y="6095"/>
                </a:lnTo>
                <a:lnTo>
                  <a:pt x="27430" y="9143"/>
                </a:lnTo>
                <a:lnTo>
                  <a:pt x="30478" y="12190"/>
                </a:lnTo>
                <a:lnTo>
                  <a:pt x="30478" y="18286"/>
                </a:lnTo>
                <a:lnTo>
                  <a:pt x="39621" y="18286"/>
                </a:lnTo>
                <a:lnTo>
                  <a:pt x="39621" y="9143"/>
                </a:lnTo>
                <a:lnTo>
                  <a:pt x="33525" y="3047"/>
                </a:lnTo>
                <a:lnTo>
                  <a:pt x="27430" y="0"/>
                </a:lnTo>
                <a:lnTo>
                  <a:pt x="21334" y="0"/>
                </a:lnTo>
                <a:lnTo>
                  <a:pt x="15239" y="0"/>
                </a:lnTo>
                <a:lnTo>
                  <a:pt x="9143" y="3047"/>
                </a:lnTo>
                <a:lnTo>
                  <a:pt x="6095" y="9143"/>
                </a:lnTo>
                <a:lnTo>
                  <a:pt x="3047" y="18286"/>
                </a:lnTo>
                <a:lnTo>
                  <a:pt x="0" y="27429"/>
                </a:lnTo>
                <a:lnTo>
                  <a:pt x="0" y="36572"/>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41" name="object 241"/>
          <p:cNvSpPr/>
          <p:nvPr/>
        </p:nvSpPr>
        <p:spPr>
          <a:xfrm>
            <a:off x="6589352" y="889941"/>
            <a:ext cx="21590" cy="33655"/>
          </a:xfrm>
          <a:custGeom>
            <a:avLst/>
            <a:gdLst/>
            <a:ahLst/>
            <a:cxnLst/>
            <a:rect l="l" t="t" r="r" b="b"/>
            <a:pathLst>
              <a:path w="21590" h="33655">
                <a:moveTo>
                  <a:pt x="12191" y="0"/>
                </a:moveTo>
                <a:lnTo>
                  <a:pt x="18286" y="3047"/>
                </a:lnTo>
                <a:lnTo>
                  <a:pt x="21334" y="9143"/>
                </a:lnTo>
                <a:lnTo>
                  <a:pt x="21334" y="15238"/>
                </a:lnTo>
                <a:lnTo>
                  <a:pt x="21334" y="24381"/>
                </a:lnTo>
                <a:lnTo>
                  <a:pt x="18286" y="30477"/>
                </a:lnTo>
                <a:lnTo>
                  <a:pt x="12191" y="33525"/>
                </a:lnTo>
                <a:lnTo>
                  <a:pt x="9143" y="30477"/>
                </a:lnTo>
                <a:lnTo>
                  <a:pt x="6095" y="30477"/>
                </a:lnTo>
                <a:lnTo>
                  <a:pt x="3047" y="24381"/>
                </a:lnTo>
                <a:lnTo>
                  <a:pt x="0" y="15238"/>
                </a:lnTo>
                <a:lnTo>
                  <a:pt x="3047" y="9143"/>
                </a:lnTo>
                <a:lnTo>
                  <a:pt x="6095" y="3047"/>
                </a:lnTo>
                <a:lnTo>
                  <a:pt x="12191"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42" name="object 242"/>
          <p:cNvSpPr/>
          <p:nvPr/>
        </p:nvSpPr>
        <p:spPr>
          <a:xfrm>
            <a:off x="6632022" y="859463"/>
            <a:ext cx="40005" cy="70485"/>
          </a:xfrm>
          <a:custGeom>
            <a:avLst/>
            <a:gdLst/>
            <a:ahLst/>
            <a:cxnLst/>
            <a:rect l="l" t="t" r="r" b="b"/>
            <a:pathLst>
              <a:path w="40004" h="70484">
                <a:moveTo>
                  <a:pt x="0" y="24381"/>
                </a:moveTo>
                <a:lnTo>
                  <a:pt x="9143" y="24381"/>
                </a:lnTo>
                <a:lnTo>
                  <a:pt x="12191" y="15238"/>
                </a:lnTo>
                <a:lnTo>
                  <a:pt x="15239" y="9143"/>
                </a:lnTo>
                <a:lnTo>
                  <a:pt x="21334" y="6095"/>
                </a:lnTo>
                <a:lnTo>
                  <a:pt x="27430" y="9143"/>
                </a:lnTo>
                <a:lnTo>
                  <a:pt x="30478" y="12190"/>
                </a:lnTo>
                <a:lnTo>
                  <a:pt x="30478" y="18286"/>
                </a:lnTo>
                <a:lnTo>
                  <a:pt x="27430" y="24381"/>
                </a:lnTo>
                <a:lnTo>
                  <a:pt x="24382" y="33525"/>
                </a:lnTo>
                <a:lnTo>
                  <a:pt x="15239" y="42668"/>
                </a:lnTo>
                <a:lnTo>
                  <a:pt x="6095" y="51811"/>
                </a:lnTo>
                <a:lnTo>
                  <a:pt x="3047" y="57907"/>
                </a:lnTo>
                <a:lnTo>
                  <a:pt x="0" y="64002"/>
                </a:lnTo>
                <a:lnTo>
                  <a:pt x="0" y="70098"/>
                </a:lnTo>
                <a:lnTo>
                  <a:pt x="39621" y="70098"/>
                </a:lnTo>
                <a:lnTo>
                  <a:pt x="39621" y="60954"/>
                </a:lnTo>
                <a:lnTo>
                  <a:pt x="9143" y="60954"/>
                </a:lnTo>
                <a:lnTo>
                  <a:pt x="15239" y="54859"/>
                </a:lnTo>
                <a:lnTo>
                  <a:pt x="21334" y="48763"/>
                </a:lnTo>
                <a:lnTo>
                  <a:pt x="33525" y="33525"/>
                </a:lnTo>
                <a:lnTo>
                  <a:pt x="39621" y="27429"/>
                </a:lnTo>
                <a:lnTo>
                  <a:pt x="39621" y="18286"/>
                </a:lnTo>
                <a:lnTo>
                  <a:pt x="39621" y="9143"/>
                </a:lnTo>
                <a:lnTo>
                  <a:pt x="33525" y="6095"/>
                </a:lnTo>
                <a:lnTo>
                  <a:pt x="27430" y="0"/>
                </a:lnTo>
                <a:lnTo>
                  <a:pt x="21334" y="0"/>
                </a:lnTo>
                <a:lnTo>
                  <a:pt x="12191" y="0"/>
                </a:lnTo>
                <a:lnTo>
                  <a:pt x="9143" y="6095"/>
                </a:lnTo>
                <a:lnTo>
                  <a:pt x="3047" y="12190"/>
                </a:lnTo>
                <a:lnTo>
                  <a:pt x="0" y="24381"/>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43" name="object 243"/>
          <p:cNvSpPr txBox="1"/>
          <p:nvPr/>
        </p:nvSpPr>
        <p:spPr>
          <a:xfrm>
            <a:off x="6561414" y="828628"/>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6</a:t>
            </a:r>
            <a:r>
              <a:rPr kumimoji="1" sz="800" b="0" i="0" u="none" strike="noStrike" kern="1200" cap="none" spc="415" normalizeH="0" baseline="0" noProof="0" dirty="0">
                <a:ln>
                  <a:noFill/>
                </a:ln>
                <a:solidFill>
                  <a:prstClr val="black"/>
                </a:solidFill>
                <a:effectLst/>
                <a:uLnTx/>
                <a:uFillTx/>
                <a:latin typeface="MS UI Gothic"/>
                <a:ea typeface="+mn-ea"/>
                <a:cs typeface="MS UI Gothic"/>
              </a:rPr>
              <a:t>2</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244" name="object 244"/>
          <p:cNvSpPr/>
          <p:nvPr/>
        </p:nvSpPr>
        <p:spPr>
          <a:xfrm>
            <a:off x="8076681" y="2968501"/>
            <a:ext cx="21590" cy="70485"/>
          </a:xfrm>
          <a:custGeom>
            <a:avLst/>
            <a:gdLst/>
            <a:ahLst/>
            <a:cxnLst/>
            <a:rect l="l" t="t" r="r" b="b"/>
            <a:pathLst>
              <a:path w="21590" h="70485">
                <a:moveTo>
                  <a:pt x="12191" y="6095"/>
                </a:moveTo>
                <a:lnTo>
                  <a:pt x="9143" y="9143"/>
                </a:lnTo>
                <a:lnTo>
                  <a:pt x="3047" y="9143"/>
                </a:lnTo>
                <a:lnTo>
                  <a:pt x="0" y="9143"/>
                </a:lnTo>
                <a:lnTo>
                  <a:pt x="0" y="15238"/>
                </a:lnTo>
                <a:lnTo>
                  <a:pt x="12191" y="15238"/>
                </a:lnTo>
                <a:lnTo>
                  <a:pt x="12191" y="70098"/>
                </a:lnTo>
                <a:lnTo>
                  <a:pt x="21334" y="70098"/>
                </a:lnTo>
                <a:lnTo>
                  <a:pt x="21334" y="0"/>
                </a:lnTo>
                <a:lnTo>
                  <a:pt x="15239" y="0"/>
                </a:lnTo>
                <a:lnTo>
                  <a:pt x="15239" y="3047"/>
                </a:lnTo>
                <a:lnTo>
                  <a:pt x="12191" y="6095"/>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45" name="object 245"/>
          <p:cNvSpPr/>
          <p:nvPr/>
        </p:nvSpPr>
        <p:spPr>
          <a:xfrm>
            <a:off x="8119350" y="2968501"/>
            <a:ext cx="45720" cy="70485"/>
          </a:xfrm>
          <a:custGeom>
            <a:avLst/>
            <a:gdLst/>
            <a:ahLst/>
            <a:cxnLst/>
            <a:rect l="l" t="t" r="r" b="b"/>
            <a:pathLst>
              <a:path w="45720" h="70485">
                <a:moveTo>
                  <a:pt x="27430" y="0"/>
                </a:moveTo>
                <a:lnTo>
                  <a:pt x="0" y="42668"/>
                </a:lnTo>
                <a:lnTo>
                  <a:pt x="0" y="51811"/>
                </a:lnTo>
                <a:lnTo>
                  <a:pt x="27430" y="51811"/>
                </a:lnTo>
                <a:lnTo>
                  <a:pt x="27430" y="70098"/>
                </a:lnTo>
                <a:lnTo>
                  <a:pt x="36573" y="70098"/>
                </a:lnTo>
                <a:lnTo>
                  <a:pt x="36573" y="51811"/>
                </a:lnTo>
                <a:lnTo>
                  <a:pt x="45717" y="51811"/>
                </a:lnTo>
                <a:lnTo>
                  <a:pt x="45717" y="42668"/>
                </a:lnTo>
                <a:lnTo>
                  <a:pt x="36573" y="42668"/>
                </a:lnTo>
                <a:lnTo>
                  <a:pt x="36573" y="0"/>
                </a:lnTo>
                <a:lnTo>
                  <a:pt x="27430"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46" name="object 246"/>
          <p:cNvSpPr/>
          <p:nvPr/>
        </p:nvSpPr>
        <p:spPr>
          <a:xfrm>
            <a:off x="8128494" y="2983740"/>
            <a:ext cx="18415" cy="27940"/>
          </a:xfrm>
          <a:custGeom>
            <a:avLst/>
            <a:gdLst/>
            <a:ahLst/>
            <a:cxnLst/>
            <a:rect l="l" t="t" r="r" b="b"/>
            <a:pathLst>
              <a:path w="18415" h="27939">
                <a:moveTo>
                  <a:pt x="18286" y="0"/>
                </a:moveTo>
                <a:lnTo>
                  <a:pt x="18286" y="27429"/>
                </a:lnTo>
                <a:lnTo>
                  <a:pt x="0" y="27429"/>
                </a:lnTo>
                <a:lnTo>
                  <a:pt x="18286"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47" name="object 247"/>
          <p:cNvSpPr/>
          <p:nvPr/>
        </p:nvSpPr>
        <p:spPr>
          <a:xfrm>
            <a:off x="8171164" y="2998979"/>
            <a:ext cx="45720" cy="6350"/>
          </a:xfrm>
          <a:custGeom>
            <a:avLst/>
            <a:gdLst/>
            <a:ahLst/>
            <a:cxnLst/>
            <a:rect l="l" t="t" r="r" b="b"/>
            <a:pathLst>
              <a:path w="45720" h="6350">
                <a:moveTo>
                  <a:pt x="0" y="0"/>
                </a:moveTo>
                <a:lnTo>
                  <a:pt x="0" y="6095"/>
                </a:lnTo>
                <a:lnTo>
                  <a:pt x="45717" y="6095"/>
                </a:lnTo>
                <a:lnTo>
                  <a:pt x="45717" y="0"/>
                </a:lnTo>
                <a:lnTo>
                  <a:pt x="0"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48" name="object 248"/>
          <p:cNvSpPr/>
          <p:nvPr/>
        </p:nvSpPr>
        <p:spPr>
          <a:xfrm>
            <a:off x="8226024" y="2968501"/>
            <a:ext cx="40005" cy="70485"/>
          </a:xfrm>
          <a:custGeom>
            <a:avLst/>
            <a:gdLst/>
            <a:ahLst/>
            <a:cxnLst/>
            <a:rect l="l" t="t" r="r" b="b"/>
            <a:pathLst>
              <a:path w="40004" h="70485">
                <a:moveTo>
                  <a:pt x="0" y="24381"/>
                </a:moveTo>
                <a:lnTo>
                  <a:pt x="12191" y="24381"/>
                </a:lnTo>
                <a:lnTo>
                  <a:pt x="12191" y="15238"/>
                </a:lnTo>
                <a:lnTo>
                  <a:pt x="15238" y="9143"/>
                </a:lnTo>
                <a:lnTo>
                  <a:pt x="21334" y="6095"/>
                </a:lnTo>
                <a:lnTo>
                  <a:pt x="27430" y="9143"/>
                </a:lnTo>
                <a:lnTo>
                  <a:pt x="30478" y="12190"/>
                </a:lnTo>
                <a:lnTo>
                  <a:pt x="30478" y="18286"/>
                </a:lnTo>
                <a:lnTo>
                  <a:pt x="27430" y="24381"/>
                </a:lnTo>
                <a:lnTo>
                  <a:pt x="24382" y="33525"/>
                </a:lnTo>
                <a:lnTo>
                  <a:pt x="15238" y="39620"/>
                </a:lnTo>
                <a:lnTo>
                  <a:pt x="6095" y="51811"/>
                </a:lnTo>
                <a:lnTo>
                  <a:pt x="3047" y="57907"/>
                </a:lnTo>
                <a:lnTo>
                  <a:pt x="0" y="60954"/>
                </a:lnTo>
                <a:lnTo>
                  <a:pt x="0" y="70098"/>
                </a:lnTo>
                <a:lnTo>
                  <a:pt x="39621" y="70098"/>
                </a:lnTo>
                <a:lnTo>
                  <a:pt x="39621" y="60954"/>
                </a:lnTo>
                <a:lnTo>
                  <a:pt x="12191" y="60954"/>
                </a:lnTo>
                <a:lnTo>
                  <a:pt x="15238" y="54859"/>
                </a:lnTo>
                <a:lnTo>
                  <a:pt x="21334" y="48763"/>
                </a:lnTo>
                <a:lnTo>
                  <a:pt x="33525" y="33525"/>
                </a:lnTo>
                <a:lnTo>
                  <a:pt x="39621" y="27429"/>
                </a:lnTo>
                <a:lnTo>
                  <a:pt x="39621" y="18286"/>
                </a:lnTo>
                <a:lnTo>
                  <a:pt x="39621" y="9143"/>
                </a:lnTo>
                <a:lnTo>
                  <a:pt x="33525" y="3047"/>
                </a:lnTo>
                <a:lnTo>
                  <a:pt x="27430" y="0"/>
                </a:lnTo>
                <a:lnTo>
                  <a:pt x="21334" y="0"/>
                </a:lnTo>
                <a:lnTo>
                  <a:pt x="12191" y="0"/>
                </a:lnTo>
                <a:lnTo>
                  <a:pt x="9143" y="3047"/>
                </a:lnTo>
                <a:lnTo>
                  <a:pt x="3047" y="12190"/>
                </a:lnTo>
                <a:lnTo>
                  <a:pt x="0" y="24381"/>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49" name="object 249"/>
          <p:cNvSpPr txBox="1"/>
          <p:nvPr/>
        </p:nvSpPr>
        <p:spPr>
          <a:xfrm>
            <a:off x="8051790" y="2937666"/>
            <a:ext cx="284480"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14-</a:t>
            </a:r>
            <a:r>
              <a:rPr kumimoji="1" sz="800" b="0" i="0" u="none" strike="noStrike" kern="1200" cap="none" spc="415" normalizeH="0" baseline="0" noProof="0" dirty="0">
                <a:ln>
                  <a:noFill/>
                </a:ln>
                <a:solidFill>
                  <a:prstClr val="black"/>
                </a:solidFill>
                <a:effectLst/>
                <a:uLnTx/>
                <a:uFillTx/>
                <a:latin typeface="MS UI Gothic"/>
                <a:ea typeface="+mn-ea"/>
                <a:cs typeface="MS UI Gothic"/>
              </a:rPr>
              <a:t>2</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250" name="object 250"/>
          <p:cNvSpPr/>
          <p:nvPr/>
        </p:nvSpPr>
        <p:spPr>
          <a:xfrm>
            <a:off x="2118224" y="905179"/>
            <a:ext cx="45720" cy="70485"/>
          </a:xfrm>
          <a:custGeom>
            <a:avLst/>
            <a:gdLst/>
            <a:ahLst/>
            <a:cxnLst/>
            <a:rect l="l" t="t" r="r" b="b"/>
            <a:pathLst>
              <a:path w="45719" h="70484">
                <a:moveTo>
                  <a:pt x="27430" y="0"/>
                </a:moveTo>
                <a:lnTo>
                  <a:pt x="0" y="42668"/>
                </a:lnTo>
                <a:lnTo>
                  <a:pt x="0" y="51811"/>
                </a:lnTo>
                <a:lnTo>
                  <a:pt x="27430" y="51811"/>
                </a:lnTo>
                <a:lnTo>
                  <a:pt x="27430" y="70098"/>
                </a:lnTo>
                <a:lnTo>
                  <a:pt x="36573" y="70098"/>
                </a:lnTo>
                <a:lnTo>
                  <a:pt x="36573" y="51811"/>
                </a:lnTo>
                <a:lnTo>
                  <a:pt x="45717" y="51811"/>
                </a:lnTo>
                <a:lnTo>
                  <a:pt x="45717" y="42668"/>
                </a:lnTo>
                <a:lnTo>
                  <a:pt x="36573" y="42668"/>
                </a:lnTo>
                <a:lnTo>
                  <a:pt x="36573" y="0"/>
                </a:lnTo>
                <a:lnTo>
                  <a:pt x="27430"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51" name="object 251"/>
          <p:cNvSpPr/>
          <p:nvPr/>
        </p:nvSpPr>
        <p:spPr>
          <a:xfrm>
            <a:off x="2127367" y="920418"/>
            <a:ext cx="18415" cy="27940"/>
          </a:xfrm>
          <a:custGeom>
            <a:avLst/>
            <a:gdLst/>
            <a:ahLst/>
            <a:cxnLst/>
            <a:rect l="l" t="t" r="r" b="b"/>
            <a:pathLst>
              <a:path w="18414" h="27940">
                <a:moveTo>
                  <a:pt x="18286" y="0"/>
                </a:moveTo>
                <a:lnTo>
                  <a:pt x="18286" y="27429"/>
                </a:lnTo>
                <a:lnTo>
                  <a:pt x="0" y="27429"/>
                </a:lnTo>
                <a:lnTo>
                  <a:pt x="18286"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52" name="object 252"/>
          <p:cNvSpPr/>
          <p:nvPr/>
        </p:nvSpPr>
        <p:spPr>
          <a:xfrm>
            <a:off x="2173084" y="905179"/>
            <a:ext cx="40005" cy="70485"/>
          </a:xfrm>
          <a:custGeom>
            <a:avLst/>
            <a:gdLst/>
            <a:ahLst/>
            <a:cxnLst/>
            <a:rect l="l" t="t" r="r" b="b"/>
            <a:pathLst>
              <a:path w="40005" h="70484">
                <a:moveTo>
                  <a:pt x="0" y="24381"/>
                </a:moveTo>
                <a:lnTo>
                  <a:pt x="12191" y="24381"/>
                </a:lnTo>
                <a:lnTo>
                  <a:pt x="12191" y="15238"/>
                </a:lnTo>
                <a:lnTo>
                  <a:pt x="15238" y="9143"/>
                </a:lnTo>
                <a:lnTo>
                  <a:pt x="21334" y="6095"/>
                </a:lnTo>
                <a:lnTo>
                  <a:pt x="27430" y="9143"/>
                </a:lnTo>
                <a:lnTo>
                  <a:pt x="30478" y="12190"/>
                </a:lnTo>
                <a:lnTo>
                  <a:pt x="30478" y="18286"/>
                </a:lnTo>
                <a:lnTo>
                  <a:pt x="27430" y="24381"/>
                </a:lnTo>
                <a:lnTo>
                  <a:pt x="24382" y="33525"/>
                </a:lnTo>
                <a:lnTo>
                  <a:pt x="15238" y="42668"/>
                </a:lnTo>
                <a:lnTo>
                  <a:pt x="6095" y="51811"/>
                </a:lnTo>
                <a:lnTo>
                  <a:pt x="3047" y="57907"/>
                </a:lnTo>
                <a:lnTo>
                  <a:pt x="0" y="64002"/>
                </a:lnTo>
                <a:lnTo>
                  <a:pt x="0" y="70098"/>
                </a:lnTo>
                <a:lnTo>
                  <a:pt x="39621" y="70098"/>
                </a:lnTo>
                <a:lnTo>
                  <a:pt x="39621" y="60954"/>
                </a:lnTo>
                <a:lnTo>
                  <a:pt x="12191" y="60954"/>
                </a:lnTo>
                <a:lnTo>
                  <a:pt x="15238" y="54859"/>
                </a:lnTo>
                <a:lnTo>
                  <a:pt x="21334" y="48763"/>
                </a:lnTo>
                <a:lnTo>
                  <a:pt x="33525" y="33525"/>
                </a:lnTo>
                <a:lnTo>
                  <a:pt x="39621" y="27429"/>
                </a:lnTo>
                <a:lnTo>
                  <a:pt x="39621" y="18286"/>
                </a:lnTo>
                <a:lnTo>
                  <a:pt x="39621" y="9143"/>
                </a:lnTo>
                <a:lnTo>
                  <a:pt x="33525" y="6095"/>
                </a:lnTo>
                <a:lnTo>
                  <a:pt x="27430" y="0"/>
                </a:lnTo>
                <a:lnTo>
                  <a:pt x="21334" y="0"/>
                </a:lnTo>
                <a:lnTo>
                  <a:pt x="12191" y="0"/>
                </a:lnTo>
                <a:lnTo>
                  <a:pt x="9143" y="6095"/>
                </a:lnTo>
                <a:lnTo>
                  <a:pt x="3047" y="12190"/>
                </a:lnTo>
                <a:lnTo>
                  <a:pt x="0" y="24381"/>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53" name="object 253"/>
          <p:cNvSpPr txBox="1"/>
          <p:nvPr/>
        </p:nvSpPr>
        <p:spPr>
          <a:xfrm>
            <a:off x="2102476" y="874344"/>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4</a:t>
            </a:r>
            <a:r>
              <a:rPr kumimoji="1" sz="800" b="0" i="0" u="none" strike="noStrike" kern="1200" cap="none" spc="415" normalizeH="0" baseline="0" noProof="0" dirty="0">
                <a:ln>
                  <a:noFill/>
                </a:ln>
                <a:solidFill>
                  <a:prstClr val="black"/>
                </a:solidFill>
                <a:effectLst/>
                <a:uLnTx/>
                <a:uFillTx/>
                <a:latin typeface="MS UI Gothic"/>
                <a:ea typeface="+mn-ea"/>
                <a:cs typeface="MS UI Gothic"/>
              </a:rPr>
              <a:t>2</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254" name="object 254"/>
          <p:cNvSpPr txBox="1"/>
          <p:nvPr/>
        </p:nvSpPr>
        <p:spPr>
          <a:xfrm>
            <a:off x="660864" y="3297300"/>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5</a:t>
            </a:r>
            <a:r>
              <a:rPr kumimoji="1" sz="800" b="0" i="0" u="none" strike="noStrike" kern="1200" cap="none" spc="415" normalizeH="0" baseline="0" noProof="0" dirty="0">
                <a:ln>
                  <a:noFill/>
                </a:ln>
                <a:solidFill>
                  <a:prstClr val="black"/>
                </a:solidFill>
                <a:effectLst/>
                <a:uLnTx/>
                <a:uFillTx/>
                <a:latin typeface="MS UI Gothic"/>
                <a:ea typeface="+mn-ea"/>
                <a:cs typeface="MS UI Gothic"/>
              </a:rPr>
              <a:t>0</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255" name="object 255"/>
          <p:cNvSpPr/>
          <p:nvPr/>
        </p:nvSpPr>
        <p:spPr>
          <a:xfrm>
            <a:off x="7454929" y="1475107"/>
            <a:ext cx="40005" cy="73660"/>
          </a:xfrm>
          <a:custGeom>
            <a:avLst/>
            <a:gdLst/>
            <a:ahLst/>
            <a:cxnLst/>
            <a:rect l="l" t="t" r="r" b="b"/>
            <a:pathLst>
              <a:path w="40004" h="73659">
                <a:moveTo>
                  <a:pt x="0" y="39620"/>
                </a:moveTo>
                <a:lnTo>
                  <a:pt x="0" y="48763"/>
                </a:lnTo>
                <a:lnTo>
                  <a:pt x="0" y="54859"/>
                </a:lnTo>
                <a:lnTo>
                  <a:pt x="3047" y="60954"/>
                </a:lnTo>
                <a:lnTo>
                  <a:pt x="6095" y="67050"/>
                </a:lnTo>
                <a:lnTo>
                  <a:pt x="12191" y="70098"/>
                </a:lnTo>
                <a:lnTo>
                  <a:pt x="21334" y="73145"/>
                </a:lnTo>
                <a:lnTo>
                  <a:pt x="27430" y="70098"/>
                </a:lnTo>
                <a:lnTo>
                  <a:pt x="33525" y="67050"/>
                </a:lnTo>
                <a:lnTo>
                  <a:pt x="39621" y="57907"/>
                </a:lnTo>
                <a:lnTo>
                  <a:pt x="39621" y="48763"/>
                </a:lnTo>
                <a:lnTo>
                  <a:pt x="39621" y="36572"/>
                </a:lnTo>
                <a:lnTo>
                  <a:pt x="33525" y="30477"/>
                </a:lnTo>
                <a:lnTo>
                  <a:pt x="27430" y="27429"/>
                </a:lnTo>
                <a:lnTo>
                  <a:pt x="21334" y="24381"/>
                </a:lnTo>
                <a:lnTo>
                  <a:pt x="18286" y="27429"/>
                </a:lnTo>
                <a:lnTo>
                  <a:pt x="12191" y="27429"/>
                </a:lnTo>
                <a:lnTo>
                  <a:pt x="9143" y="33525"/>
                </a:lnTo>
                <a:lnTo>
                  <a:pt x="9143" y="21334"/>
                </a:lnTo>
                <a:lnTo>
                  <a:pt x="15238" y="12190"/>
                </a:lnTo>
                <a:lnTo>
                  <a:pt x="21334" y="9143"/>
                </a:lnTo>
                <a:lnTo>
                  <a:pt x="27430" y="12190"/>
                </a:lnTo>
                <a:lnTo>
                  <a:pt x="30477" y="15238"/>
                </a:lnTo>
                <a:lnTo>
                  <a:pt x="30477" y="18286"/>
                </a:lnTo>
                <a:lnTo>
                  <a:pt x="39621" y="18286"/>
                </a:lnTo>
                <a:lnTo>
                  <a:pt x="36573" y="12190"/>
                </a:lnTo>
                <a:lnTo>
                  <a:pt x="33525" y="6095"/>
                </a:lnTo>
                <a:lnTo>
                  <a:pt x="27430" y="3047"/>
                </a:lnTo>
                <a:lnTo>
                  <a:pt x="21334" y="0"/>
                </a:lnTo>
                <a:lnTo>
                  <a:pt x="15238" y="3047"/>
                </a:lnTo>
                <a:lnTo>
                  <a:pt x="9143" y="6095"/>
                </a:lnTo>
                <a:lnTo>
                  <a:pt x="6095" y="12190"/>
                </a:lnTo>
                <a:lnTo>
                  <a:pt x="3047" y="18286"/>
                </a:lnTo>
                <a:lnTo>
                  <a:pt x="0" y="27429"/>
                </a:lnTo>
                <a:lnTo>
                  <a:pt x="0" y="3962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56" name="object 256"/>
          <p:cNvSpPr/>
          <p:nvPr/>
        </p:nvSpPr>
        <p:spPr>
          <a:xfrm>
            <a:off x="7464073" y="1508632"/>
            <a:ext cx="21590" cy="30480"/>
          </a:xfrm>
          <a:custGeom>
            <a:avLst/>
            <a:gdLst/>
            <a:ahLst/>
            <a:cxnLst/>
            <a:rect l="l" t="t" r="r" b="b"/>
            <a:pathLst>
              <a:path w="21590" h="30480">
                <a:moveTo>
                  <a:pt x="12191" y="0"/>
                </a:moveTo>
                <a:lnTo>
                  <a:pt x="18286" y="3047"/>
                </a:lnTo>
                <a:lnTo>
                  <a:pt x="21334" y="6095"/>
                </a:lnTo>
                <a:lnTo>
                  <a:pt x="21334" y="15238"/>
                </a:lnTo>
                <a:lnTo>
                  <a:pt x="21334" y="24381"/>
                </a:lnTo>
                <a:lnTo>
                  <a:pt x="18286" y="27429"/>
                </a:lnTo>
                <a:lnTo>
                  <a:pt x="12191" y="30477"/>
                </a:lnTo>
                <a:lnTo>
                  <a:pt x="9143" y="30477"/>
                </a:lnTo>
                <a:lnTo>
                  <a:pt x="6095" y="27429"/>
                </a:lnTo>
                <a:lnTo>
                  <a:pt x="3047" y="21334"/>
                </a:lnTo>
                <a:lnTo>
                  <a:pt x="0" y="15238"/>
                </a:lnTo>
                <a:lnTo>
                  <a:pt x="0" y="6095"/>
                </a:lnTo>
                <a:lnTo>
                  <a:pt x="6095" y="3047"/>
                </a:lnTo>
                <a:lnTo>
                  <a:pt x="12191"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57" name="object 257"/>
          <p:cNvSpPr/>
          <p:nvPr/>
        </p:nvSpPr>
        <p:spPr>
          <a:xfrm>
            <a:off x="7503694" y="1475107"/>
            <a:ext cx="45720" cy="73660"/>
          </a:xfrm>
          <a:custGeom>
            <a:avLst/>
            <a:gdLst/>
            <a:ahLst/>
            <a:cxnLst/>
            <a:rect l="l" t="t" r="r" b="b"/>
            <a:pathLst>
              <a:path w="45720" h="73659">
                <a:moveTo>
                  <a:pt x="0" y="33525"/>
                </a:moveTo>
                <a:lnTo>
                  <a:pt x="0" y="39620"/>
                </a:lnTo>
                <a:lnTo>
                  <a:pt x="3047" y="54859"/>
                </a:lnTo>
                <a:lnTo>
                  <a:pt x="9143" y="67050"/>
                </a:lnTo>
                <a:lnTo>
                  <a:pt x="15238" y="70098"/>
                </a:lnTo>
                <a:lnTo>
                  <a:pt x="21334" y="73145"/>
                </a:lnTo>
                <a:lnTo>
                  <a:pt x="30477" y="70098"/>
                </a:lnTo>
                <a:lnTo>
                  <a:pt x="36573" y="67050"/>
                </a:lnTo>
                <a:lnTo>
                  <a:pt x="42669" y="54859"/>
                </a:lnTo>
                <a:lnTo>
                  <a:pt x="45717" y="39620"/>
                </a:lnTo>
                <a:lnTo>
                  <a:pt x="45717" y="33525"/>
                </a:lnTo>
                <a:lnTo>
                  <a:pt x="42669" y="18286"/>
                </a:lnTo>
                <a:lnTo>
                  <a:pt x="36573" y="6095"/>
                </a:lnTo>
                <a:lnTo>
                  <a:pt x="30477" y="3047"/>
                </a:lnTo>
                <a:lnTo>
                  <a:pt x="21334" y="0"/>
                </a:lnTo>
                <a:lnTo>
                  <a:pt x="15238" y="3047"/>
                </a:lnTo>
                <a:lnTo>
                  <a:pt x="9143" y="6095"/>
                </a:lnTo>
                <a:lnTo>
                  <a:pt x="3047" y="18286"/>
                </a:lnTo>
                <a:lnTo>
                  <a:pt x="0" y="33525"/>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58" name="object 258"/>
          <p:cNvSpPr/>
          <p:nvPr/>
        </p:nvSpPr>
        <p:spPr>
          <a:xfrm>
            <a:off x="7512837" y="1484250"/>
            <a:ext cx="27940" cy="55244"/>
          </a:xfrm>
          <a:custGeom>
            <a:avLst/>
            <a:gdLst/>
            <a:ahLst/>
            <a:cxnLst/>
            <a:rect l="l" t="t" r="r" b="b"/>
            <a:pathLst>
              <a:path w="27940" h="55244">
                <a:moveTo>
                  <a:pt x="12191" y="0"/>
                </a:moveTo>
                <a:lnTo>
                  <a:pt x="18286" y="0"/>
                </a:lnTo>
                <a:lnTo>
                  <a:pt x="21334" y="3047"/>
                </a:lnTo>
                <a:lnTo>
                  <a:pt x="24382" y="9143"/>
                </a:lnTo>
                <a:lnTo>
                  <a:pt x="27430" y="21334"/>
                </a:lnTo>
                <a:lnTo>
                  <a:pt x="27430" y="30477"/>
                </a:lnTo>
                <a:lnTo>
                  <a:pt x="24382" y="42668"/>
                </a:lnTo>
                <a:lnTo>
                  <a:pt x="21334" y="51811"/>
                </a:lnTo>
                <a:lnTo>
                  <a:pt x="18286" y="54859"/>
                </a:lnTo>
                <a:lnTo>
                  <a:pt x="12191" y="54859"/>
                </a:lnTo>
                <a:lnTo>
                  <a:pt x="9143" y="54859"/>
                </a:lnTo>
                <a:lnTo>
                  <a:pt x="6095" y="51811"/>
                </a:lnTo>
                <a:lnTo>
                  <a:pt x="3047" y="42668"/>
                </a:lnTo>
                <a:lnTo>
                  <a:pt x="0" y="30477"/>
                </a:lnTo>
                <a:lnTo>
                  <a:pt x="0" y="21334"/>
                </a:lnTo>
                <a:lnTo>
                  <a:pt x="3047" y="9143"/>
                </a:lnTo>
                <a:lnTo>
                  <a:pt x="6095" y="3047"/>
                </a:lnTo>
                <a:lnTo>
                  <a:pt x="9143" y="0"/>
                </a:lnTo>
                <a:lnTo>
                  <a:pt x="12191"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59" name="object 259"/>
          <p:cNvSpPr/>
          <p:nvPr/>
        </p:nvSpPr>
        <p:spPr>
          <a:xfrm>
            <a:off x="8140685" y="6735512"/>
            <a:ext cx="40005" cy="73660"/>
          </a:xfrm>
          <a:custGeom>
            <a:avLst/>
            <a:gdLst/>
            <a:ahLst/>
            <a:cxnLst/>
            <a:rect l="l" t="t" r="r" b="b"/>
            <a:pathLst>
              <a:path w="40004" h="73659">
                <a:moveTo>
                  <a:pt x="0" y="39620"/>
                </a:moveTo>
                <a:lnTo>
                  <a:pt x="0" y="48763"/>
                </a:lnTo>
                <a:lnTo>
                  <a:pt x="3047" y="54859"/>
                </a:lnTo>
                <a:lnTo>
                  <a:pt x="3047" y="60954"/>
                </a:lnTo>
                <a:lnTo>
                  <a:pt x="6095" y="67050"/>
                </a:lnTo>
                <a:lnTo>
                  <a:pt x="15238" y="70098"/>
                </a:lnTo>
                <a:lnTo>
                  <a:pt x="21334" y="73145"/>
                </a:lnTo>
                <a:lnTo>
                  <a:pt x="27430" y="70098"/>
                </a:lnTo>
                <a:lnTo>
                  <a:pt x="33525" y="67050"/>
                </a:lnTo>
                <a:lnTo>
                  <a:pt x="39621" y="60954"/>
                </a:lnTo>
                <a:lnTo>
                  <a:pt x="39621" y="48763"/>
                </a:lnTo>
                <a:lnTo>
                  <a:pt x="39621" y="36572"/>
                </a:lnTo>
                <a:lnTo>
                  <a:pt x="33525" y="30477"/>
                </a:lnTo>
                <a:lnTo>
                  <a:pt x="30478" y="27429"/>
                </a:lnTo>
                <a:lnTo>
                  <a:pt x="21334" y="24381"/>
                </a:lnTo>
                <a:lnTo>
                  <a:pt x="18286" y="27429"/>
                </a:lnTo>
                <a:lnTo>
                  <a:pt x="12191" y="27429"/>
                </a:lnTo>
                <a:lnTo>
                  <a:pt x="9143" y="33525"/>
                </a:lnTo>
                <a:lnTo>
                  <a:pt x="12191" y="21334"/>
                </a:lnTo>
                <a:lnTo>
                  <a:pt x="15238" y="12190"/>
                </a:lnTo>
                <a:lnTo>
                  <a:pt x="21334" y="9143"/>
                </a:lnTo>
                <a:lnTo>
                  <a:pt x="27430" y="12190"/>
                </a:lnTo>
                <a:lnTo>
                  <a:pt x="30478" y="15238"/>
                </a:lnTo>
                <a:lnTo>
                  <a:pt x="30478" y="18286"/>
                </a:lnTo>
                <a:lnTo>
                  <a:pt x="39621" y="18286"/>
                </a:lnTo>
                <a:lnTo>
                  <a:pt x="39621" y="12190"/>
                </a:lnTo>
                <a:lnTo>
                  <a:pt x="33525" y="6095"/>
                </a:lnTo>
                <a:lnTo>
                  <a:pt x="27430" y="3047"/>
                </a:lnTo>
                <a:lnTo>
                  <a:pt x="21334" y="0"/>
                </a:lnTo>
                <a:lnTo>
                  <a:pt x="15238" y="3047"/>
                </a:lnTo>
                <a:lnTo>
                  <a:pt x="9143" y="6095"/>
                </a:lnTo>
                <a:lnTo>
                  <a:pt x="6095" y="12190"/>
                </a:lnTo>
                <a:lnTo>
                  <a:pt x="3047" y="18286"/>
                </a:lnTo>
                <a:lnTo>
                  <a:pt x="0" y="27429"/>
                </a:lnTo>
                <a:lnTo>
                  <a:pt x="0" y="3962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60" name="object 260"/>
          <p:cNvSpPr/>
          <p:nvPr/>
        </p:nvSpPr>
        <p:spPr>
          <a:xfrm>
            <a:off x="8149828" y="6769037"/>
            <a:ext cx="21590" cy="30480"/>
          </a:xfrm>
          <a:custGeom>
            <a:avLst/>
            <a:gdLst/>
            <a:ahLst/>
            <a:cxnLst/>
            <a:rect l="l" t="t" r="r" b="b"/>
            <a:pathLst>
              <a:path w="21590" h="30479">
                <a:moveTo>
                  <a:pt x="12191" y="0"/>
                </a:moveTo>
                <a:lnTo>
                  <a:pt x="18286" y="3047"/>
                </a:lnTo>
                <a:lnTo>
                  <a:pt x="21334" y="6095"/>
                </a:lnTo>
                <a:lnTo>
                  <a:pt x="21334" y="15238"/>
                </a:lnTo>
                <a:lnTo>
                  <a:pt x="21334" y="24381"/>
                </a:lnTo>
                <a:lnTo>
                  <a:pt x="18286" y="30477"/>
                </a:lnTo>
                <a:lnTo>
                  <a:pt x="12191" y="30477"/>
                </a:lnTo>
                <a:lnTo>
                  <a:pt x="9143" y="30477"/>
                </a:lnTo>
                <a:lnTo>
                  <a:pt x="6095" y="27429"/>
                </a:lnTo>
                <a:lnTo>
                  <a:pt x="3047" y="21334"/>
                </a:lnTo>
                <a:lnTo>
                  <a:pt x="0" y="15238"/>
                </a:lnTo>
                <a:lnTo>
                  <a:pt x="3047" y="6095"/>
                </a:lnTo>
                <a:lnTo>
                  <a:pt x="6095" y="3047"/>
                </a:lnTo>
                <a:lnTo>
                  <a:pt x="12191"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61" name="object 261"/>
          <p:cNvSpPr/>
          <p:nvPr/>
        </p:nvSpPr>
        <p:spPr>
          <a:xfrm>
            <a:off x="8198594" y="6735512"/>
            <a:ext cx="21590" cy="70485"/>
          </a:xfrm>
          <a:custGeom>
            <a:avLst/>
            <a:gdLst/>
            <a:ahLst/>
            <a:cxnLst/>
            <a:rect l="l" t="t" r="r" b="b"/>
            <a:pathLst>
              <a:path w="21590" h="70484">
                <a:moveTo>
                  <a:pt x="12191" y="9143"/>
                </a:moveTo>
                <a:lnTo>
                  <a:pt x="9143" y="12190"/>
                </a:lnTo>
                <a:lnTo>
                  <a:pt x="3047" y="12190"/>
                </a:lnTo>
                <a:lnTo>
                  <a:pt x="0" y="12190"/>
                </a:lnTo>
                <a:lnTo>
                  <a:pt x="0" y="18286"/>
                </a:lnTo>
                <a:lnTo>
                  <a:pt x="12191" y="18286"/>
                </a:lnTo>
                <a:lnTo>
                  <a:pt x="12191" y="70098"/>
                </a:lnTo>
                <a:lnTo>
                  <a:pt x="21334" y="70098"/>
                </a:lnTo>
                <a:lnTo>
                  <a:pt x="21334" y="0"/>
                </a:lnTo>
                <a:lnTo>
                  <a:pt x="15238" y="0"/>
                </a:lnTo>
                <a:lnTo>
                  <a:pt x="15238" y="6095"/>
                </a:lnTo>
                <a:lnTo>
                  <a:pt x="12191" y="9143"/>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62" name="object 262"/>
          <p:cNvSpPr txBox="1"/>
          <p:nvPr/>
        </p:nvSpPr>
        <p:spPr>
          <a:xfrm>
            <a:off x="8121890" y="6707724"/>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6</a:t>
            </a:r>
            <a:r>
              <a:rPr kumimoji="1" sz="800" b="0" i="0" u="none" strike="noStrike" kern="1200" cap="none" spc="415" normalizeH="0" baseline="0" noProof="0" dirty="0">
                <a:ln>
                  <a:noFill/>
                </a:ln>
                <a:solidFill>
                  <a:prstClr val="black"/>
                </a:solidFill>
                <a:effectLst/>
                <a:uLnTx/>
                <a:uFillTx/>
                <a:latin typeface="MS UI Gothic"/>
                <a:ea typeface="+mn-ea"/>
                <a:cs typeface="MS UI Gothic"/>
              </a:rPr>
              <a:t>1</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263" name="object 263"/>
          <p:cNvSpPr/>
          <p:nvPr/>
        </p:nvSpPr>
        <p:spPr>
          <a:xfrm>
            <a:off x="6238855" y="6769037"/>
            <a:ext cx="21590" cy="70485"/>
          </a:xfrm>
          <a:custGeom>
            <a:avLst/>
            <a:gdLst/>
            <a:ahLst/>
            <a:cxnLst/>
            <a:rect l="l" t="t" r="r" b="b"/>
            <a:pathLst>
              <a:path w="21589" h="70484">
                <a:moveTo>
                  <a:pt x="12191" y="9143"/>
                </a:moveTo>
                <a:lnTo>
                  <a:pt x="9143" y="12190"/>
                </a:lnTo>
                <a:lnTo>
                  <a:pt x="3047" y="12190"/>
                </a:lnTo>
                <a:lnTo>
                  <a:pt x="0" y="12190"/>
                </a:lnTo>
                <a:lnTo>
                  <a:pt x="0" y="18286"/>
                </a:lnTo>
                <a:lnTo>
                  <a:pt x="12191" y="18286"/>
                </a:lnTo>
                <a:lnTo>
                  <a:pt x="12191" y="70098"/>
                </a:lnTo>
                <a:lnTo>
                  <a:pt x="21334" y="70098"/>
                </a:lnTo>
                <a:lnTo>
                  <a:pt x="21334" y="0"/>
                </a:lnTo>
                <a:lnTo>
                  <a:pt x="18286" y="0"/>
                </a:lnTo>
                <a:lnTo>
                  <a:pt x="15238" y="6095"/>
                </a:lnTo>
                <a:lnTo>
                  <a:pt x="12191" y="9143"/>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64" name="object 264"/>
          <p:cNvSpPr/>
          <p:nvPr/>
        </p:nvSpPr>
        <p:spPr>
          <a:xfrm>
            <a:off x="6284572" y="6769037"/>
            <a:ext cx="43180" cy="73660"/>
          </a:xfrm>
          <a:custGeom>
            <a:avLst/>
            <a:gdLst/>
            <a:ahLst/>
            <a:cxnLst/>
            <a:rect l="l" t="t" r="r" b="b"/>
            <a:pathLst>
              <a:path w="43179" h="73659">
                <a:moveTo>
                  <a:pt x="0" y="33525"/>
                </a:moveTo>
                <a:lnTo>
                  <a:pt x="0" y="39620"/>
                </a:lnTo>
                <a:lnTo>
                  <a:pt x="0" y="54859"/>
                </a:lnTo>
                <a:lnTo>
                  <a:pt x="6095" y="67050"/>
                </a:lnTo>
                <a:lnTo>
                  <a:pt x="12191" y="70098"/>
                </a:lnTo>
                <a:lnTo>
                  <a:pt x="21334" y="73145"/>
                </a:lnTo>
                <a:lnTo>
                  <a:pt x="30477" y="70098"/>
                </a:lnTo>
                <a:lnTo>
                  <a:pt x="36573" y="67050"/>
                </a:lnTo>
                <a:lnTo>
                  <a:pt x="42669" y="54859"/>
                </a:lnTo>
                <a:lnTo>
                  <a:pt x="42669" y="39620"/>
                </a:lnTo>
                <a:lnTo>
                  <a:pt x="42669" y="33525"/>
                </a:lnTo>
                <a:lnTo>
                  <a:pt x="42669" y="18286"/>
                </a:lnTo>
                <a:lnTo>
                  <a:pt x="36573" y="6095"/>
                </a:lnTo>
                <a:lnTo>
                  <a:pt x="30477" y="3047"/>
                </a:lnTo>
                <a:lnTo>
                  <a:pt x="21334" y="0"/>
                </a:lnTo>
                <a:lnTo>
                  <a:pt x="12191" y="3047"/>
                </a:lnTo>
                <a:lnTo>
                  <a:pt x="6095" y="6095"/>
                </a:lnTo>
                <a:lnTo>
                  <a:pt x="0" y="18286"/>
                </a:lnTo>
                <a:lnTo>
                  <a:pt x="0" y="33525"/>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65" name="object 265"/>
          <p:cNvSpPr/>
          <p:nvPr/>
        </p:nvSpPr>
        <p:spPr>
          <a:xfrm>
            <a:off x="6293716" y="6778180"/>
            <a:ext cx="24765" cy="55244"/>
          </a:xfrm>
          <a:custGeom>
            <a:avLst/>
            <a:gdLst/>
            <a:ahLst/>
            <a:cxnLst/>
            <a:rect l="l" t="t" r="r" b="b"/>
            <a:pathLst>
              <a:path w="24764" h="55245">
                <a:moveTo>
                  <a:pt x="12191" y="0"/>
                </a:moveTo>
                <a:lnTo>
                  <a:pt x="15238" y="0"/>
                </a:lnTo>
                <a:lnTo>
                  <a:pt x="18286" y="3047"/>
                </a:lnTo>
                <a:lnTo>
                  <a:pt x="24382" y="9143"/>
                </a:lnTo>
                <a:lnTo>
                  <a:pt x="24382" y="21334"/>
                </a:lnTo>
                <a:lnTo>
                  <a:pt x="24382" y="33525"/>
                </a:lnTo>
                <a:lnTo>
                  <a:pt x="24382" y="45716"/>
                </a:lnTo>
                <a:lnTo>
                  <a:pt x="18286" y="51811"/>
                </a:lnTo>
                <a:lnTo>
                  <a:pt x="15238" y="54859"/>
                </a:lnTo>
                <a:lnTo>
                  <a:pt x="12191" y="54859"/>
                </a:lnTo>
                <a:lnTo>
                  <a:pt x="9143" y="54859"/>
                </a:lnTo>
                <a:lnTo>
                  <a:pt x="6095" y="51811"/>
                </a:lnTo>
                <a:lnTo>
                  <a:pt x="0" y="42668"/>
                </a:lnTo>
                <a:lnTo>
                  <a:pt x="0" y="33525"/>
                </a:lnTo>
                <a:lnTo>
                  <a:pt x="0" y="21334"/>
                </a:lnTo>
                <a:lnTo>
                  <a:pt x="0" y="9143"/>
                </a:lnTo>
                <a:lnTo>
                  <a:pt x="6095" y="3047"/>
                </a:lnTo>
                <a:lnTo>
                  <a:pt x="9143" y="0"/>
                </a:lnTo>
                <a:lnTo>
                  <a:pt x="12191"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66" name="object 266"/>
          <p:cNvSpPr/>
          <p:nvPr/>
        </p:nvSpPr>
        <p:spPr>
          <a:xfrm>
            <a:off x="6336385" y="6769037"/>
            <a:ext cx="43180" cy="73660"/>
          </a:xfrm>
          <a:custGeom>
            <a:avLst/>
            <a:gdLst/>
            <a:ahLst/>
            <a:cxnLst/>
            <a:rect l="l" t="t" r="r" b="b"/>
            <a:pathLst>
              <a:path w="43179" h="73659">
                <a:moveTo>
                  <a:pt x="0" y="24381"/>
                </a:moveTo>
                <a:lnTo>
                  <a:pt x="3047" y="36572"/>
                </a:lnTo>
                <a:lnTo>
                  <a:pt x="9143" y="42668"/>
                </a:lnTo>
                <a:lnTo>
                  <a:pt x="12191" y="45716"/>
                </a:lnTo>
                <a:lnTo>
                  <a:pt x="18286" y="45716"/>
                </a:lnTo>
                <a:lnTo>
                  <a:pt x="24382" y="45716"/>
                </a:lnTo>
                <a:lnTo>
                  <a:pt x="27430" y="42668"/>
                </a:lnTo>
                <a:lnTo>
                  <a:pt x="33525" y="36572"/>
                </a:lnTo>
                <a:lnTo>
                  <a:pt x="30477" y="51811"/>
                </a:lnTo>
                <a:lnTo>
                  <a:pt x="27430" y="60954"/>
                </a:lnTo>
                <a:lnTo>
                  <a:pt x="24382" y="64002"/>
                </a:lnTo>
                <a:lnTo>
                  <a:pt x="18286" y="64002"/>
                </a:lnTo>
                <a:lnTo>
                  <a:pt x="15238" y="64002"/>
                </a:lnTo>
                <a:lnTo>
                  <a:pt x="12191" y="57907"/>
                </a:lnTo>
                <a:lnTo>
                  <a:pt x="12191" y="54859"/>
                </a:lnTo>
                <a:lnTo>
                  <a:pt x="3047" y="54859"/>
                </a:lnTo>
                <a:lnTo>
                  <a:pt x="3047" y="60954"/>
                </a:lnTo>
                <a:lnTo>
                  <a:pt x="6095" y="67050"/>
                </a:lnTo>
                <a:lnTo>
                  <a:pt x="12191" y="70098"/>
                </a:lnTo>
                <a:lnTo>
                  <a:pt x="18286" y="73145"/>
                </a:lnTo>
                <a:lnTo>
                  <a:pt x="27430" y="70098"/>
                </a:lnTo>
                <a:lnTo>
                  <a:pt x="33525" y="67050"/>
                </a:lnTo>
                <a:lnTo>
                  <a:pt x="36573" y="60954"/>
                </a:lnTo>
                <a:lnTo>
                  <a:pt x="39621" y="54859"/>
                </a:lnTo>
                <a:lnTo>
                  <a:pt x="42669" y="45716"/>
                </a:lnTo>
                <a:lnTo>
                  <a:pt x="42669" y="36572"/>
                </a:lnTo>
                <a:lnTo>
                  <a:pt x="42669" y="27429"/>
                </a:lnTo>
                <a:lnTo>
                  <a:pt x="39621" y="18286"/>
                </a:lnTo>
                <a:lnTo>
                  <a:pt x="36573" y="12190"/>
                </a:lnTo>
                <a:lnTo>
                  <a:pt x="33525" y="6095"/>
                </a:lnTo>
                <a:lnTo>
                  <a:pt x="27430" y="3047"/>
                </a:lnTo>
                <a:lnTo>
                  <a:pt x="21334" y="0"/>
                </a:lnTo>
                <a:lnTo>
                  <a:pt x="15238" y="3047"/>
                </a:lnTo>
                <a:lnTo>
                  <a:pt x="9143" y="6095"/>
                </a:lnTo>
                <a:lnTo>
                  <a:pt x="3047" y="15238"/>
                </a:lnTo>
                <a:lnTo>
                  <a:pt x="0" y="24381"/>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67" name="object 267"/>
          <p:cNvSpPr/>
          <p:nvPr/>
        </p:nvSpPr>
        <p:spPr>
          <a:xfrm>
            <a:off x="6348576" y="6778180"/>
            <a:ext cx="18415" cy="30480"/>
          </a:xfrm>
          <a:custGeom>
            <a:avLst/>
            <a:gdLst/>
            <a:ahLst/>
            <a:cxnLst/>
            <a:rect l="l" t="t" r="r" b="b"/>
            <a:pathLst>
              <a:path w="18414" h="30479">
                <a:moveTo>
                  <a:pt x="9143" y="0"/>
                </a:moveTo>
                <a:lnTo>
                  <a:pt x="15239" y="3047"/>
                </a:lnTo>
                <a:lnTo>
                  <a:pt x="18286" y="9143"/>
                </a:lnTo>
                <a:lnTo>
                  <a:pt x="18286" y="18286"/>
                </a:lnTo>
                <a:lnTo>
                  <a:pt x="18286" y="24381"/>
                </a:lnTo>
                <a:lnTo>
                  <a:pt x="15239" y="27429"/>
                </a:lnTo>
                <a:lnTo>
                  <a:pt x="9143" y="30477"/>
                </a:lnTo>
                <a:lnTo>
                  <a:pt x="6095" y="30477"/>
                </a:lnTo>
                <a:lnTo>
                  <a:pt x="3047" y="27429"/>
                </a:lnTo>
                <a:lnTo>
                  <a:pt x="0" y="24381"/>
                </a:lnTo>
                <a:lnTo>
                  <a:pt x="0" y="15238"/>
                </a:lnTo>
                <a:lnTo>
                  <a:pt x="0" y="9143"/>
                </a:lnTo>
                <a:lnTo>
                  <a:pt x="3047" y="3047"/>
                </a:lnTo>
                <a:lnTo>
                  <a:pt x="9143"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68" name="object 268"/>
          <p:cNvSpPr txBox="1"/>
          <p:nvPr/>
        </p:nvSpPr>
        <p:spPr>
          <a:xfrm>
            <a:off x="6215488" y="6741249"/>
            <a:ext cx="23304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10</a:t>
            </a:r>
            <a:r>
              <a:rPr kumimoji="1" sz="800" b="0" i="0" u="none" strike="noStrike" kern="1200" cap="none" spc="415" normalizeH="0" baseline="0" noProof="0" dirty="0">
                <a:ln>
                  <a:noFill/>
                </a:ln>
                <a:solidFill>
                  <a:prstClr val="black"/>
                </a:solidFill>
                <a:effectLst/>
                <a:uLnTx/>
                <a:uFillTx/>
                <a:latin typeface="MS UI Gothic"/>
                <a:ea typeface="+mn-ea"/>
                <a:cs typeface="MS UI Gothic"/>
              </a:rPr>
              <a:t>9</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269" name="object 269"/>
          <p:cNvSpPr txBox="1"/>
          <p:nvPr/>
        </p:nvSpPr>
        <p:spPr>
          <a:xfrm>
            <a:off x="3925063" y="6741249"/>
            <a:ext cx="129539"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415" normalizeH="0" baseline="0" noProof="0" dirty="0">
                <a:ln>
                  <a:noFill/>
                </a:ln>
                <a:solidFill>
                  <a:prstClr val="black"/>
                </a:solidFill>
                <a:effectLst/>
                <a:uLnTx/>
                <a:uFillTx/>
                <a:latin typeface="MS UI Gothic"/>
                <a:ea typeface="+mn-ea"/>
                <a:cs typeface="MS UI Gothic"/>
              </a:rPr>
              <a:t>4</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270" name="object 270"/>
          <p:cNvSpPr/>
          <p:nvPr/>
        </p:nvSpPr>
        <p:spPr>
          <a:xfrm>
            <a:off x="2090793" y="1490346"/>
            <a:ext cx="21590" cy="70485"/>
          </a:xfrm>
          <a:custGeom>
            <a:avLst/>
            <a:gdLst/>
            <a:ahLst/>
            <a:cxnLst/>
            <a:rect l="l" t="t" r="r" b="b"/>
            <a:pathLst>
              <a:path w="21589" h="70484">
                <a:moveTo>
                  <a:pt x="12191" y="9143"/>
                </a:moveTo>
                <a:lnTo>
                  <a:pt x="9143" y="12190"/>
                </a:lnTo>
                <a:lnTo>
                  <a:pt x="3047" y="12190"/>
                </a:lnTo>
                <a:lnTo>
                  <a:pt x="0" y="12190"/>
                </a:lnTo>
                <a:lnTo>
                  <a:pt x="0" y="18286"/>
                </a:lnTo>
                <a:lnTo>
                  <a:pt x="12191" y="18286"/>
                </a:lnTo>
                <a:lnTo>
                  <a:pt x="12191" y="70098"/>
                </a:lnTo>
                <a:lnTo>
                  <a:pt x="21334" y="70098"/>
                </a:lnTo>
                <a:lnTo>
                  <a:pt x="21334" y="0"/>
                </a:lnTo>
                <a:lnTo>
                  <a:pt x="18286" y="0"/>
                </a:lnTo>
                <a:lnTo>
                  <a:pt x="15238" y="6095"/>
                </a:lnTo>
                <a:lnTo>
                  <a:pt x="12191" y="9143"/>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71" name="object 271"/>
          <p:cNvSpPr txBox="1"/>
          <p:nvPr/>
        </p:nvSpPr>
        <p:spPr>
          <a:xfrm>
            <a:off x="2067426" y="1462559"/>
            <a:ext cx="129539"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415" normalizeH="0" baseline="0" noProof="0" dirty="0">
                <a:ln>
                  <a:noFill/>
                </a:ln>
                <a:solidFill>
                  <a:prstClr val="black"/>
                </a:solidFill>
                <a:effectLst/>
                <a:uLnTx/>
                <a:uFillTx/>
                <a:latin typeface="MS UI Gothic"/>
                <a:ea typeface="+mn-ea"/>
                <a:cs typeface="MS UI Gothic"/>
              </a:rPr>
              <a:t>1</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272" name="object 272"/>
          <p:cNvSpPr txBox="1"/>
          <p:nvPr/>
        </p:nvSpPr>
        <p:spPr>
          <a:xfrm>
            <a:off x="1639210" y="6729059"/>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7</a:t>
            </a:r>
            <a:r>
              <a:rPr kumimoji="1" sz="800" b="0" i="0" u="none" strike="noStrike" kern="1200" cap="none" spc="415" normalizeH="0" baseline="0" noProof="0" dirty="0">
                <a:ln>
                  <a:noFill/>
                </a:ln>
                <a:solidFill>
                  <a:prstClr val="black"/>
                </a:solidFill>
                <a:effectLst/>
                <a:uLnTx/>
                <a:uFillTx/>
                <a:latin typeface="MS UI Gothic"/>
                <a:ea typeface="+mn-ea"/>
                <a:cs typeface="MS UI Gothic"/>
              </a:rPr>
              <a:t>6</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273" name="object 273"/>
          <p:cNvSpPr/>
          <p:nvPr/>
        </p:nvSpPr>
        <p:spPr>
          <a:xfrm>
            <a:off x="7573794" y="6772085"/>
            <a:ext cx="40005" cy="70485"/>
          </a:xfrm>
          <a:custGeom>
            <a:avLst/>
            <a:gdLst/>
            <a:ahLst/>
            <a:cxnLst/>
            <a:rect l="l" t="t" r="r" b="b"/>
            <a:pathLst>
              <a:path w="40004" h="70484">
                <a:moveTo>
                  <a:pt x="3047" y="0"/>
                </a:moveTo>
                <a:lnTo>
                  <a:pt x="3047" y="33525"/>
                </a:lnTo>
                <a:lnTo>
                  <a:pt x="0" y="33525"/>
                </a:lnTo>
                <a:lnTo>
                  <a:pt x="9143" y="33525"/>
                </a:lnTo>
                <a:lnTo>
                  <a:pt x="12191" y="30477"/>
                </a:lnTo>
                <a:lnTo>
                  <a:pt x="18286" y="27429"/>
                </a:lnTo>
                <a:lnTo>
                  <a:pt x="21334" y="27429"/>
                </a:lnTo>
                <a:lnTo>
                  <a:pt x="27430" y="30477"/>
                </a:lnTo>
                <a:lnTo>
                  <a:pt x="30478" y="36572"/>
                </a:lnTo>
                <a:lnTo>
                  <a:pt x="30478" y="42668"/>
                </a:lnTo>
                <a:lnTo>
                  <a:pt x="30478" y="51811"/>
                </a:lnTo>
                <a:lnTo>
                  <a:pt x="27430" y="57907"/>
                </a:lnTo>
                <a:lnTo>
                  <a:pt x="24382" y="60954"/>
                </a:lnTo>
                <a:lnTo>
                  <a:pt x="18286" y="60954"/>
                </a:lnTo>
                <a:lnTo>
                  <a:pt x="12191" y="57907"/>
                </a:lnTo>
                <a:lnTo>
                  <a:pt x="9143" y="54859"/>
                </a:lnTo>
                <a:lnTo>
                  <a:pt x="9143" y="48763"/>
                </a:lnTo>
                <a:lnTo>
                  <a:pt x="0" y="48763"/>
                </a:lnTo>
                <a:lnTo>
                  <a:pt x="0" y="57907"/>
                </a:lnTo>
                <a:lnTo>
                  <a:pt x="6095" y="64002"/>
                </a:lnTo>
                <a:lnTo>
                  <a:pt x="12191" y="67050"/>
                </a:lnTo>
                <a:lnTo>
                  <a:pt x="18286" y="70098"/>
                </a:lnTo>
                <a:lnTo>
                  <a:pt x="27430" y="67050"/>
                </a:lnTo>
                <a:lnTo>
                  <a:pt x="33525" y="64002"/>
                </a:lnTo>
                <a:lnTo>
                  <a:pt x="39621" y="54859"/>
                </a:lnTo>
                <a:lnTo>
                  <a:pt x="39621" y="42668"/>
                </a:lnTo>
                <a:lnTo>
                  <a:pt x="39621" y="33525"/>
                </a:lnTo>
                <a:lnTo>
                  <a:pt x="33525" y="27429"/>
                </a:lnTo>
                <a:lnTo>
                  <a:pt x="27430" y="21334"/>
                </a:lnTo>
                <a:lnTo>
                  <a:pt x="21334" y="21334"/>
                </a:lnTo>
                <a:lnTo>
                  <a:pt x="15239" y="21334"/>
                </a:lnTo>
                <a:lnTo>
                  <a:pt x="9143" y="24381"/>
                </a:lnTo>
                <a:lnTo>
                  <a:pt x="12191" y="9143"/>
                </a:lnTo>
                <a:lnTo>
                  <a:pt x="12191" y="6095"/>
                </a:lnTo>
                <a:lnTo>
                  <a:pt x="39621" y="6095"/>
                </a:lnTo>
                <a:lnTo>
                  <a:pt x="39621" y="0"/>
                </a:lnTo>
                <a:lnTo>
                  <a:pt x="3047"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74" name="object 274"/>
          <p:cNvSpPr/>
          <p:nvPr/>
        </p:nvSpPr>
        <p:spPr>
          <a:xfrm>
            <a:off x="7625606" y="6769037"/>
            <a:ext cx="40005" cy="73660"/>
          </a:xfrm>
          <a:custGeom>
            <a:avLst/>
            <a:gdLst/>
            <a:ahLst/>
            <a:cxnLst/>
            <a:rect l="l" t="t" r="r" b="b"/>
            <a:pathLst>
              <a:path w="40004" h="73659">
                <a:moveTo>
                  <a:pt x="0" y="21334"/>
                </a:moveTo>
                <a:lnTo>
                  <a:pt x="3047" y="27429"/>
                </a:lnTo>
                <a:lnTo>
                  <a:pt x="6095" y="30477"/>
                </a:lnTo>
                <a:lnTo>
                  <a:pt x="9143" y="36572"/>
                </a:lnTo>
                <a:lnTo>
                  <a:pt x="3047" y="39620"/>
                </a:lnTo>
                <a:lnTo>
                  <a:pt x="0" y="45716"/>
                </a:lnTo>
                <a:lnTo>
                  <a:pt x="0" y="51811"/>
                </a:lnTo>
                <a:lnTo>
                  <a:pt x="0" y="60954"/>
                </a:lnTo>
                <a:lnTo>
                  <a:pt x="3047" y="67050"/>
                </a:lnTo>
                <a:lnTo>
                  <a:pt x="12191" y="70098"/>
                </a:lnTo>
                <a:lnTo>
                  <a:pt x="21334" y="73145"/>
                </a:lnTo>
                <a:lnTo>
                  <a:pt x="27430" y="70098"/>
                </a:lnTo>
                <a:lnTo>
                  <a:pt x="36573" y="67050"/>
                </a:lnTo>
                <a:lnTo>
                  <a:pt x="39621" y="60954"/>
                </a:lnTo>
                <a:lnTo>
                  <a:pt x="39621" y="51811"/>
                </a:lnTo>
                <a:lnTo>
                  <a:pt x="39621" y="45716"/>
                </a:lnTo>
                <a:lnTo>
                  <a:pt x="36573" y="39620"/>
                </a:lnTo>
                <a:lnTo>
                  <a:pt x="30478" y="36572"/>
                </a:lnTo>
                <a:lnTo>
                  <a:pt x="33525" y="33525"/>
                </a:lnTo>
                <a:lnTo>
                  <a:pt x="36573" y="27429"/>
                </a:lnTo>
                <a:lnTo>
                  <a:pt x="39621" y="21334"/>
                </a:lnTo>
                <a:lnTo>
                  <a:pt x="36573" y="12190"/>
                </a:lnTo>
                <a:lnTo>
                  <a:pt x="33525" y="6095"/>
                </a:lnTo>
                <a:lnTo>
                  <a:pt x="27430" y="3047"/>
                </a:lnTo>
                <a:lnTo>
                  <a:pt x="21334" y="0"/>
                </a:lnTo>
                <a:lnTo>
                  <a:pt x="12191" y="3047"/>
                </a:lnTo>
                <a:lnTo>
                  <a:pt x="6095" y="6095"/>
                </a:lnTo>
                <a:lnTo>
                  <a:pt x="3047" y="12190"/>
                </a:lnTo>
                <a:lnTo>
                  <a:pt x="0" y="21334"/>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75" name="object 275"/>
          <p:cNvSpPr/>
          <p:nvPr/>
        </p:nvSpPr>
        <p:spPr>
          <a:xfrm>
            <a:off x="7634750" y="6778180"/>
            <a:ext cx="21590" cy="24765"/>
          </a:xfrm>
          <a:custGeom>
            <a:avLst/>
            <a:gdLst/>
            <a:ahLst/>
            <a:cxnLst/>
            <a:rect l="l" t="t" r="r" b="b"/>
            <a:pathLst>
              <a:path w="21590" h="24765">
                <a:moveTo>
                  <a:pt x="12191" y="0"/>
                </a:moveTo>
                <a:lnTo>
                  <a:pt x="18286" y="3047"/>
                </a:lnTo>
                <a:lnTo>
                  <a:pt x="21334" y="6095"/>
                </a:lnTo>
                <a:lnTo>
                  <a:pt x="21334" y="12190"/>
                </a:lnTo>
                <a:lnTo>
                  <a:pt x="21334" y="18286"/>
                </a:lnTo>
                <a:lnTo>
                  <a:pt x="18286" y="21334"/>
                </a:lnTo>
                <a:lnTo>
                  <a:pt x="9143" y="24381"/>
                </a:lnTo>
                <a:lnTo>
                  <a:pt x="6095" y="24381"/>
                </a:lnTo>
                <a:lnTo>
                  <a:pt x="3047" y="21334"/>
                </a:lnTo>
                <a:lnTo>
                  <a:pt x="0" y="18286"/>
                </a:lnTo>
                <a:lnTo>
                  <a:pt x="0" y="12190"/>
                </a:lnTo>
                <a:lnTo>
                  <a:pt x="0" y="6095"/>
                </a:lnTo>
                <a:lnTo>
                  <a:pt x="3047" y="3047"/>
                </a:lnTo>
                <a:lnTo>
                  <a:pt x="12191"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76" name="object 276"/>
          <p:cNvSpPr/>
          <p:nvPr/>
        </p:nvSpPr>
        <p:spPr>
          <a:xfrm>
            <a:off x="7634750" y="6808658"/>
            <a:ext cx="21590" cy="24765"/>
          </a:xfrm>
          <a:custGeom>
            <a:avLst/>
            <a:gdLst/>
            <a:ahLst/>
            <a:cxnLst/>
            <a:rect l="l" t="t" r="r" b="b"/>
            <a:pathLst>
              <a:path w="21590" h="24765">
                <a:moveTo>
                  <a:pt x="12191" y="0"/>
                </a:moveTo>
                <a:lnTo>
                  <a:pt x="18286" y="3047"/>
                </a:lnTo>
                <a:lnTo>
                  <a:pt x="21334" y="6095"/>
                </a:lnTo>
                <a:lnTo>
                  <a:pt x="21334" y="12190"/>
                </a:lnTo>
                <a:lnTo>
                  <a:pt x="21334" y="18286"/>
                </a:lnTo>
                <a:lnTo>
                  <a:pt x="18286" y="21334"/>
                </a:lnTo>
                <a:lnTo>
                  <a:pt x="15238" y="24381"/>
                </a:lnTo>
                <a:lnTo>
                  <a:pt x="12191" y="24381"/>
                </a:lnTo>
                <a:lnTo>
                  <a:pt x="6095" y="24381"/>
                </a:lnTo>
                <a:lnTo>
                  <a:pt x="3047" y="21334"/>
                </a:lnTo>
                <a:lnTo>
                  <a:pt x="0" y="18286"/>
                </a:lnTo>
                <a:lnTo>
                  <a:pt x="0" y="12190"/>
                </a:lnTo>
                <a:lnTo>
                  <a:pt x="0" y="6095"/>
                </a:lnTo>
                <a:lnTo>
                  <a:pt x="3047" y="3047"/>
                </a:lnTo>
                <a:lnTo>
                  <a:pt x="6095" y="0"/>
                </a:lnTo>
                <a:lnTo>
                  <a:pt x="12191"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77" name="object 277"/>
          <p:cNvSpPr txBox="1"/>
          <p:nvPr/>
        </p:nvSpPr>
        <p:spPr>
          <a:xfrm>
            <a:off x="7554998" y="6555337"/>
            <a:ext cx="217804" cy="314960"/>
          </a:xfrm>
          <a:prstGeom prst="rect">
            <a:avLst/>
          </a:prstGeom>
        </p:spPr>
        <p:txBody>
          <a:bodyPr vert="horz" wrap="square" lIns="0" tIns="0" rIns="0" bIns="0" rtlCol="0">
            <a:spAutoFit/>
          </a:bodyPr>
          <a:lstStyle/>
          <a:p>
            <a:pPr marL="48895"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5</a:t>
            </a:r>
            <a:r>
              <a:rPr kumimoji="1" sz="800" b="0" i="0" u="none" strike="noStrike" kern="1200" cap="none" spc="415" normalizeH="0" baseline="0" noProof="0" dirty="0">
                <a:ln>
                  <a:noFill/>
                </a:ln>
                <a:solidFill>
                  <a:prstClr val="black"/>
                </a:solidFill>
                <a:effectLst/>
                <a:uLnTx/>
                <a:uFillTx/>
                <a:latin typeface="MS UI Gothic"/>
                <a:ea typeface="+mn-ea"/>
                <a:cs typeface="MS UI Gothic"/>
              </a:rPr>
              <a:t>9</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a:p>
            <a:pPr marL="12700" marR="0" lvl="0" indent="0" algn="l" defTabSz="914400" rtl="0" eaLnBrk="1" fontAlgn="auto" latinLnBrk="0" hangingPunct="1">
              <a:lnSpc>
                <a:spcPct val="100000"/>
              </a:lnSpc>
              <a:spcBef>
                <a:spcPts val="500"/>
              </a:spcBef>
              <a:spcAft>
                <a:spcPts val="0"/>
              </a:spcAft>
              <a:buClrTx/>
              <a:buSzTx/>
              <a:buFontTx/>
              <a:buNone/>
              <a:tabLst/>
              <a:defRPr/>
            </a:pPr>
            <a:r>
              <a:rPr kumimoji="1" sz="800" b="0" i="0" u="none" strike="noStrike" kern="1200" cap="none" spc="210" normalizeH="0" baseline="0" noProof="0" dirty="0">
                <a:ln>
                  <a:noFill/>
                </a:ln>
                <a:solidFill>
                  <a:prstClr val="black"/>
                </a:solidFill>
                <a:effectLst/>
                <a:uLnTx/>
                <a:uFillTx/>
                <a:latin typeface="MS UI Gothic"/>
                <a:ea typeface="+mn-ea"/>
                <a:cs typeface="MS UI Gothic"/>
              </a:rPr>
              <a:t>58</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278" name="object 278"/>
          <p:cNvSpPr txBox="1"/>
          <p:nvPr/>
        </p:nvSpPr>
        <p:spPr>
          <a:xfrm>
            <a:off x="2928431" y="6741249"/>
            <a:ext cx="284480"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24-</a:t>
            </a:r>
            <a:r>
              <a:rPr kumimoji="1" sz="800" b="0" i="0" u="none" strike="noStrike" kern="1200" cap="none" spc="415" normalizeH="0" baseline="0" noProof="0" dirty="0">
                <a:ln>
                  <a:noFill/>
                </a:ln>
                <a:solidFill>
                  <a:prstClr val="black"/>
                </a:solidFill>
                <a:effectLst/>
                <a:uLnTx/>
                <a:uFillTx/>
                <a:latin typeface="MS UI Gothic"/>
                <a:ea typeface="+mn-ea"/>
                <a:cs typeface="MS UI Gothic"/>
              </a:rPr>
              <a:t>2</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279" name="object 279"/>
          <p:cNvSpPr/>
          <p:nvPr/>
        </p:nvSpPr>
        <p:spPr>
          <a:xfrm>
            <a:off x="7491503" y="1322720"/>
            <a:ext cx="40005" cy="70485"/>
          </a:xfrm>
          <a:custGeom>
            <a:avLst/>
            <a:gdLst/>
            <a:ahLst/>
            <a:cxnLst/>
            <a:rect l="l" t="t" r="r" b="b"/>
            <a:pathLst>
              <a:path w="40004" h="70484">
                <a:moveTo>
                  <a:pt x="3047" y="0"/>
                </a:moveTo>
                <a:lnTo>
                  <a:pt x="3047" y="30477"/>
                </a:lnTo>
                <a:lnTo>
                  <a:pt x="0" y="33525"/>
                </a:lnTo>
                <a:lnTo>
                  <a:pt x="9143" y="33525"/>
                </a:lnTo>
                <a:lnTo>
                  <a:pt x="12191" y="30477"/>
                </a:lnTo>
                <a:lnTo>
                  <a:pt x="15238" y="27429"/>
                </a:lnTo>
                <a:lnTo>
                  <a:pt x="21334" y="27429"/>
                </a:lnTo>
                <a:lnTo>
                  <a:pt x="27430" y="30477"/>
                </a:lnTo>
                <a:lnTo>
                  <a:pt x="30478" y="36572"/>
                </a:lnTo>
                <a:lnTo>
                  <a:pt x="30478" y="42668"/>
                </a:lnTo>
                <a:lnTo>
                  <a:pt x="30478" y="51811"/>
                </a:lnTo>
                <a:lnTo>
                  <a:pt x="27430" y="57907"/>
                </a:lnTo>
                <a:lnTo>
                  <a:pt x="21334" y="60954"/>
                </a:lnTo>
                <a:lnTo>
                  <a:pt x="18286" y="60954"/>
                </a:lnTo>
                <a:lnTo>
                  <a:pt x="12191" y="57907"/>
                </a:lnTo>
                <a:lnTo>
                  <a:pt x="9143" y="54859"/>
                </a:lnTo>
                <a:lnTo>
                  <a:pt x="9143" y="48763"/>
                </a:lnTo>
                <a:lnTo>
                  <a:pt x="0" y="48763"/>
                </a:lnTo>
                <a:lnTo>
                  <a:pt x="0" y="57907"/>
                </a:lnTo>
                <a:lnTo>
                  <a:pt x="6095" y="64002"/>
                </a:lnTo>
                <a:lnTo>
                  <a:pt x="12191" y="67050"/>
                </a:lnTo>
                <a:lnTo>
                  <a:pt x="18286" y="70098"/>
                </a:lnTo>
                <a:lnTo>
                  <a:pt x="27430" y="67050"/>
                </a:lnTo>
                <a:lnTo>
                  <a:pt x="33525" y="64002"/>
                </a:lnTo>
                <a:lnTo>
                  <a:pt x="39621" y="54859"/>
                </a:lnTo>
                <a:lnTo>
                  <a:pt x="39621" y="42668"/>
                </a:lnTo>
                <a:lnTo>
                  <a:pt x="39621" y="33525"/>
                </a:lnTo>
                <a:lnTo>
                  <a:pt x="33525" y="24381"/>
                </a:lnTo>
                <a:lnTo>
                  <a:pt x="27430" y="21334"/>
                </a:lnTo>
                <a:lnTo>
                  <a:pt x="21334" y="21334"/>
                </a:lnTo>
                <a:lnTo>
                  <a:pt x="15238" y="21334"/>
                </a:lnTo>
                <a:lnTo>
                  <a:pt x="9143" y="24381"/>
                </a:lnTo>
                <a:lnTo>
                  <a:pt x="12191" y="9143"/>
                </a:lnTo>
                <a:lnTo>
                  <a:pt x="12191" y="6095"/>
                </a:lnTo>
                <a:lnTo>
                  <a:pt x="39621" y="6095"/>
                </a:lnTo>
                <a:lnTo>
                  <a:pt x="39621" y="0"/>
                </a:lnTo>
                <a:lnTo>
                  <a:pt x="3047"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80" name="object 280"/>
          <p:cNvSpPr/>
          <p:nvPr/>
        </p:nvSpPr>
        <p:spPr>
          <a:xfrm>
            <a:off x="7543316" y="1319672"/>
            <a:ext cx="40005" cy="73660"/>
          </a:xfrm>
          <a:custGeom>
            <a:avLst/>
            <a:gdLst/>
            <a:ahLst/>
            <a:cxnLst/>
            <a:rect l="l" t="t" r="r" b="b"/>
            <a:pathLst>
              <a:path w="40004" h="73659">
                <a:moveTo>
                  <a:pt x="0" y="24381"/>
                </a:moveTo>
                <a:lnTo>
                  <a:pt x="0" y="33525"/>
                </a:lnTo>
                <a:lnTo>
                  <a:pt x="6095" y="42668"/>
                </a:lnTo>
                <a:lnTo>
                  <a:pt x="9143" y="45716"/>
                </a:lnTo>
                <a:lnTo>
                  <a:pt x="15238" y="45716"/>
                </a:lnTo>
                <a:lnTo>
                  <a:pt x="21334" y="45716"/>
                </a:lnTo>
                <a:lnTo>
                  <a:pt x="27430" y="42668"/>
                </a:lnTo>
                <a:lnTo>
                  <a:pt x="30477" y="36572"/>
                </a:lnTo>
                <a:lnTo>
                  <a:pt x="30477" y="51811"/>
                </a:lnTo>
                <a:lnTo>
                  <a:pt x="24382" y="60954"/>
                </a:lnTo>
                <a:lnTo>
                  <a:pt x="21334" y="64002"/>
                </a:lnTo>
                <a:lnTo>
                  <a:pt x="18286" y="64002"/>
                </a:lnTo>
                <a:lnTo>
                  <a:pt x="12191" y="64002"/>
                </a:lnTo>
                <a:lnTo>
                  <a:pt x="9143" y="57907"/>
                </a:lnTo>
                <a:lnTo>
                  <a:pt x="9143" y="54859"/>
                </a:lnTo>
                <a:lnTo>
                  <a:pt x="0" y="54859"/>
                </a:lnTo>
                <a:lnTo>
                  <a:pt x="3047" y="60954"/>
                </a:lnTo>
                <a:lnTo>
                  <a:pt x="6095" y="67050"/>
                </a:lnTo>
                <a:lnTo>
                  <a:pt x="12191" y="70098"/>
                </a:lnTo>
                <a:lnTo>
                  <a:pt x="18286" y="73145"/>
                </a:lnTo>
                <a:lnTo>
                  <a:pt x="39621" y="45716"/>
                </a:lnTo>
                <a:lnTo>
                  <a:pt x="39621" y="36572"/>
                </a:lnTo>
                <a:lnTo>
                  <a:pt x="39621" y="27429"/>
                </a:lnTo>
                <a:lnTo>
                  <a:pt x="36573" y="18286"/>
                </a:lnTo>
                <a:lnTo>
                  <a:pt x="36573" y="12190"/>
                </a:lnTo>
                <a:lnTo>
                  <a:pt x="30477" y="6095"/>
                </a:lnTo>
                <a:lnTo>
                  <a:pt x="24382" y="3047"/>
                </a:lnTo>
                <a:lnTo>
                  <a:pt x="18286" y="0"/>
                </a:lnTo>
                <a:lnTo>
                  <a:pt x="12191" y="3047"/>
                </a:lnTo>
                <a:lnTo>
                  <a:pt x="6095" y="6095"/>
                </a:lnTo>
                <a:lnTo>
                  <a:pt x="0" y="15238"/>
                </a:lnTo>
                <a:lnTo>
                  <a:pt x="0" y="24381"/>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81" name="object 281"/>
          <p:cNvSpPr/>
          <p:nvPr/>
        </p:nvSpPr>
        <p:spPr>
          <a:xfrm>
            <a:off x="7552459" y="1328816"/>
            <a:ext cx="21590" cy="30480"/>
          </a:xfrm>
          <a:custGeom>
            <a:avLst/>
            <a:gdLst/>
            <a:ahLst/>
            <a:cxnLst/>
            <a:rect l="l" t="t" r="r" b="b"/>
            <a:pathLst>
              <a:path w="21590" h="30480">
                <a:moveTo>
                  <a:pt x="9143" y="0"/>
                </a:moveTo>
                <a:lnTo>
                  <a:pt x="15239" y="3047"/>
                </a:lnTo>
                <a:lnTo>
                  <a:pt x="18286" y="9143"/>
                </a:lnTo>
                <a:lnTo>
                  <a:pt x="21334" y="18286"/>
                </a:lnTo>
                <a:lnTo>
                  <a:pt x="18286" y="21334"/>
                </a:lnTo>
                <a:lnTo>
                  <a:pt x="15239" y="27429"/>
                </a:lnTo>
                <a:lnTo>
                  <a:pt x="9143" y="30477"/>
                </a:lnTo>
                <a:lnTo>
                  <a:pt x="6095" y="30477"/>
                </a:lnTo>
                <a:lnTo>
                  <a:pt x="3047" y="27429"/>
                </a:lnTo>
                <a:lnTo>
                  <a:pt x="0" y="24381"/>
                </a:lnTo>
                <a:lnTo>
                  <a:pt x="0" y="15238"/>
                </a:lnTo>
                <a:lnTo>
                  <a:pt x="0" y="6095"/>
                </a:lnTo>
                <a:lnTo>
                  <a:pt x="3047" y="3047"/>
                </a:lnTo>
                <a:lnTo>
                  <a:pt x="9143"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82" name="object 282"/>
          <p:cNvSpPr txBox="1"/>
          <p:nvPr/>
        </p:nvSpPr>
        <p:spPr>
          <a:xfrm>
            <a:off x="7436134" y="1291885"/>
            <a:ext cx="217804" cy="284480"/>
          </a:xfrm>
          <a:prstGeom prst="rect">
            <a:avLst/>
          </a:prstGeom>
        </p:spPr>
        <p:txBody>
          <a:bodyPr vert="horz" wrap="square" lIns="0" tIns="0" rIns="0" bIns="0" rtlCol="0">
            <a:spAutoFit/>
          </a:bodyPr>
          <a:lstStyle/>
          <a:p>
            <a:pPr marL="48895"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5</a:t>
            </a:r>
            <a:r>
              <a:rPr kumimoji="1" sz="800" b="0" i="0" u="none" strike="noStrike" kern="1200" cap="none" spc="415" normalizeH="0" baseline="0" noProof="0" dirty="0">
                <a:ln>
                  <a:noFill/>
                </a:ln>
                <a:solidFill>
                  <a:prstClr val="black"/>
                </a:solidFill>
                <a:effectLst/>
                <a:uLnTx/>
                <a:uFillTx/>
                <a:latin typeface="MS UI Gothic"/>
                <a:ea typeface="+mn-ea"/>
                <a:cs typeface="MS UI Gothic"/>
              </a:rPr>
              <a:t>9</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a:p>
            <a:pPr marL="12700" marR="0" lvl="0" indent="0" algn="l" defTabSz="914400" rtl="0" eaLnBrk="1" fontAlgn="auto" latinLnBrk="0" hangingPunct="1">
              <a:lnSpc>
                <a:spcPct val="100000"/>
              </a:lnSpc>
              <a:spcBef>
                <a:spcPts val="260"/>
              </a:spcBef>
              <a:spcAft>
                <a:spcPts val="0"/>
              </a:spcAft>
              <a:buClrTx/>
              <a:buSzTx/>
              <a:buFontTx/>
              <a:buNone/>
              <a:tabLst/>
              <a:defRPr/>
            </a:pPr>
            <a:r>
              <a:rPr kumimoji="1" sz="800" b="0" i="0" u="none" strike="noStrike" kern="1200" cap="none" spc="210" normalizeH="0" baseline="0" noProof="0" dirty="0">
                <a:ln>
                  <a:noFill/>
                </a:ln>
                <a:solidFill>
                  <a:prstClr val="black"/>
                </a:solidFill>
                <a:effectLst/>
                <a:uLnTx/>
                <a:uFillTx/>
                <a:latin typeface="MS UI Gothic"/>
                <a:ea typeface="+mn-ea"/>
                <a:cs typeface="MS UI Gothic"/>
              </a:rPr>
              <a:t>60</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283" name="object 283"/>
          <p:cNvSpPr txBox="1"/>
          <p:nvPr/>
        </p:nvSpPr>
        <p:spPr>
          <a:xfrm>
            <a:off x="651721" y="6741249"/>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7</a:t>
            </a:r>
            <a:r>
              <a:rPr kumimoji="1" sz="800" b="0" i="0" u="none" strike="noStrike" kern="1200" cap="none" spc="415" normalizeH="0" baseline="0" noProof="0" dirty="0">
                <a:ln>
                  <a:noFill/>
                </a:ln>
                <a:solidFill>
                  <a:prstClr val="black"/>
                </a:solidFill>
                <a:effectLst/>
                <a:uLnTx/>
                <a:uFillTx/>
                <a:latin typeface="MS UI Gothic"/>
                <a:ea typeface="+mn-ea"/>
                <a:cs typeface="MS UI Gothic"/>
              </a:rPr>
              <a:t>8</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284" name="object 284"/>
          <p:cNvSpPr txBox="1"/>
          <p:nvPr/>
        </p:nvSpPr>
        <p:spPr>
          <a:xfrm>
            <a:off x="651721" y="6348090"/>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6</a:t>
            </a:r>
            <a:r>
              <a:rPr kumimoji="1" sz="800" b="0" i="0" u="none" strike="noStrike" kern="1200" cap="none" spc="415" normalizeH="0" baseline="0" noProof="0" dirty="0">
                <a:ln>
                  <a:noFill/>
                </a:ln>
                <a:solidFill>
                  <a:prstClr val="black"/>
                </a:solidFill>
                <a:effectLst/>
                <a:uLnTx/>
                <a:uFillTx/>
                <a:latin typeface="MS UI Gothic"/>
                <a:ea typeface="+mn-ea"/>
                <a:cs typeface="MS UI Gothic"/>
              </a:rPr>
              <a:t>7</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285" name="object 285"/>
          <p:cNvSpPr txBox="1"/>
          <p:nvPr/>
        </p:nvSpPr>
        <p:spPr>
          <a:xfrm>
            <a:off x="929071" y="3538072"/>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4</a:t>
            </a:r>
            <a:r>
              <a:rPr kumimoji="1" sz="800" b="0" i="0" u="none" strike="noStrike" kern="1200" cap="none" spc="415" normalizeH="0" baseline="0" noProof="0" dirty="0">
                <a:ln>
                  <a:noFill/>
                </a:ln>
                <a:solidFill>
                  <a:prstClr val="black"/>
                </a:solidFill>
                <a:effectLst/>
                <a:uLnTx/>
                <a:uFillTx/>
                <a:latin typeface="MS UI Gothic"/>
                <a:ea typeface="+mn-ea"/>
                <a:cs typeface="MS UI Gothic"/>
              </a:rPr>
              <a:t>9</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286" name="object 286"/>
          <p:cNvSpPr txBox="1"/>
          <p:nvPr/>
        </p:nvSpPr>
        <p:spPr>
          <a:xfrm>
            <a:off x="1974468" y="4229909"/>
            <a:ext cx="443230" cy="440055"/>
          </a:xfrm>
          <a:prstGeom prst="rect">
            <a:avLst/>
          </a:prstGeom>
        </p:spPr>
        <p:txBody>
          <a:bodyPr vert="horz" wrap="square" lIns="0" tIns="0" rIns="0" bIns="0" rtlCol="0">
            <a:spAutoFit/>
          </a:bodyPr>
          <a:lstStyle/>
          <a:p>
            <a:pPr marL="9779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210" normalizeH="0" baseline="0" noProof="0" dirty="0">
                <a:ln>
                  <a:noFill/>
                </a:ln>
                <a:solidFill>
                  <a:prstClr val="black"/>
                </a:solidFill>
                <a:effectLst/>
                <a:uLnTx/>
                <a:uFillTx/>
                <a:latin typeface="MS UI Gothic"/>
                <a:ea typeface="+mn-ea"/>
                <a:cs typeface="MS UI Gothic"/>
              </a:rPr>
              <a:t>58</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a:p>
            <a:pPr marL="12700" marR="0" lvl="0" indent="0" algn="l" defTabSz="914400" rtl="0" eaLnBrk="1" fontAlgn="auto" latinLnBrk="0" hangingPunct="1">
              <a:lnSpc>
                <a:spcPct val="100000"/>
              </a:lnSpc>
              <a:spcBef>
                <a:spcPts val="260"/>
              </a:spcBef>
              <a:spcAft>
                <a:spcPts val="0"/>
              </a:spcAft>
              <a:buClrTx/>
              <a:buSzTx/>
              <a:buFontTx/>
              <a:buNone/>
              <a:tabLst/>
              <a:defRPr/>
            </a:pPr>
            <a:r>
              <a:rPr kumimoji="1" sz="800" b="0" i="0" u="none" strike="noStrike" kern="1200" cap="none" spc="210" normalizeH="0" baseline="0" noProof="0" dirty="0">
                <a:ln>
                  <a:noFill/>
                </a:ln>
                <a:solidFill>
                  <a:prstClr val="black"/>
                </a:solidFill>
                <a:effectLst/>
                <a:uLnTx/>
                <a:uFillTx/>
                <a:latin typeface="MS UI Gothic"/>
                <a:ea typeface="+mn-ea"/>
                <a:cs typeface="MS UI Gothic"/>
              </a:rPr>
              <a:t>59</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a:p>
            <a:pPr marL="118745" marR="0" lvl="0" indent="0" algn="l" defTabSz="914400" rtl="0" eaLnBrk="1" fontAlgn="auto" latinLnBrk="0" hangingPunct="1">
              <a:lnSpc>
                <a:spcPct val="100000"/>
              </a:lnSpc>
              <a:spcBef>
                <a:spcPts val="45"/>
              </a:spcBef>
              <a:spcAft>
                <a:spcPts val="0"/>
              </a:spcAft>
              <a:buClrTx/>
              <a:buSzTx/>
              <a:buFontTx/>
              <a:buNone/>
              <a:tabLst/>
              <a:defRPr/>
            </a:pPr>
            <a:r>
              <a:rPr kumimoji="1" sz="1200" b="0" i="0" u="none" strike="noStrike" kern="1200" cap="none" spc="7" normalizeH="0" baseline="-13888" noProof="0" dirty="0">
                <a:ln>
                  <a:noFill/>
                </a:ln>
                <a:solidFill>
                  <a:prstClr val="black"/>
                </a:solidFill>
                <a:effectLst/>
                <a:uLnTx/>
                <a:uFillTx/>
                <a:latin typeface="MS UI Gothic"/>
                <a:ea typeface="+mn-ea"/>
                <a:cs typeface="MS UI Gothic"/>
              </a:rPr>
              <a:t>6</a:t>
            </a:r>
            <a:r>
              <a:rPr kumimoji="1" sz="1200" b="0" i="0" u="none" strike="noStrike" kern="1200" cap="none" spc="622" normalizeH="0" baseline="-13888" noProof="0" dirty="0">
                <a:ln>
                  <a:noFill/>
                </a:ln>
                <a:solidFill>
                  <a:prstClr val="black"/>
                </a:solidFill>
                <a:effectLst/>
                <a:uLnTx/>
                <a:uFillTx/>
                <a:latin typeface="MS UI Gothic"/>
                <a:ea typeface="+mn-ea"/>
                <a:cs typeface="MS UI Gothic"/>
              </a:rPr>
              <a:t>0</a:t>
            </a:r>
            <a:r>
              <a:rPr kumimoji="1" sz="800" b="0" i="0" u="none" strike="noStrike" kern="1200" cap="none" spc="5" normalizeH="0" baseline="0" noProof="0" dirty="0">
                <a:ln>
                  <a:noFill/>
                </a:ln>
                <a:solidFill>
                  <a:prstClr val="black"/>
                </a:solidFill>
                <a:effectLst/>
                <a:uLnTx/>
                <a:uFillTx/>
                <a:latin typeface="MS UI Gothic"/>
                <a:ea typeface="+mn-ea"/>
                <a:cs typeface="MS UI Gothic"/>
              </a:rPr>
              <a:t>6</a:t>
            </a:r>
            <a:r>
              <a:rPr kumimoji="1" sz="800" b="0" i="0" u="none" strike="noStrike" kern="1200" cap="none" spc="415" normalizeH="0" baseline="0" noProof="0" dirty="0">
                <a:ln>
                  <a:noFill/>
                </a:ln>
                <a:solidFill>
                  <a:prstClr val="black"/>
                </a:solidFill>
                <a:effectLst/>
                <a:uLnTx/>
                <a:uFillTx/>
                <a:latin typeface="MS UI Gothic"/>
                <a:ea typeface="+mn-ea"/>
                <a:cs typeface="MS UI Gothic"/>
              </a:rPr>
              <a:t>1</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287" name="object 287"/>
          <p:cNvSpPr/>
          <p:nvPr/>
        </p:nvSpPr>
        <p:spPr>
          <a:xfrm>
            <a:off x="2136511" y="2575342"/>
            <a:ext cx="1582420" cy="2307590"/>
          </a:xfrm>
          <a:custGeom>
            <a:avLst/>
            <a:gdLst/>
            <a:ahLst/>
            <a:cxnLst/>
            <a:rect l="l" t="t" r="r" b="b"/>
            <a:pathLst>
              <a:path w="1582420" h="2307590">
                <a:moveTo>
                  <a:pt x="280397" y="2301045"/>
                </a:moveTo>
                <a:lnTo>
                  <a:pt x="268206" y="2307141"/>
                </a:lnTo>
                <a:lnTo>
                  <a:pt x="295636" y="2249234"/>
                </a:lnTo>
                <a:lnTo>
                  <a:pt x="274302" y="2081608"/>
                </a:lnTo>
                <a:lnTo>
                  <a:pt x="0" y="1612256"/>
                </a:lnTo>
                <a:lnTo>
                  <a:pt x="30477" y="1423295"/>
                </a:lnTo>
                <a:lnTo>
                  <a:pt x="67051" y="1118521"/>
                </a:lnTo>
                <a:lnTo>
                  <a:pt x="128007" y="935657"/>
                </a:lnTo>
                <a:lnTo>
                  <a:pt x="161533" y="822890"/>
                </a:lnTo>
                <a:lnTo>
                  <a:pt x="301732" y="420588"/>
                </a:lnTo>
                <a:lnTo>
                  <a:pt x="490696" y="0"/>
                </a:lnTo>
                <a:lnTo>
                  <a:pt x="594321" y="155434"/>
                </a:lnTo>
                <a:lnTo>
                  <a:pt x="1100257" y="935657"/>
                </a:lnTo>
                <a:lnTo>
                  <a:pt x="1401989" y="1405009"/>
                </a:lnTo>
                <a:lnTo>
                  <a:pt x="1581810" y="1977985"/>
                </a:lnTo>
                <a:lnTo>
                  <a:pt x="594321" y="2221804"/>
                </a:lnTo>
                <a:lnTo>
                  <a:pt x="280397" y="2301045"/>
                </a:lnTo>
              </a:path>
            </a:pathLst>
          </a:custGeom>
          <a:ln w="24382">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88" name="object 288"/>
          <p:cNvSpPr/>
          <p:nvPr/>
        </p:nvSpPr>
        <p:spPr>
          <a:xfrm>
            <a:off x="3227624" y="1136808"/>
            <a:ext cx="2106295" cy="2724785"/>
          </a:xfrm>
          <a:custGeom>
            <a:avLst/>
            <a:gdLst/>
            <a:ahLst/>
            <a:cxnLst/>
            <a:rect l="l" t="t" r="r" b="b"/>
            <a:pathLst>
              <a:path w="2106295" h="2724785">
                <a:moveTo>
                  <a:pt x="1722009" y="30477"/>
                </a:moveTo>
                <a:lnTo>
                  <a:pt x="1459898" y="335251"/>
                </a:lnTo>
                <a:lnTo>
                  <a:pt x="1889638" y="563832"/>
                </a:lnTo>
                <a:lnTo>
                  <a:pt x="1926212" y="838129"/>
                </a:lnTo>
                <a:lnTo>
                  <a:pt x="2106032" y="2038940"/>
                </a:lnTo>
                <a:lnTo>
                  <a:pt x="2102985" y="2374191"/>
                </a:lnTo>
                <a:lnTo>
                  <a:pt x="2102985" y="2429051"/>
                </a:lnTo>
                <a:lnTo>
                  <a:pt x="2084698" y="2575342"/>
                </a:lnTo>
                <a:lnTo>
                  <a:pt x="2008503" y="2724682"/>
                </a:lnTo>
                <a:lnTo>
                  <a:pt x="1737248" y="2599724"/>
                </a:lnTo>
                <a:lnTo>
                  <a:pt x="1529997" y="2374191"/>
                </a:lnTo>
                <a:lnTo>
                  <a:pt x="1188643" y="1996271"/>
                </a:lnTo>
                <a:lnTo>
                  <a:pt x="603465" y="1164237"/>
                </a:lnTo>
                <a:lnTo>
                  <a:pt x="435836" y="938704"/>
                </a:lnTo>
                <a:lnTo>
                  <a:pt x="295637" y="749744"/>
                </a:lnTo>
                <a:lnTo>
                  <a:pt x="0" y="243819"/>
                </a:lnTo>
                <a:lnTo>
                  <a:pt x="283445" y="204198"/>
                </a:lnTo>
                <a:lnTo>
                  <a:pt x="935676" y="207246"/>
                </a:lnTo>
                <a:lnTo>
                  <a:pt x="1051492" y="225533"/>
                </a:lnTo>
                <a:lnTo>
                  <a:pt x="1158165" y="231628"/>
                </a:lnTo>
                <a:lnTo>
                  <a:pt x="1429420" y="39620"/>
                </a:lnTo>
                <a:lnTo>
                  <a:pt x="1563523" y="0"/>
                </a:lnTo>
                <a:lnTo>
                  <a:pt x="1722009" y="30477"/>
                </a:lnTo>
              </a:path>
            </a:pathLst>
          </a:custGeom>
          <a:ln w="24382">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89" name="object 289"/>
          <p:cNvSpPr/>
          <p:nvPr/>
        </p:nvSpPr>
        <p:spPr>
          <a:xfrm>
            <a:off x="5117263" y="990516"/>
            <a:ext cx="1274445" cy="2575560"/>
          </a:xfrm>
          <a:custGeom>
            <a:avLst/>
            <a:gdLst/>
            <a:ahLst/>
            <a:cxnLst/>
            <a:rect l="l" t="t" r="r" b="b"/>
            <a:pathLst>
              <a:path w="1274445" h="2575560">
                <a:moveTo>
                  <a:pt x="359640" y="2566199"/>
                </a:moveTo>
                <a:lnTo>
                  <a:pt x="213346" y="2575342"/>
                </a:lnTo>
                <a:lnTo>
                  <a:pt x="213346" y="2520483"/>
                </a:lnTo>
                <a:lnTo>
                  <a:pt x="216394" y="2185231"/>
                </a:lnTo>
                <a:lnTo>
                  <a:pt x="36573" y="984421"/>
                </a:lnTo>
                <a:lnTo>
                  <a:pt x="0" y="710124"/>
                </a:lnTo>
                <a:lnTo>
                  <a:pt x="188963" y="362681"/>
                </a:lnTo>
                <a:lnTo>
                  <a:pt x="323067" y="353538"/>
                </a:lnTo>
                <a:lnTo>
                  <a:pt x="972249" y="146291"/>
                </a:lnTo>
                <a:lnTo>
                  <a:pt x="1264838" y="0"/>
                </a:lnTo>
                <a:lnTo>
                  <a:pt x="1261790" y="118861"/>
                </a:lnTo>
                <a:lnTo>
                  <a:pt x="1255695" y="551641"/>
                </a:lnTo>
                <a:lnTo>
                  <a:pt x="1273982" y="1249574"/>
                </a:lnTo>
                <a:lnTo>
                  <a:pt x="1161213" y="1398914"/>
                </a:lnTo>
                <a:lnTo>
                  <a:pt x="966153" y="1734165"/>
                </a:lnTo>
                <a:lnTo>
                  <a:pt x="804620" y="2026749"/>
                </a:lnTo>
                <a:lnTo>
                  <a:pt x="719281" y="2285807"/>
                </a:lnTo>
                <a:lnTo>
                  <a:pt x="606513" y="2371144"/>
                </a:lnTo>
                <a:lnTo>
                  <a:pt x="420596" y="2520483"/>
                </a:lnTo>
                <a:lnTo>
                  <a:pt x="359640" y="2566199"/>
                </a:lnTo>
              </a:path>
            </a:pathLst>
          </a:custGeom>
          <a:ln w="24382">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90" name="object 290"/>
          <p:cNvSpPr/>
          <p:nvPr/>
        </p:nvSpPr>
        <p:spPr>
          <a:xfrm>
            <a:off x="5836545" y="1944460"/>
            <a:ext cx="2273935" cy="1953895"/>
          </a:xfrm>
          <a:custGeom>
            <a:avLst/>
            <a:gdLst/>
            <a:ahLst/>
            <a:cxnLst/>
            <a:rect l="l" t="t" r="r" b="b"/>
            <a:pathLst>
              <a:path w="2273934" h="1953895">
                <a:moveTo>
                  <a:pt x="1164261" y="1953603"/>
                </a:moveTo>
                <a:lnTo>
                  <a:pt x="1152070" y="1953603"/>
                </a:lnTo>
                <a:lnTo>
                  <a:pt x="627847" y="1846932"/>
                </a:lnTo>
                <a:lnTo>
                  <a:pt x="234681" y="1597017"/>
                </a:lnTo>
                <a:lnTo>
                  <a:pt x="207250" y="1566539"/>
                </a:lnTo>
                <a:lnTo>
                  <a:pt x="0" y="1331863"/>
                </a:lnTo>
                <a:lnTo>
                  <a:pt x="85338" y="1072805"/>
                </a:lnTo>
                <a:lnTo>
                  <a:pt x="246872" y="780222"/>
                </a:lnTo>
                <a:lnTo>
                  <a:pt x="441931" y="444970"/>
                </a:lnTo>
                <a:lnTo>
                  <a:pt x="554700" y="295631"/>
                </a:lnTo>
                <a:lnTo>
                  <a:pt x="1694579" y="64002"/>
                </a:lnTo>
                <a:lnTo>
                  <a:pt x="2014598" y="0"/>
                </a:lnTo>
                <a:lnTo>
                  <a:pt x="2221849" y="158482"/>
                </a:lnTo>
                <a:lnTo>
                  <a:pt x="2264518" y="256010"/>
                </a:lnTo>
                <a:lnTo>
                  <a:pt x="2273662" y="569927"/>
                </a:lnTo>
                <a:lnTo>
                  <a:pt x="2182228" y="801556"/>
                </a:lnTo>
                <a:lnTo>
                  <a:pt x="2209658" y="1462916"/>
                </a:lnTo>
                <a:lnTo>
                  <a:pt x="2090793" y="1566539"/>
                </a:lnTo>
                <a:lnTo>
                  <a:pt x="1694579" y="1907887"/>
                </a:lnTo>
                <a:lnTo>
                  <a:pt x="1648862" y="1947507"/>
                </a:lnTo>
                <a:lnTo>
                  <a:pt x="1164261" y="1953603"/>
                </a:lnTo>
              </a:path>
            </a:pathLst>
          </a:custGeom>
          <a:ln w="24382">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91" name="object 291"/>
          <p:cNvSpPr/>
          <p:nvPr/>
        </p:nvSpPr>
        <p:spPr>
          <a:xfrm>
            <a:off x="5723776" y="3276324"/>
            <a:ext cx="2511425" cy="1341120"/>
          </a:xfrm>
          <a:custGeom>
            <a:avLst/>
            <a:gdLst/>
            <a:ahLst/>
            <a:cxnLst/>
            <a:rect l="l" t="t" r="r" b="b"/>
            <a:pathLst>
              <a:path w="2511425" h="1341120">
                <a:moveTo>
                  <a:pt x="740616" y="515068"/>
                </a:moveTo>
                <a:lnTo>
                  <a:pt x="1264838" y="621739"/>
                </a:lnTo>
                <a:lnTo>
                  <a:pt x="1277030" y="621739"/>
                </a:lnTo>
                <a:lnTo>
                  <a:pt x="1761630" y="615644"/>
                </a:lnTo>
                <a:lnTo>
                  <a:pt x="1807348" y="576023"/>
                </a:lnTo>
                <a:lnTo>
                  <a:pt x="2203562" y="234676"/>
                </a:lnTo>
                <a:lnTo>
                  <a:pt x="2322427" y="131052"/>
                </a:lnTo>
                <a:lnTo>
                  <a:pt x="2386430" y="234676"/>
                </a:lnTo>
                <a:lnTo>
                  <a:pt x="2511390" y="426683"/>
                </a:lnTo>
                <a:lnTo>
                  <a:pt x="2304140" y="1341006"/>
                </a:lnTo>
                <a:lnTo>
                  <a:pt x="1810395" y="1139855"/>
                </a:lnTo>
                <a:lnTo>
                  <a:pt x="499839" y="609548"/>
                </a:lnTo>
                <a:lnTo>
                  <a:pt x="362688" y="716219"/>
                </a:lnTo>
                <a:lnTo>
                  <a:pt x="252967" y="399254"/>
                </a:lnTo>
                <a:lnTo>
                  <a:pt x="121912" y="234676"/>
                </a:lnTo>
                <a:lnTo>
                  <a:pt x="94481" y="201150"/>
                </a:lnTo>
                <a:lnTo>
                  <a:pt x="0" y="88384"/>
                </a:lnTo>
                <a:lnTo>
                  <a:pt x="0" y="85336"/>
                </a:lnTo>
                <a:lnTo>
                  <a:pt x="112768" y="0"/>
                </a:lnTo>
                <a:lnTo>
                  <a:pt x="320019" y="234676"/>
                </a:lnTo>
                <a:lnTo>
                  <a:pt x="347449" y="265153"/>
                </a:lnTo>
                <a:lnTo>
                  <a:pt x="740616" y="515068"/>
                </a:lnTo>
              </a:path>
            </a:pathLst>
          </a:custGeom>
          <a:ln w="24382">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92" name="object 292"/>
          <p:cNvSpPr/>
          <p:nvPr/>
        </p:nvSpPr>
        <p:spPr>
          <a:xfrm>
            <a:off x="5723776" y="3364708"/>
            <a:ext cx="2304415" cy="2761615"/>
          </a:xfrm>
          <a:custGeom>
            <a:avLst/>
            <a:gdLst/>
            <a:ahLst/>
            <a:cxnLst/>
            <a:rect l="l" t="t" r="r" b="b"/>
            <a:pathLst>
              <a:path w="2304415" h="2761615">
                <a:moveTo>
                  <a:pt x="252967" y="310869"/>
                </a:moveTo>
                <a:lnTo>
                  <a:pt x="362688" y="627835"/>
                </a:lnTo>
                <a:lnTo>
                  <a:pt x="499839" y="521164"/>
                </a:lnTo>
                <a:lnTo>
                  <a:pt x="1810395" y="1051471"/>
                </a:lnTo>
                <a:lnTo>
                  <a:pt x="2304140" y="1252622"/>
                </a:lnTo>
                <a:lnTo>
                  <a:pt x="2279757" y="1670163"/>
                </a:lnTo>
                <a:lnTo>
                  <a:pt x="2090793" y="1667115"/>
                </a:lnTo>
                <a:lnTo>
                  <a:pt x="1953642" y="1944460"/>
                </a:lnTo>
                <a:lnTo>
                  <a:pt x="1886590" y="2075512"/>
                </a:lnTo>
                <a:lnTo>
                  <a:pt x="1810395" y="2008462"/>
                </a:lnTo>
                <a:lnTo>
                  <a:pt x="1612288" y="1846932"/>
                </a:lnTo>
                <a:lnTo>
                  <a:pt x="1002727" y="1243479"/>
                </a:lnTo>
                <a:lnTo>
                  <a:pt x="1185595" y="2742968"/>
                </a:lnTo>
                <a:lnTo>
                  <a:pt x="1133783" y="2761255"/>
                </a:lnTo>
                <a:lnTo>
                  <a:pt x="1002727" y="2438194"/>
                </a:lnTo>
                <a:lnTo>
                  <a:pt x="871672" y="2115133"/>
                </a:lnTo>
                <a:lnTo>
                  <a:pt x="329162" y="801556"/>
                </a:lnTo>
                <a:lnTo>
                  <a:pt x="60956" y="146291"/>
                </a:lnTo>
                <a:lnTo>
                  <a:pt x="0" y="0"/>
                </a:lnTo>
                <a:lnTo>
                  <a:pt x="94481" y="112766"/>
                </a:lnTo>
                <a:lnTo>
                  <a:pt x="121912" y="146291"/>
                </a:lnTo>
                <a:lnTo>
                  <a:pt x="252967" y="310869"/>
                </a:lnTo>
              </a:path>
            </a:pathLst>
          </a:custGeom>
          <a:ln w="24382">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93" name="object 293"/>
          <p:cNvSpPr/>
          <p:nvPr/>
        </p:nvSpPr>
        <p:spPr>
          <a:xfrm>
            <a:off x="5312323" y="3361660"/>
            <a:ext cx="1545590" cy="2987040"/>
          </a:xfrm>
          <a:custGeom>
            <a:avLst/>
            <a:gdLst/>
            <a:ahLst/>
            <a:cxnLst/>
            <a:rect l="l" t="t" r="r" b="b"/>
            <a:pathLst>
              <a:path w="1545590" h="2987040">
                <a:moveTo>
                  <a:pt x="1249599" y="2880117"/>
                </a:moveTo>
                <a:lnTo>
                  <a:pt x="996631" y="2986788"/>
                </a:lnTo>
                <a:lnTo>
                  <a:pt x="707090" y="2581438"/>
                </a:lnTo>
                <a:lnTo>
                  <a:pt x="652230" y="2456480"/>
                </a:lnTo>
                <a:lnTo>
                  <a:pt x="304780" y="1712831"/>
                </a:lnTo>
                <a:lnTo>
                  <a:pt x="286493" y="1667115"/>
                </a:lnTo>
                <a:lnTo>
                  <a:pt x="307828" y="1377579"/>
                </a:lnTo>
                <a:lnTo>
                  <a:pt x="402310" y="810699"/>
                </a:lnTo>
                <a:lnTo>
                  <a:pt x="353545" y="548593"/>
                </a:lnTo>
                <a:lnTo>
                  <a:pt x="310876" y="502877"/>
                </a:lnTo>
                <a:lnTo>
                  <a:pt x="198107" y="429731"/>
                </a:lnTo>
                <a:lnTo>
                  <a:pt x="0" y="350490"/>
                </a:lnTo>
                <a:lnTo>
                  <a:pt x="18286" y="204198"/>
                </a:lnTo>
                <a:lnTo>
                  <a:pt x="164581" y="195055"/>
                </a:lnTo>
                <a:lnTo>
                  <a:pt x="225537" y="149339"/>
                </a:lnTo>
                <a:lnTo>
                  <a:pt x="411453" y="0"/>
                </a:lnTo>
                <a:lnTo>
                  <a:pt x="411453" y="3047"/>
                </a:lnTo>
                <a:lnTo>
                  <a:pt x="472409" y="149339"/>
                </a:lnTo>
                <a:lnTo>
                  <a:pt x="740616" y="804604"/>
                </a:lnTo>
                <a:lnTo>
                  <a:pt x="1283125" y="2118181"/>
                </a:lnTo>
                <a:lnTo>
                  <a:pt x="1414181" y="2441242"/>
                </a:lnTo>
                <a:lnTo>
                  <a:pt x="1545236" y="2764302"/>
                </a:lnTo>
                <a:lnTo>
                  <a:pt x="1353225" y="2843544"/>
                </a:lnTo>
                <a:lnTo>
                  <a:pt x="1249599" y="2880117"/>
                </a:lnTo>
              </a:path>
            </a:pathLst>
          </a:custGeom>
          <a:ln w="24382">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94" name="object 294"/>
          <p:cNvSpPr/>
          <p:nvPr/>
        </p:nvSpPr>
        <p:spPr>
          <a:xfrm>
            <a:off x="6726504" y="4608187"/>
            <a:ext cx="883919" cy="1499870"/>
          </a:xfrm>
          <a:custGeom>
            <a:avLst/>
            <a:gdLst/>
            <a:ahLst/>
            <a:cxnLst/>
            <a:rect l="l" t="t" r="r" b="b"/>
            <a:pathLst>
              <a:path w="883920" h="1499870">
                <a:moveTo>
                  <a:pt x="249919" y="1459868"/>
                </a:moveTo>
                <a:lnTo>
                  <a:pt x="182868" y="1499489"/>
                </a:lnTo>
                <a:lnTo>
                  <a:pt x="0" y="0"/>
                </a:lnTo>
                <a:lnTo>
                  <a:pt x="609560" y="603453"/>
                </a:lnTo>
                <a:lnTo>
                  <a:pt x="807668" y="764983"/>
                </a:lnTo>
                <a:lnTo>
                  <a:pt x="883863" y="832033"/>
                </a:lnTo>
                <a:lnTo>
                  <a:pt x="807668" y="932609"/>
                </a:lnTo>
                <a:lnTo>
                  <a:pt x="731473" y="1033184"/>
                </a:lnTo>
                <a:lnTo>
                  <a:pt x="505935" y="1264813"/>
                </a:lnTo>
                <a:lnTo>
                  <a:pt x="329162" y="1401961"/>
                </a:lnTo>
                <a:lnTo>
                  <a:pt x="249919" y="1459868"/>
                </a:lnTo>
              </a:path>
            </a:pathLst>
          </a:custGeom>
          <a:ln w="24382">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95" name="object 295"/>
          <p:cNvSpPr/>
          <p:nvPr/>
        </p:nvSpPr>
        <p:spPr>
          <a:xfrm>
            <a:off x="4455890" y="3712150"/>
            <a:ext cx="1853564" cy="3044825"/>
          </a:xfrm>
          <a:custGeom>
            <a:avLst/>
            <a:gdLst/>
            <a:ahLst/>
            <a:cxnLst/>
            <a:rect l="l" t="t" r="r" b="b"/>
            <a:pathLst>
              <a:path w="1853564" h="3044825">
                <a:moveTo>
                  <a:pt x="1161213" y="1362341"/>
                </a:moveTo>
                <a:lnTo>
                  <a:pt x="1508663" y="2105990"/>
                </a:lnTo>
                <a:lnTo>
                  <a:pt x="1563523" y="2230947"/>
                </a:lnTo>
                <a:lnTo>
                  <a:pt x="1853065" y="2636297"/>
                </a:lnTo>
                <a:lnTo>
                  <a:pt x="1779917" y="2694204"/>
                </a:lnTo>
                <a:lnTo>
                  <a:pt x="1587906" y="2785637"/>
                </a:lnTo>
                <a:lnTo>
                  <a:pt x="1542189" y="2721634"/>
                </a:lnTo>
                <a:lnTo>
                  <a:pt x="1051492" y="2974597"/>
                </a:lnTo>
                <a:lnTo>
                  <a:pt x="1002727" y="2880117"/>
                </a:lnTo>
                <a:lnTo>
                  <a:pt x="536413" y="3044695"/>
                </a:lnTo>
                <a:lnTo>
                  <a:pt x="554700" y="2739920"/>
                </a:lnTo>
                <a:lnTo>
                  <a:pt x="326115" y="2666775"/>
                </a:lnTo>
                <a:lnTo>
                  <a:pt x="85338" y="2243138"/>
                </a:lnTo>
                <a:lnTo>
                  <a:pt x="85338" y="2154754"/>
                </a:lnTo>
                <a:lnTo>
                  <a:pt x="429740" y="2246186"/>
                </a:lnTo>
                <a:lnTo>
                  <a:pt x="377927" y="2090751"/>
                </a:lnTo>
                <a:lnTo>
                  <a:pt x="237728" y="1990176"/>
                </a:lnTo>
                <a:lnTo>
                  <a:pt x="112768" y="1935316"/>
                </a:lnTo>
                <a:lnTo>
                  <a:pt x="0" y="1959698"/>
                </a:lnTo>
                <a:lnTo>
                  <a:pt x="9143" y="1764643"/>
                </a:lnTo>
                <a:lnTo>
                  <a:pt x="950914" y="515068"/>
                </a:lnTo>
                <a:lnTo>
                  <a:pt x="792429" y="432779"/>
                </a:lnTo>
                <a:lnTo>
                  <a:pt x="789381" y="429731"/>
                </a:lnTo>
                <a:lnTo>
                  <a:pt x="731473" y="277344"/>
                </a:lnTo>
                <a:lnTo>
                  <a:pt x="780237" y="149339"/>
                </a:lnTo>
                <a:lnTo>
                  <a:pt x="856433" y="0"/>
                </a:lnTo>
                <a:lnTo>
                  <a:pt x="1054540" y="79241"/>
                </a:lnTo>
                <a:lnTo>
                  <a:pt x="1167309" y="152387"/>
                </a:lnTo>
                <a:lnTo>
                  <a:pt x="1209978" y="198103"/>
                </a:lnTo>
                <a:lnTo>
                  <a:pt x="1258743" y="460209"/>
                </a:lnTo>
                <a:lnTo>
                  <a:pt x="1164261" y="1027089"/>
                </a:lnTo>
                <a:lnTo>
                  <a:pt x="1142926" y="1316625"/>
                </a:lnTo>
                <a:lnTo>
                  <a:pt x="1161213" y="1362341"/>
                </a:lnTo>
              </a:path>
            </a:pathLst>
          </a:custGeom>
          <a:ln w="24382">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96" name="object 296"/>
          <p:cNvSpPr/>
          <p:nvPr/>
        </p:nvSpPr>
        <p:spPr>
          <a:xfrm>
            <a:off x="2871031" y="3989495"/>
            <a:ext cx="2377440" cy="2054225"/>
          </a:xfrm>
          <a:custGeom>
            <a:avLst/>
            <a:gdLst/>
            <a:ahLst/>
            <a:cxnLst/>
            <a:rect l="l" t="t" r="r" b="b"/>
            <a:pathLst>
              <a:path w="2377440" h="2054225">
                <a:moveTo>
                  <a:pt x="859480" y="1795120"/>
                </a:moveTo>
                <a:lnTo>
                  <a:pt x="673564" y="2054178"/>
                </a:lnTo>
                <a:lnTo>
                  <a:pt x="475457" y="1853027"/>
                </a:lnTo>
                <a:lnTo>
                  <a:pt x="256015" y="1740261"/>
                </a:lnTo>
                <a:lnTo>
                  <a:pt x="0" y="1432439"/>
                </a:lnTo>
                <a:lnTo>
                  <a:pt x="847289" y="563832"/>
                </a:lnTo>
                <a:lnTo>
                  <a:pt x="1520854" y="298678"/>
                </a:lnTo>
                <a:lnTo>
                  <a:pt x="1953642" y="79241"/>
                </a:lnTo>
                <a:lnTo>
                  <a:pt x="2316331" y="0"/>
                </a:lnTo>
                <a:lnTo>
                  <a:pt x="2374239" y="152387"/>
                </a:lnTo>
                <a:lnTo>
                  <a:pt x="2377287" y="155434"/>
                </a:lnTo>
                <a:lnTo>
                  <a:pt x="1325795" y="1325768"/>
                </a:lnTo>
                <a:lnTo>
                  <a:pt x="1115496" y="1664067"/>
                </a:lnTo>
                <a:lnTo>
                  <a:pt x="859480" y="1795120"/>
                </a:lnTo>
              </a:path>
            </a:pathLst>
          </a:custGeom>
          <a:ln w="24382">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97" name="object 297"/>
          <p:cNvSpPr/>
          <p:nvPr/>
        </p:nvSpPr>
        <p:spPr>
          <a:xfrm>
            <a:off x="2109080" y="4553328"/>
            <a:ext cx="1609725" cy="1356360"/>
          </a:xfrm>
          <a:custGeom>
            <a:avLst/>
            <a:gdLst/>
            <a:ahLst/>
            <a:cxnLst/>
            <a:rect l="l" t="t" r="r" b="b"/>
            <a:pathLst>
              <a:path w="1609725" h="1356360">
                <a:moveTo>
                  <a:pt x="134103" y="1347102"/>
                </a:moveTo>
                <a:lnTo>
                  <a:pt x="121912" y="1356245"/>
                </a:lnTo>
                <a:lnTo>
                  <a:pt x="0" y="1313577"/>
                </a:lnTo>
                <a:lnTo>
                  <a:pt x="3047" y="1307481"/>
                </a:lnTo>
                <a:lnTo>
                  <a:pt x="128007" y="1039280"/>
                </a:lnTo>
                <a:lnTo>
                  <a:pt x="100577" y="966134"/>
                </a:lnTo>
                <a:lnTo>
                  <a:pt x="316971" y="795460"/>
                </a:lnTo>
                <a:lnTo>
                  <a:pt x="350497" y="463256"/>
                </a:lnTo>
                <a:lnTo>
                  <a:pt x="295637" y="329156"/>
                </a:lnTo>
                <a:lnTo>
                  <a:pt x="307828" y="323060"/>
                </a:lnTo>
                <a:lnTo>
                  <a:pt x="621752" y="243819"/>
                </a:lnTo>
                <a:lnTo>
                  <a:pt x="1609240" y="0"/>
                </a:lnTo>
                <a:lnTo>
                  <a:pt x="761951" y="868606"/>
                </a:lnTo>
                <a:lnTo>
                  <a:pt x="621752" y="1036232"/>
                </a:lnTo>
                <a:lnTo>
                  <a:pt x="518126" y="1161190"/>
                </a:lnTo>
                <a:lnTo>
                  <a:pt x="134103" y="1347102"/>
                </a:lnTo>
              </a:path>
            </a:pathLst>
          </a:custGeom>
          <a:ln w="24382">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98" name="object 298"/>
          <p:cNvSpPr/>
          <p:nvPr/>
        </p:nvSpPr>
        <p:spPr>
          <a:xfrm>
            <a:off x="2243184" y="5421934"/>
            <a:ext cx="1301750" cy="1252855"/>
          </a:xfrm>
          <a:custGeom>
            <a:avLst/>
            <a:gdLst/>
            <a:ahLst/>
            <a:cxnLst/>
            <a:rect l="l" t="t" r="r" b="b"/>
            <a:pathLst>
              <a:path w="1301750" h="1252854">
                <a:moveTo>
                  <a:pt x="999679" y="990516"/>
                </a:moveTo>
                <a:lnTo>
                  <a:pt x="755855" y="1252622"/>
                </a:lnTo>
                <a:lnTo>
                  <a:pt x="487648" y="1017946"/>
                </a:lnTo>
                <a:lnTo>
                  <a:pt x="387071" y="926513"/>
                </a:lnTo>
                <a:lnTo>
                  <a:pt x="36573" y="804604"/>
                </a:lnTo>
                <a:lnTo>
                  <a:pt x="0" y="478495"/>
                </a:lnTo>
                <a:lnTo>
                  <a:pt x="384023" y="292583"/>
                </a:lnTo>
                <a:lnTo>
                  <a:pt x="487648" y="167625"/>
                </a:lnTo>
                <a:lnTo>
                  <a:pt x="627847" y="0"/>
                </a:lnTo>
                <a:lnTo>
                  <a:pt x="883863" y="307822"/>
                </a:lnTo>
                <a:lnTo>
                  <a:pt x="1103305" y="420588"/>
                </a:lnTo>
                <a:lnTo>
                  <a:pt x="1301412" y="621739"/>
                </a:lnTo>
                <a:lnTo>
                  <a:pt x="1182548" y="786317"/>
                </a:lnTo>
                <a:lnTo>
                  <a:pt x="999679" y="990516"/>
                </a:lnTo>
              </a:path>
            </a:pathLst>
          </a:custGeom>
          <a:ln w="24382">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99" name="object 299"/>
          <p:cNvSpPr/>
          <p:nvPr/>
        </p:nvSpPr>
        <p:spPr>
          <a:xfrm>
            <a:off x="636991" y="789365"/>
            <a:ext cx="8509635" cy="6068060"/>
          </a:xfrm>
          <a:custGeom>
            <a:avLst/>
            <a:gdLst/>
            <a:ahLst/>
            <a:cxnLst/>
            <a:rect l="l" t="t" r="r" b="b"/>
            <a:pathLst>
              <a:path w="8509635" h="6068059">
                <a:moveTo>
                  <a:pt x="0" y="6068056"/>
                </a:moveTo>
                <a:lnTo>
                  <a:pt x="0" y="0"/>
                </a:lnTo>
                <a:lnTo>
                  <a:pt x="8509470" y="0"/>
                </a:lnTo>
                <a:lnTo>
                  <a:pt x="8509470" y="6068056"/>
                </a:lnTo>
                <a:lnTo>
                  <a:pt x="0" y="6068056"/>
                </a:lnTo>
                <a:close/>
              </a:path>
            </a:pathLst>
          </a:custGeom>
          <a:ln w="12191">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00" name="object 300"/>
          <p:cNvSpPr txBox="1">
            <a:spLocks noGrp="1"/>
          </p:cNvSpPr>
          <p:nvPr>
            <p:ph type="title"/>
          </p:nvPr>
        </p:nvSpPr>
        <p:spPr>
          <a:xfrm>
            <a:off x="740616" y="376055"/>
            <a:ext cx="2435842" cy="333425"/>
          </a:xfrm>
          <a:prstGeom prst="rect">
            <a:avLst/>
          </a:prstGeom>
        </p:spPr>
        <p:txBody>
          <a:bodyPr vert="horz" wrap="square" lIns="0" tIns="0" rIns="0" bIns="0" rtlCol="0">
            <a:spAutoFit/>
          </a:bodyPr>
          <a:lstStyle/>
          <a:p>
            <a:pPr marL="12700">
              <a:lnSpc>
                <a:spcPts val="2610"/>
              </a:lnSpc>
            </a:pPr>
            <a:r>
              <a:rPr lang="ja-JP" altLang="en-US" spc="25" dirty="0" smtClean="0"/>
              <a:t>地番図</a:t>
            </a:r>
            <a:r>
              <a:rPr dirty="0" smtClean="0"/>
              <a:t>（</a:t>
            </a:r>
            <a:r>
              <a:rPr lang="ja-JP" altLang="en-US" dirty="0" smtClean="0"/>
              <a:t>空中</a:t>
            </a:r>
            <a:r>
              <a:rPr spc="25" dirty="0" err="1" smtClean="0"/>
              <a:t>写真</a:t>
            </a:r>
            <a:r>
              <a:rPr spc="1105" dirty="0" smtClean="0"/>
              <a:t>）</a:t>
            </a:r>
            <a:endParaRPr spc="1105" dirty="0"/>
          </a:p>
        </p:txBody>
      </p:sp>
      <p:sp>
        <p:nvSpPr>
          <p:cNvPr id="302" name="object 302"/>
          <p:cNvSpPr txBox="1"/>
          <p:nvPr/>
        </p:nvSpPr>
        <p:spPr>
          <a:xfrm>
            <a:off x="9209956" y="6336258"/>
            <a:ext cx="400685" cy="22352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1450" b="0" i="0" u="none" strike="noStrike" kern="1200" cap="none" spc="25" normalizeH="0" baseline="0" noProof="0" dirty="0">
                <a:ln>
                  <a:noFill/>
                </a:ln>
                <a:solidFill>
                  <a:prstClr val="black"/>
                </a:solidFill>
                <a:effectLst/>
                <a:uLnTx/>
                <a:uFillTx/>
                <a:latin typeface="MS UI Gothic"/>
                <a:ea typeface="+mn-ea"/>
                <a:cs typeface="MS UI Gothic"/>
              </a:rPr>
              <a:t>凡</a:t>
            </a:r>
            <a:r>
              <a:rPr kumimoji="1" sz="1450" b="0" i="0" u="none" strike="noStrike" kern="1200" cap="none" spc="10" normalizeH="0" baseline="0" noProof="0" dirty="0">
                <a:ln>
                  <a:noFill/>
                </a:ln>
                <a:solidFill>
                  <a:prstClr val="black"/>
                </a:solidFill>
                <a:effectLst/>
                <a:uLnTx/>
                <a:uFillTx/>
                <a:latin typeface="MS UI Gothic"/>
                <a:ea typeface="+mn-ea"/>
                <a:cs typeface="MS UI Gothic"/>
              </a:rPr>
              <a:t>例</a:t>
            </a:r>
            <a:endParaRPr kumimoji="1" sz="145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303" name="object 303"/>
          <p:cNvSpPr/>
          <p:nvPr/>
        </p:nvSpPr>
        <p:spPr>
          <a:xfrm>
            <a:off x="9222656" y="6656271"/>
            <a:ext cx="378460" cy="189230"/>
          </a:xfrm>
          <a:custGeom>
            <a:avLst/>
            <a:gdLst/>
            <a:ahLst/>
            <a:cxnLst/>
            <a:rect l="l" t="t" r="r" b="b"/>
            <a:pathLst>
              <a:path w="378459" h="189229">
                <a:moveTo>
                  <a:pt x="0" y="188959"/>
                </a:moveTo>
                <a:lnTo>
                  <a:pt x="0" y="0"/>
                </a:lnTo>
                <a:lnTo>
                  <a:pt x="377927" y="0"/>
                </a:lnTo>
                <a:lnTo>
                  <a:pt x="377927" y="188959"/>
                </a:lnTo>
                <a:lnTo>
                  <a:pt x="0" y="188959"/>
                </a:lnTo>
              </a:path>
            </a:pathLst>
          </a:custGeom>
          <a:ln w="18286">
            <a:solidFill>
              <a:srgbClr val="FFFF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04" name="object 304"/>
          <p:cNvSpPr txBox="1"/>
          <p:nvPr/>
        </p:nvSpPr>
        <p:spPr>
          <a:xfrm>
            <a:off x="9654935" y="6684960"/>
            <a:ext cx="275590" cy="15113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950" b="0" i="0" u="none" strike="noStrike" kern="1200" cap="none" spc="30" normalizeH="0" baseline="0" noProof="0" dirty="0">
                <a:ln>
                  <a:noFill/>
                </a:ln>
                <a:solidFill>
                  <a:prstClr val="black"/>
                </a:solidFill>
                <a:effectLst/>
                <a:uLnTx/>
                <a:uFillTx/>
                <a:latin typeface="MS UI Gothic"/>
                <a:ea typeface="+mn-ea"/>
                <a:cs typeface="MS UI Gothic"/>
              </a:rPr>
              <a:t>地番</a:t>
            </a:r>
            <a:endParaRPr kumimoji="1" sz="95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305" name="object 305"/>
          <p:cNvSpPr txBox="1"/>
          <p:nvPr/>
        </p:nvSpPr>
        <p:spPr>
          <a:xfrm>
            <a:off x="4778448" y="6931821"/>
            <a:ext cx="701675" cy="252729"/>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1550" b="0" i="0" u="none" strike="noStrike" kern="1200" cap="none" spc="15" normalizeH="0" baseline="0" noProof="0" dirty="0">
                <a:ln>
                  <a:noFill/>
                </a:ln>
                <a:solidFill>
                  <a:prstClr val="black"/>
                </a:solidFill>
                <a:effectLst/>
                <a:uLnTx/>
                <a:uFillTx/>
                <a:latin typeface="Arial"/>
                <a:ea typeface="+mn-ea"/>
                <a:cs typeface="Arial"/>
              </a:rPr>
              <a:t>1:3,000</a:t>
            </a:r>
            <a:endParaRPr kumimoji="1" sz="1550" b="0" i="0" u="none" strike="noStrike" kern="1200" cap="none" spc="0" normalizeH="0" baseline="0" noProof="0">
              <a:ln>
                <a:noFill/>
              </a:ln>
              <a:solidFill>
                <a:prstClr val="black"/>
              </a:solidFill>
              <a:effectLst/>
              <a:uLnTx/>
              <a:uFillTx/>
              <a:latin typeface="Arial"/>
              <a:ea typeface="+mn-ea"/>
              <a:cs typeface="Arial"/>
            </a:endParaRPr>
          </a:p>
        </p:txBody>
      </p:sp>
      <p:sp>
        <p:nvSpPr>
          <p:cNvPr id="306" name="object 306"/>
          <p:cNvSpPr txBox="1"/>
          <p:nvPr/>
        </p:nvSpPr>
        <p:spPr>
          <a:xfrm>
            <a:off x="3675008" y="146159"/>
            <a:ext cx="6102992" cy="615553"/>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smtClean="0">
                <a:ln>
                  <a:noFill/>
                </a:ln>
                <a:solidFill>
                  <a:srgbClr val="C00000"/>
                </a:solidFill>
                <a:effectLst/>
                <a:uLnTx/>
                <a:uFillTx/>
                <a:latin typeface="MS UI Gothic"/>
                <a:ea typeface="ＭＳ Ｐゴシック" panose="020B0600070205080204" pitchFamily="50" charset="-128"/>
                <a:cs typeface="MS UI Gothic"/>
              </a:rPr>
              <a:t>所有森林を赤く</a:t>
            </a:r>
            <a:r>
              <a:rPr kumimoji="1" lang="ja-JP" altLang="en-US" sz="2000" b="0" i="0" u="none" strike="noStrike" kern="1200" cap="none" spc="0" normalizeH="0" baseline="0" noProof="0" dirty="0">
                <a:ln>
                  <a:noFill/>
                </a:ln>
                <a:solidFill>
                  <a:srgbClr val="C00000"/>
                </a:solidFill>
                <a:effectLst/>
                <a:uLnTx/>
                <a:uFillTx/>
                <a:latin typeface="MS UI Gothic"/>
                <a:ea typeface="ＭＳ Ｐゴシック" panose="020B0600070205080204" pitchFamily="50" charset="-128"/>
                <a:cs typeface="MS UI Gothic"/>
              </a:rPr>
              <a:t>強調して</a:t>
            </a:r>
            <a:r>
              <a:rPr kumimoji="1" lang="ja-JP" altLang="en-US" sz="2000" b="0" i="0" u="none" strike="noStrike" kern="1200" cap="none" spc="0" normalizeH="0" baseline="0" noProof="0" dirty="0" smtClean="0">
                <a:ln>
                  <a:noFill/>
                </a:ln>
                <a:solidFill>
                  <a:srgbClr val="C00000"/>
                </a:solidFill>
                <a:effectLst/>
                <a:uLnTx/>
                <a:uFillTx/>
                <a:latin typeface="MS UI Gothic"/>
                <a:ea typeface="ＭＳ Ｐゴシック" panose="020B0600070205080204" pitchFamily="50" charset="-128"/>
                <a:cs typeface="MS UI Gothic"/>
              </a:rPr>
              <a:t>表示。</a:t>
            </a:r>
            <a:r>
              <a:rPr lang="ja-JP" altLang="en-US" sz="2000" dirty="0" smtClean="0">
                <a:solidFill>
                  <a:srgbClr val="C00000"/>
                </a:solidFill>
                <a:latin typeface="MS UI Gothic"/>
                <a:ea typeface="ＭＳ Ｐゴシック" panose="020B0600070205080204" pitchFamily="50" charset="-128"/>
                <a:cs typeface="MS UI Gothic"/>
              </a:rPr>
              <a:t>隣接地番も表示しており、林地台帳制度の活用により、隣接者の確認が可能</a:t>
            </a:r>
            <a:endParaRPr kumimoji="1" sz="2000" b="0" i="0" u="none" strike="noStrike" kern="1200" cap="none" spc="0" normalizeH="0" baseline="0" noProof="0" dirty="0">
              <a:ln>
                <a:noFill/>
              </a:ln>
              <a:solidFill>
                <a:srgbClr val="C00000"/>
              </a:solidFill>
              <a:effectLst/>
              <a:uLnTx/>
              <a:uFillTx/>
              <a:latin typeface="MS UI Gothic"/>
              <a:ea typeface="+mn-ea"/>
              <a:cs typeface="MS UI Gothic"/>
            </a:endParaRPr>
          </a:p>
        </p:txBody>
      </p:sp>
      <p:sp>
        <p:nvSpPr>
          <p:cNvPr id="307" name="テキスト ボックス 306"/>
          <p:cNvSpPr txBox="1"/>
          <p:nvPr/>
        </p:nvSpPr>
        <p:spPr>
          <a:xfrm>
            <a:off x="574368" y="365624"/>
            <a:ext cx="2884892" cy="400110"/>
          </a:xfrm>
          <a:prstGeom prst="rect">
            <a:avLst/>
          </a:prstGeom>
          <a:solidFill>
            <a:schemeClr val="bg1"/>
          </a:solidFill>
        </p:spPr>
        <p:txBody>
          <a:bodyPr wrap="square" rtlCol="0">
            <a:spAutoFit/>
          </a:bodyPr>
          <a:lstStyle/>
          <a:p>
            <a:r>
              <a:rPr lang="en-US" altLang="ja-JP" sz="2000" b="1" dirty="0" smtClean="0"/>
              <a:t>4</a:t>
            </a:r>
            <a:r>
              <a:rPr kumimoji="1" lang="en-US" altLang="ja-JP" sz="2000" b="1" dirty="0" smtClean="0"/>
              <a:t>-1</a:t>
            </a:r>
            <a:r>
              <a:rPr kumimoji="1" lang="ja-JP" altLang="en-US" sz="2000" b="1" dirty="0" smtClean="0"/>
              <a:t>　地番図（空中写真）</a:t>
            </a:r>
            <a:endParaRPr kumimoji="1" lang="ja-JP" altLang="en-US" sz="2000" b="1" dirty="0"/>
          </a:p>
        </p:txBody>
      </p:sp>
    </p:spTree>
    <p:extLst>
      <p:ext uri="{BB962C8B-B14F-4D97-AF65-F5344CB8AC3E}">
        <p14:creationId xmlns:p14="http://schemas.microsoft.com/office/powerpoint/2010/main" val="32145454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43E572-F592-4FA7-95FC-53BD44E2C3C7}"/>
              </a:ext>
            </a:extLst>
          </p:cNvPr>
          <p:cNvSpPr>
            <a:spLocks noGrp="1"/>
          </p:cNvSpPr>
          <p:nvPr>
            <p:ph type="ctrTitle"/>
          </p:nvPr>
        </p:nvSpPr>
        <p:spPr>
          <a:xfrm>
            <a:off x="802005" y="1237717"/>
            <a:ext cx="9089390" cy="1019708"/>
          </a:xfrm>
        </p:spPr>
        <p:txBody>
          <a:bodyPr>
            <a:normAutofit/>
          </a:bodyPr>
          <a:lstStyle/>
          <a:p>
            <a:r>
              <a:rPr kumimoji="1" lang="ja-JP" altLang="en-US" sz="4800" dirty="0" smtClean="0"/>
              <a:t>目    次</a:t>
            </a:r>
            <a:endParaRPr kumimoji="1" lang="ja-JP" altLang="en-US" sz="4800" dirty="0"/>
          </a:p>
        </p:txBody>
      </p:sp>
      <p:sp>
        <p:nvSpPr>
          <p:cNvPr id="3" name="字幕 2">
            <a:extLst>
              <a:ext uri="{FF2B5EF4-FFF2-40B4-BE49-F238E27FC236}">
                <a16:creationId xmlns:a16="http://schemas.microsoft.com/office/drawing/2014/main" id="{26A101F1-D00F-47D4-9169-06F8017ED311}"/>
              </a:ext>
            </a:extLst>
          </p:cNvPr>
          <p:cNvSpPr>
            <a:spLocks noGrp="1"/>
          </p:cNvSpPr>
          <p:nvPr>
            <p:ph type="subTitle" idx="1"/>
          </p:nvPr>
        </p:nvSpPr>
        <p:spPr>
          <a:xfrm>
            <a:off x="1336674" y="2714625"/>
            <a:ext cx="8277225" cy="3083560"/>
          </a:xfrm>
        </p:spPr>
        <p:txBody>
          <a:bodyPr>
            <a:normAutofit fontScale="92500" lnSpcReduction="20000"/>
          </a:bodyPr>
          <a:lstStyle/>
          <a:p>
            <a:pPr algn="l"/>
            <a:r>
              <a:rPr kumimoji="1" lang="ja-JP" altLang="en-US" dirty="0" smtClean="0"/>
              <a:t>森林林業の再生に向けて・・・・・・・・・・</a:t>
            </a:r>
            <a:r>
              <a:rPr kumimoji="1" lang="en-US" altLang="ja-JP" dirty="0" smtClean="0"/>
              <a:t>1</a:t>
            </a:r>
            <a:r>
              <a:rPr kumimoji="1" lang="ja-JP" altLang="en-US" dirty="0" smtClean="0"/>
              <a:t>～</a:t>
            </a:r>
            <a:r>
              <a:rPr kumimoji="1" lang="en-US" altLang="ja-JP" dirty="0" smtClean="0"/>
              <a:t>6</a:t>
            </a:r>
          </a:p>
          <a:p>
            <a:pPr algn="l"/>
            <a:endParaRPr kumimoji="1" lang="en-US" altLang="ja-JP" dirty="0" smtClean="0"/>
          </a:p>
          <a:p>
            <a:pPr algn="l"/>
            <a:r>
              <a:rPr kumimoji="1" lang="ja-JP" altLang="en-US" dirty="0" smtClean="0"/>
              <a:t>スマート林業の構築と森林経営の推進・・・・</a:t>
            </a:r>
            <a:r>
              <a:rPr kumimoji="1" lang="en-US" altLang="ja-JP" dirty="0" smtClean="0"/>
              <a:t>7</a:t>
            </a:r>
            <a:r>
              <a:rPr kumimoji="1" lang="ja-JP" altLang="en-US" dirty="0" smtClean="0"/>
              <a:t>～</a:t>
            </a:r>
            <a:r>
              <a:rPr kumimoji="1" lang="en-US" altLang="ja-JP" dirty="0" smtClean="0"/>
              <a:t>21</a:t>
            </a:r>
          </a:p>
          <a:p>
            <a:pPr algn="l"/>
            <a:r>
              <a:rPr lang="ja-JP" altLang="en-US" sz="2000" dirty="0" smtClean="0">
                <a:latin typeface="+mn-ea"/>
              </a:rPr>
              <a:t>　森林経営管理法について・・・・・・・ </a:t>
            </a:r>
            <a:r>
              <a:rPr lang="en-US" altLang="ja-JP" sz="2000" dirty="0" smtClean="0">
                <a:latin typeface="+mn-ea"/>
              </a:rPr>
              <a:t>8</a:t>
            </a:r>
          </a:p>
          <a:p>
            <a:pPr algn="l"/>
            <a:r>
              <a:rPr kumimoji="1" lang="ja-JP" altLang="en-US" sz="2000" dirty="0" smtClean="0">
                <a:latin typeface="+mn-ea"/>
              </a:rPr>
              <a:t>　花巻市</a:t>
            </a:r>
            <a:r>
              <a:rPr lang="ja-JP" altLang="en-US" sz="2000" dirty="0" smtClean="0">
                <a:latin typeface="+mn-ea"/>
              </a:rPr>
              <a:t>の航空レーザ計測の取組・・・・</a:t>
            </a:r>
            <a:r>
              <a:rPr lang="en-US" altLang="ja-JP" sz="2000" dirty="0" smtClean="0">
                <a:latin typeface="+mn-ea"/>
              </a:rPr>
              <a:t> 9</a:t>
            </a:r>
          </a:p>
          <a:p>
            <a:pPr algn="l"/>
            <a:r>
              <a:rPr kumimoji="1" lang="ja-JP" altLang="en-US" sz="2000" dirty="0" smtClean="0">
                <a:latin typeface="+mn-ea"/>
              </a:rPr>
              <a:t>　森林所有者への説明・・・・・・・・・</a:t>
            </a:r>
            <a:r>
              <a:rPr lang="en-US" altLang="ja-JP" sz="2000" dirty="0" smtClean="0">
                <a:latin typeface="+mn-ea"/>
              </a:rPr>
              <a:t>12</a:t>
            </a:r>
            <a:endParaRPr kumimoji="1" lang="en-US" altLang="ja-JP" sz="2000" dirty="0" smtClean="0">
              <a:latin typeface="+mn-ea"/>
            </a:endParaRPr>
          </a:p>
          <a:p>
            <a:pPr algn="l"/>
            <a:r>
              <a:rPr lang="ja-JP" altLang="en-US" sz="2000" dirty="0" smtClean="0">
                <a:latin typeface="+mn-ea"/>
              </a:rPr>
              <a:t>　森林経営や集約化の進め方・・・・・・</a:t>
            </a:r>
            <a:r>
              <a:rPr lang="en-US" altLang="ja-JP" sz="2000" dirty="0" smtClean="0">
                <a:latin typeface="+mn-ea"/>
              </a:rPr>
              <a:t>20</a:t>
            </a:r>
          </a:p>
          <a:p>
            <a:pPr algn="l"/>
            <a:r>
              <a:rPr lang="ja-JP" altLang="en-US" sz="2000" i="1" dirty="0" smtClean="0">
                <a:latin typeface="+mn-ea"/>
              </a:rPr>
              <a:t>　</a:t>
            </a:r>
            <a:endParaRPr kumimoji="1" lang="en-US" altLang="ja-JP" sz="2000" i="1" dirty="0" smtClean="0">
              <a:latin typeface="+mn-ea"/>
            </a:endParaRPr>
          </a:p>
          <a:p>
            <a:endParaRPr kumimoji="1" lang="ja-JP" altLang="en-US" dirty="0"/>
          </a:p>
        </p:txBody>
      </p:sp>
    </p:spTree>
    <p:extLst>
      <p:ext uri="{BB962C8B-B14F-4D97-AF65-F5344CB8AC3E}">
        <p14:creationId xmlns:p14="http://schemas.microsoft.com/office/powerpoint/2010/main" val="2181177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08717" y="2279353"/>
            <a:ext cx="129539"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415" normalizeH="0" baseline="0" noProof="0" dirty="0">
                <a:ln>
                  <a:noFill/>
                </a:ln>
                <a:solidFill>
                  <a:prstClr val="black"/>
                </a:solidFill>
                <a:effectLst/>
                <a:uLnTx/>
                <a:uFillTx/>
                <a:latin typeface="MS UI Gothic"/>
                <a:ea typeface="+mn-ea"/>
                <a:cs typeface="MS UI Gothic"/>
              </a:rPr>
              <a:t>7</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3" name="object 3"/>
          <p:cNvSpPr/>
          <p:nvPr/>
        </p:nvSpPr>
        <p:spPr>
          <a:xfrm>
            <a:off x="6958137" y="2989836"/>
            <a:ext cx="21590" cy="70485"/>
          </a:xfrm>
          <a:custGeom>
            <a:avLst/>
            <a:gdLst/>
            <a:ahLst/>
            <a:cxnLst/>
            <a:rect l="l" t="t" r="r" b="b"/>
            <a:pathLst>
              <a:path w="21590" h="70485">
                <a:moveTo>
                  <a:pt x="12191" y="6095"/>
                </a:moveTo>
                <a:lnTo>
                  <a:pt x="9143" y="9143"/>
                </a:lnTo>
                <a:lnTo>
                  <a:pt x="6095" y="9143"/>
                </a:lnTo>
                <a:lnTo>
                  <a:pt x="0" y="9143"/>
                </a:lnTo>
                <a:lnTo>
                  <a:pt x="0" y="15238"/>
                </a:lnTo>
                <a:lnTo>
                  <a:pt x="12191" y="15238"/>
                </a:lnTo>
                <a:lnTo>
                  <a:pt x="12191" y="70098"/>
                </a:lnTo>
                <a:lnTo>
                  <a:pt x="21334" y="70098"/>
                </a:lnTo>
                <a:lnTo>
                  <a:pt x="21334" y="0"/>
                </a:lnTo>
                <a:lnTo>
                  <a:pt x="18286" y="0"/>
                </a:lnTo>
                <a:lnTo>
                  <a:pt x="15238" y="3047"/>
                </a:lnTo>
                <a:lnTo>
                  <a:pt x="12191" y="6095"/>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7006902" y="2989836"/>
            <a:ext cx="40005" cy="70485"/>
          </a:xfrm>
          <a:custGeom>
            <a:avLst/>
            <a:gdLst/>
            <a:ahLst/>
            <a:cxnLst/>
            <a:rect l="l" t="t" r="r" b="b"/>
            <a:pathLst>
              <a:path w="40004" h="70485">
                <a:moveTo>
                  <a:pt x="3047" y="0"/>
                </a:moveTo>
                <a:lnTo>
                  <a:pt x="3047" y="3047"/>
                </a:lnTo>
                <a:lnTo>
                  <a:pt x="0" y="33525"/>
                </a:lnTo>
                <a:lnTo>
                  <a:pt x="0" y="36572"/>
                </a:lnTo>
                <a:lnTo>
                  <a:pt x="9143" y="36572"/>
                </a:lnTo>
                <a:lnTo>
                  <a:pt x="12191" y="33525"/>
                </a:lnTo>
                <a:lnTo>
                  <a:pt x="15238" y="30477"/>
                </a:lnTo>
                <a:lnTo>
                  <a:pt x="21334" y="27429"/>
                </a:lnTo>
                <a:lnTo>
                  <a:pt x="27430" y="30477"/>
                </a:lnTo>
                <a:lnTo>
                  <a:pt x="30477" y="36572"/>
                </a:lnTo>
                <a:lnTo>
                  <a:pt x="30477" y="45716"/>
                </a:lnTo>
                <a:lnTo>
                  <a:pt x="30477" y="54859"/>
                </a:lnTo>
                <a:lnTo>
                  <a:pt x="24382" y="60954"/>
                </a:lnTo>
                <a:lnTo>
                  <a:pt x="21334" y="60954"/>
                </a:lnTo>
                <a:lnTo>
                  <a:pt x="18286" y="60954"/>
                </a:lnTo>
                <a:lnTo>
                  <a:pt x="12191" y="60954"/>
                </a:lnTo>
                <a:lnTo>
                  <a:pt x="9143" y="54859"/>
                </a:lnTo>
                <a:lnTo>
                  <a:pt x="9143" y="48763"/>
                </a:lnTo>
                <a:lnTo>
                  <a:pt x="0" y="48763"/>
                </a:lnTo>
                <a:lnTo>
                  <a:pt x="0" y="57907"/>
                </a:lnTo>
                <a:lnTo>
                  <a:pt x="6095" y="64002"/>
                </a:lnTo>
                <a:lnTo>
                  <a:pt x="12191" y="70098"/>
                </a:lnTo>
                <a:lnTo>
                  <a:pt x="18286" y="70098"/>
                </a:lnTo>
                <a:lnTo>
                  <a:pt x="27430" y="70098"/>
                </a:lnTo>
                <a:lnTo>
                  <a:pt x="33525" y="64002"/>
                </a:lnTo>
                <a:lnTo>
                  <a:pt x="36573" y="54859"/>
                </a:lnTo>
                <a:lnTo>
                  <a:pt x="39621" y="42668"/>
                </a:lnTo>
                <a:lnTo>
                  <a:pt x="39621" y="33525"/>
                </a:lnTo>
                <a:lnTo>
                  <a:pt x="33525" y="27429"/>
                </a:lnTo>
                <a:lnTo>
                  <a:pt x="27430" y="21334"/>
                </a:lnTo>
                <a:lnTo>
                  <a:pt x="21334" y="21334"/>
                </a:lnTo>
                <a:lnTo>
                  <a:pt x="15238" y="21334"/>
                </a:lnTo>
                <a:lnTo>
                  <a:pt x="9143" y="27429"/>
                </a:lnTo>
                <a:lnTo>
                  <a:pt x="9143" y="24381"/>
                </a:lnTo>
                <a:lnTo>
                  <a:pt x="12191" y="9143"/>
                </a:lnTo>
                <a:lnTo>
                  <a:pt x="39621" y="9143"/>
                </a:lnTo>
                <a:lnTo>
                  <a:pt x="39621" y="0"/>
                </a:lnTo>
                <a:lnTo>
                  <a:pt x="3047"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p:nvPr/>
        </p:nvSpPr>
        <p:spPr>
          <a:xfrm>
            <a:off x="6936294" y="2959000"/>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1</a:t>
            </a:r>
            <a:r>
              <a:rPr kumimoji="1" sz="800" b="0" i="0" u="none" strike="noStrike" kern="1200" cap="none" spc="415" normalizeH="0" baseline="0" noProof="0" dirty="0">
                <a:ln>
                  <a:noFill/>
                </a:ln>
                <a:solidFill>
                  <a:prstClr val="black"/>
                </a:solidFill>
                <a:effectLst/>
                <a:uLnTx/>
                <a:uFillTx/>
                <a:latin typeface="MS UI Gothic"/>
                <a:ea typeface="+mn-ea"/>
                <a:cs typeface="MS UI Gothic"/>
              </a:rPr>
              <a:t>5</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6" name="object 6"/>
          <p:cNvSpPr/>
          <p:nvPr/>
        </p:nvSpPr>
        <p:spPr>
          <a:xfrm>
            <a:off x="5766446" y="2163897"/>
            <a:ext cx="43180" cy="70485"/>
          </a:xfrm>
          <a:custGeom>
            <a:avLst/>
            <a:gdLst/>
            <a:ahLst/>
            <a:cxnLst/>
            <a:rect l="l" t="t" r="r" b="b"/>
            <a:pathLst>
              <a:path w="43179" h="70485">
                <a:moveTo>
                  <a:pt x="0" y="21334"/>
                </a:moveTo>
                <a:lnTo>
                  <a:pt x="3047" y="33525"/>
                </a:lnTo>
                <a:lnTo>
                  <a:pt x="6095" y="39620"/>
                </a:lnTo>
                <a:lnTo>
                  <a:pt x="12191" y="42668"/>
                </a:lnTo>
                <a:lnTo>
                  <a:pt x="18286" y="42668"/>
                </a:lnTo>
                <a:lnTo>
                  <a:pt x="24382" y="42668"/>
                </a:lnTo>
                <a:lnTo>
                  <a:pt x="27430" y="39620"/>
                </a:lnTo>
                <a:lnTo>
                  <a:pt x="30477" y="36572"/>
                </a:lnTo>
                <a:lnTo>
                  <a:pt x="30477" y="48763"/>
                </a:lnTo>
                <a:lnTo>
                  <a:pt x="24382" y="57907"/>
                </a:lnTo>
                <a:lnTo>
                  <a:pt x="21334" y="60954"/>
                </a:lnTo>
                <a:lnTo>
                  <a:pt x="18286" y="60954"/>
                </a:lnTo>
                <a:lnTo>
                  <a:pt x="15238" y="60954"/>
                </a:lnTo>
                <a:lnTo>
                  <a:pt x="12191" y="54859"/>
                </a:lnTo>
                <a:lnTo>
                  <a:pt x="12191" y="51811"/>
                </a:lnTo>
                <a:lnTo>
                  <a:pt x="3047" y="51811"/>
                </a:lnTo>
                <a:lnTo>
                  <a:pt x="3047" y="57907"/>
                </a:lnTo>
                <a:lnTo>
                  <a:pt x="6095" y="64002"/>
                </a:lnTo>
                <a:lnTo>
                  <a:pt x="12191" y="67050"/>
                </a:lnTo>
                <a:lnTo>
                  <a:pt x="18286" y="70098"/>
                </a:lnTo>
                <a:lnTo>
                  <a:pt x="27430" y="67050"/>
                </a:lnTo>
                <a:lnTo>
                  <a:pt x="33525" y="64002"/>
                </a:lnTo>
                <a:lnTo>
                  <a:pt x="36573" y="57907"/>
                </a:lnTo>
                <a:lnTo>
                  <a:pt x="39621" y="51811"/>
                </a:lnTo>
                <a:lnTo>
                  <a:pt x="39621" y="42668"/>
                </a:lnTo>
                <a:lnTo>
                  <a:pt x="42669" y="33525"/>
                </a:lnTo>
                <a:lnTo>
                  <a:pt x="39621" y="24381"/>
                </a:lnTo>
                <a:lnTo>
                  <a:pt x="39621" y="15238"/>
                </a:lnTo>
                <a:lnTo>
                  <a:pt x="36573" y="9143"/>
                </a:lnTo>
                <a:lnTo>
                  <a:pt x="33525" y="3047"/>
                </a:lnTo>
                <a:lnTo>
                  <a:pt x="27430" y="0"/>
                </a:lnTo>
                <a:lnTo>
                  <a:pt x="21334" y="0"/>
                </a:lnTo>
                <a:lnTo>
                  <a:pt x="12191" y="0"/>
                </a:lnTo>
                <a:lnTo>
                  <a:pt x="9143" y="3047"/>
                </a:lnTo>
                <a:lnTo>
                  <a:pt x="3047" y="12190"/>
                </a:lnTo>
                <a:lnTo>
                  <a:pt x="0" y="21334"/>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5775589" y="2169993"/>
            <a:ext cx="21590" cy="30480"/>
          </a:xfrm>
          <a:custGeom>
            <a:avLst/>
            <a:gdLst/>
            <a:ahLst/>
            <a:cxnLst/>
            <a:rect l="l" t="t" r="r" b="b"/>
            <a:pathLst>
              <a:path w="21589" h="30480">
                <a:moveTo>
                  <a:pt x="12191" y="0"/>
                </a:moveTo>
                <a:lnTo>
                  <a:pt x="18286" y="3047"/>
                </a:lnTo>
                <a:lnTo>
                  <a:pt x="21334" y="9143"/>
                </a:lnTo>
                <a:lnTo>
                  <a:pt x="21334" y="18286"/>
                </a:lnTo>
                <a:lnTo>
                  <a:pt x="21334" y="24381"/>
                </a:lnTo>
                <a:lnTo>
                  <a:pt x="18286" y="27429"/>
                </a:lnTo>
                <a:lnTo>
                  <a:pt x="9143" y="30477"/>
                </a:lnTo>
                <a:lnTo>
                  <a:pt x="6095" y="30477"/>
                </a:lnTo>
                <a:lnTo>
                  <a:pt x="3047" y="27429"/>
                </a:lnTo>
                <a:lnTo>
                  <a:pt x="3047" y="24381"/>
                </a:lnTo>
                <a:lnTo>
                  <a:pt x="0" y="15238"/>
                </a:lnTo>
                <a:lnTo>
                  <a:pt x="3047" y="9143"/>
                </a:lnTo>
                <a:lnTo>
                  <a:pt x="6095" y="3047"/>
                </a:lnTo>
                <a:lnTo>
                  <a:pt x="12191"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txBox="1"/>
          <p:nvPr/>
        </p:nvSpPr>
        <p:spPr>
          <a:xfrm>
            <a:off x="5749174" y="2133062"/>
            <a:ext cx="129539"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415" normalizeH="0" baseline="0" noProof="0" dirty="0">
                <a:ln>
                  <a:noFill/>
                </a:ln>
                <a:solidFill>
                  <a:prstClr val="black"/>
                </a:solidFill>
                <a:effectLst/>
                <a:uLnTx/>
                <a:uFillTx/>
                <a:latin typeface="MS UI Gothic"/>
                <a:ea typeface="+mn-ea"/>
                <a:cs typeface="MS UI Gothic"/>
              </a:rPr>
              <a:t>9</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9" name="object 9"/>
          <p:cNvSpPr/>
          <p:nvPr/>
        </p:nvSpPr>
        <p:spPr>
          <a:xfrm>
            <a:off x="2660733" y="2258377"/>
            <a:ext cx="43180" cy="70485"/>
          </a:xfrm>
          <a:custGeom>
            <a:avLst/>
            <a:gdLst/>
            <a:ahLst/>
            <a:cxnLst/>
            <a:rect l="l" t="t" r="r" b="b"/>
            <a:pathLst>
              <a:path w="43180" h="70485">
                <a:moveTo>
                  <a:pt x="24382" y="0"/>
                </a:moveTo>
                <a:lnTo>
                  <a:pt x="0" y="42668"/>
                </a:lnTo>
                <a:lnTo>
                  <a:pt x="0" y="51811"/>
                </a:lnTo>
                <a:lnTo>
                  <a:pt x="27430" y="51811"/>
                </a:lnTo>
                <a:lnTo>
                  <a:pt x="27430" y="70098"/>
                </a:lnTo>
                <a:lnTo>
                  <a:pt x="36573" y="70098"/>
                </a:lnTo>
                <a:lnTo>
                  <a:pt x="36573" y="51811"/>
                </a:lnTo>
                <a:lnTo>
                  <a:pt x="42669" y="51811"/>
                </a:lnTo>
                <a:lnTo>
                  <a:pt x="42669" y="42668"/>
                </a:lnTo>
                <a:lnTo>
                  <a:pt x="36573" y="42668"/>
                </a:lnTo>
                <a:lnTo>
                  <a:pt x="36573" y="0"/>
                </a:lnTo>
                <a:lnTo>
                  <a:pt x="24382"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2666828" y="2273616"/>
            <a:ext cx="21590" cy="27940"/>
          </a:xfrm>
          <a:custGeom>
            <a:avLst/>
            <a:gdLst/>
            <a:ahLst/>
            <a:cxnLst/>
            <a:rect l="l" t="t" r="r" b="b"/>
            <a:pathLst>
              <a:path w="21589" h="27939">
                <a:moveTo>
                  <a:pt x="21334" y="0"/>
                </a:moveTo>
                <a:lnTo>
                  <a:pt x="21334" y="27429"/>
                </a:lnTo>
                <a:lnTo>
                  <a:pt x="0" y="27429"/>
                </a:lnTo>
                <a:lnTo>
                  <a:pt x="21334"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txBox="1"/>
          <p:nvPr/>
        </p:nvSpPr>
        <p:spPr>
          <a:xfrm>
            <a:off x="2643461" y="2227542"/>
            <a:ext cx="129539"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415" normalizeH="0" baseline="0" noProof="0" dirty="0">
                <a:ln>
                  <a:noFill/>
                </a:ln>
                <a:solidFill>
                  <a:prstClr val="black"/>
                </a:solidFill>
                <a:effectLst/>
                <a:uLnTx/>
                <a:uFillTx/>
                <a:latin typeface="MS UI Gothic"/>
                <a:ea typeface="+mn-ea"/>
                <a:cs typeface="MS UI Gothic"/>
              </a:rPr>
              <a:t>4</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2" name="object 12"/>
          <p:cNvSpPr/>
          <p:nvPr/>
        </p:nvSpPr>
        <p:spPr>
          <a:xfrm>
            <a:off x="3014278" y="1088044"/>
            <a:ext cx="40005" cy="70485"/>
          </a:xfrm>
          <a:custGeom>
            <a:avLst/>
            <a:gdLst/>
            <a:ahLst/>
            <a:cxnLst/>
            <a:rect l="l" t="t" r="r" b="b"/>
            <a:pathLst>
              <a:path w="40005" h="70484">
                <a:moveTo>
                  <a:pt x="0" y="24381"/>
                </a:moveTo>
                <a:lnTo>
                  <a:pt x="9143" y="24381"/>
                </a:lnTo>
                <a:lnTo>
                  <a:pt x="12191" y="15238"/>
                </a:lnTo>
                <a:lnTo>
                  <a:pt x="15238" y="9143"/>
                </a:lnTo>
                <a:lnTo>
                  <a:pt x="21334" y="6095"/>
                </a:lnTo>
                <a:lnTo>
                  <a:pt x="27430" y="9143"/>
                </a:lnTo>
                <a:lnTo>
                  <a:pt x="27430" y="12190"/>
                </a:lnTo>
                <a:lnTo>
                  <a:pt x="30478" y="18286"/>
                </a:lnTo>
                <a:lnTo>
                  <a:pt x="6095" y="51811"/>
                </a:lnTo>
                <a:lnTo>
                  <a:pt x="0" y="57907"/>
                </a:lnTo>
                <a:lnTo>
                  <a:pt x="0" y="64002"/>
                </a:lnTo>
                <a:lnTo>
                  <a:pt x="0" y="70098"/>
                </a:lnTo>
                <a:lnTo>
                  <a:pt x="39621" y="70098"/>
                </a:lnTo>
                <a:lnTo>
                  <a:pt x="39621" y="60954"/>
                </a:lnTo>
                <a:lnTo>
                  <a:pt x="9143" y="60954"/>
                </a:lnTo>
                <a:lnTo>
                  <a:pt x="15238" y="54859"/>
                </a:lnTo>
                <a:lnTo>
                  <a:pt x="21334" y="48763"/>
                </a:lnTo>
                <a:lnTo>
                  <a:pt x="33525" y="33525"/>
                </a:lnTo>
                <a:lnTo>
                  <a:pt x="36573" y="27429"/>
                </a:lnTo>
                <a:lnTo>
                  <a:pt x="39621" y="18286"/>
                </a:lnTo>
                <a:lnTo>
                  <a:pt x="36573" y="12190"/>
                </a:lnTo>
                <a:lnTo>
                  <a:pt x="33525" y="6095"/>
                </a:lnTo>
                <a:lnTo>
                  <a:pt x="27430" y="0"/>
                </a:lnTo>
                <a:lnTo>
                  <a:pt x="18286" y="0"/>
                </a:lnTo>
                <a:lnTo>
                  <a:pt x="12191" y="0"/>
                </a:lnTo>
                <a:lnTo>
                  <a:pt x="6095" y="6095"/>
                </a:lnTo>
                <a:lnTo>
                  <a:pt x="3047" y="12190"/>
                </a:lnTo>
                <a:lnTo>
                  <a:pt x="0" y="24381"/>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3066091" y="1088044"/>
            <a:ext cx="40005" cy="70485"/>
          </a:xfrm>
          <a:custGeom>
            <a:avLst/>
            <a:gdLst/>
            <a:ahLst/>
            <a:cxnLst/>
            <a:rect l="l" t="t" r="r" b="b"/>
            <a:pathLst>
              <a:path w="40005" h="70484">
                <a:moveTo>
                  <a:pt x="3047" y="0"/>
                </a:moveTo>
                <a:lnTo>
                  <a:pt x="3047" y="3047"/>
                </a:lnTo>
                <a:lnTo>
                  <a:pt x="3047" y="33525"/>
                </a:lnTo>
                <a:lnTo>
                  <a:pt x="3047" y="36572"/>
                </a:lnTo>
                <a:lnTo>
                  <a:pt x="9143" y="36572"/>
                </a:lnTo>
                <a:lnTo>
                  <a:pt x="12191" y="33525"/>
                </a:lnTo>
                <a:lnTo>
                  <a:pt x="18286" y="30477"/>
                </a:lnTo>
                <a:lnTo>
                  <a:pt x="21334" y="27429"/>
                </a:lnTo>
                <a:lnTo>
                  <a:pt x="27430" y="30477"/>
                </a:lnTo>
                <a:lnTo>
                  <a:pt x="30478" y="36572"/>
                </a:lnTo>
                <a:lnTo>
                  <a:pt x="30478" y="45716"/>
                </a:lnTo>
                <a:lnTo>
                  <a:pt x="30478" y="54859"/>
                </a:lnTo>
                <a:lnTo>
                  <a:pt x="27430" y="60954"/>
                </a:lnTo>
                <a:lnTo>
                  <a:pt x="24382" y="60954"/>
                </a:lnTo>
                <a:lnTo>
                  <a:pt x="18286" y="64002"/>
                </a:lnTo>
                <a:lnTo>
                  <a:pt x="12191" y="60954"/>
                </a:lnTo>
                <a:lnTo>
                  <a:pt x="9143" y="54859"/>
                </a:lnTo>
                <a:lnTo>
                  <a:pt x="9143" y="48763"/>
                </a:lnTo>
                <a:lnTo>
                  <a:pt x="0" y="48763"/>
                </a:lnTo>
                <a:lnTo>
                  <a:pt x="0" y="57907"/>
                </a:lnTo>
                <a:lnTo>
                  <a:pt x="6095" y="64002"/>
                </a:lnTo>
                <a:lnTo>
                  <a:pt x="12191" y="70098"/>
                </a:lnTo>
                <a:lnTo>
                  <a:pt x="18286" y="70098"/>
                </a:lnTo>
                <a:lnTo>
                  <a:pt x="27430" y="70098"/>
                </a:lnTo>
                <a:lnTo>
                  <a:pt x="33525" y="64002"/>
                </a:lnTo>
                <a:lnTo>
                  <a:pt x="39621" y="54859"/>
                </a:lnTo>
                <a:lnTo>
                  <a:pt x="39621" y="42668"/>
                </a:lnTo>
                <a:lnTo>
                  <a:pt x="39621" y="33525"/>
                </a:lnTo>
                <a:lnTo>
                  <a:pt x="33525" y="27429"/>
                </a:lnTo>
                <a:lnTo>
                  <a:pt x="27430" y="24381"/>
                </a:lnTo>
                <a:lnTo>
                  <a:pt x="21334" y="21334"/>
                </a:lnTo>
                <a:lnTo>
                  <a:pt x="15238" y="24381"/>
                </a:lnTo>
                <a:lnTo>
                  <a:pt x="9143" y="27429"/>
                </a:lnTo>
                <a:lnTo>
                  <a:pt x="9143" y="24381"/>
                </a:lnTo>
                <a:lnTo>
                  <a:pt x="12191" y="9143"/>
                </a:lnTo>
                <a:lnTo>
                  <a:pt x="39621" y="9143"/>
                </a:lnTo>
                <a:lnTo>
                  <a:pt x="39621" y="0"/>
                </a:lnTo>
                <a:lnTo>
                  <a:pt x="3047"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txBox="1"/>
          <p:nvPr/>
        </p:nvSpPr>
        <p:spPr>
          <a:xfrm>
            <a:off x="2995483" y="1057209"/>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2</a:t>
            </a:r>
            <a:r>
              <a:rPr kumimoji="1" sz="800" b="0" i="0" u="none" strike="noStrike" kern="1200" cap="none" spc="415" normalizeH="0" baseline="0" noProof="0" dirty="0">
                <a:ln>
                  <a:noFill/>
                </a:ln>
                <a:solidFill>
                  <a:prstClr val="black"/>
                </a:solidFill>
                <a:effectLst/>
                <a:uLnTx/>
                <a:uFillTx/>
                <a:latin typeface="MS UI Gothic"/>
                <a:ea typeface="+mn-ea"/>
                <a:cs typeface="MS UI Gothic"/>
              </a:rPr>
              <a:t>5</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5" name="object 15"/>
          <p:cNvSpPr/>
          <p:nvPr/>
        </p:nvSpPr>
        <p:spPr>
          <a:xfrm>
            <a:off x="8710624" y="2407716"/>
            <a:ext cx="21590" cy="70485"/>
          </a:xfrm>
          <a:custGeom>
            <a:avLst/>
            <a:gdLst/>
            <a:ahLst/>
            <a:cxnLst/>
            <a:rect l="l" t="t" r="r" b="b"/>
            <a:pathLst>
              <a:path w="21590" h="70485">
                <a:moveTo>
                  <a:pt x="12191" y="9143"/>
                </a:moveTo>
                <a:lnTo>
                  <a:pt x="9143" y="12190"/>
                </a:lnTo>
                <a:lnTo>
                  <a:pt x="3047" y="12190"/>
                </a:lnTo>
                <a:lnTo>
                  <a:pt x="0" y="12190"/>
                </a:lnTo>
                <a:lnTo>
                  <a:pt x="0" y="18286"/>
                </a:lnTo>
                <a:lnTo>
                  <a:pt x="12191" y="18286"/>
                </a:lnTo>
                <a:lnTo>
                  <a:pt x="12191" y="70098"/>
                </a:lnTo>
                <a:lnTo>
                  <a:pt x="21334" y="70098"/>
                </a:lnTo>
                <a:lnTo>
                  <a:pt x="21334" y="0"/>
                </a:lnTo>
                <a:lnTo>
                  <a:pt x="15238" y="0"/>
                </a:lnTo>
                <a:lnTo>
                  <a:pt x="15238" y="6095"/>
                </a:lnTo>
                <a:lnTo>
                  <a:pt x="12191" y="9143"/>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txBox="1"/>
          <p:nvPr/>
        </p:nvSpPr>
        <p:spPr>
          <a:xfrm>
            <a:off x="8687257" y="2379929"/>
            <a:ext cx="129539"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415" normalizeH="0" baseline="0" noProof="0" dirty="0">
                <a:ln>
                  <a:noFill/>
                </a:ln>
                <a:solidFill>
                  <a:prstClr val="black"/>
                </a:solidFill>
                <a:effectLst/>
                <a:uLnTx/>
                <a:uFillTx/>
                <a:latin typeface="MS UI Gothic"/>
                <a:ea typeface="+mn-ea"/>
                <a:cs typeface="MS UI Gothic"/>
              </a:rPr>
              <a:t>1</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7" name="object 17"/>
          <p:cNvSpPr txBox="1"/>
          <p:nvPr/>
        </p:nvSpPr>
        <p:spPr>
          <a:xfrm>
            <a:off x="3827533" y="4952224"/>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2</a:t>
            </a:r>
            <a:r>
              <a:rPr kumimoji="1" sz="800" b="0" i="0" u="none" strike="noStrike" kern="1200" cap="none" spc="415" normalizeH="0" baseline="0" noProof="0" dirty="0">
                <a:ln>
                  <a:noFill/>
                </a:ln>
                <a:solidFill>
                  <a:prstClr val="black"/>
                </a:solidFill>
                <a:effectLst/>
                <a:uLnTx/>
                <a:uFillTx/>
                <a:latin typeface="MS UI Gothic"/>
                <a:ea typeface="+mn-ea"/>
                <a:cs typeface="MS UI Gothic"/>
              </a:rPr>
              <a:t>6</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8" name="object 18"/>
          <p:cNvSpPr txBox="1"/>
          <p:nvPr/>
        </p:nvSpPr>
        <p:spPr>
          <a:xfrm>
            <a:off x="1133274" y="4872983"/>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6</a:t>
            </a:r>
            <a:r>
              <a:rPr kumimoji="1" sz="800" b="0" i="0" u="none" strike="noStrike" kern="1200" cap="none" spc="415" normalizeH="0" baseline="0" noProof="0" dirty="0">
                <a:ln>
                  <a:noFill/>
                </a:ln>
                <a:solidFill>
                  <a:prstClr val="black"/>
                </a:solidFill>
                <a:effectLst/>
                <a:uLnTx/>
                <a:uFillTx/>
                <a:latin typeface="MS UI Gothic"/>
                <a:ea typeface="+mn-ea"/>
                <a:cs typeface="MS UI Gothic"/>
              </a:rPr>
              <a:t>5</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9" name="object 19"/>
          <p:cNvSpPr txBox="1"/>
          <p:nvPr/>
        </p:nvSpPr>
        <p:spPr>
          <a:xfrm>
            <a:off x="5022272" y="5488627"/>
            <a:ext cx="284480"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415" normalizeH="0" baseline="0" noProof="0" dirty="0">
                <a:ln>
                  <a:noFill/>
                </a:ln>
                <a:solidFill>
                  <a:prstClr val="black"/>
                </a:solidFill>
                <a:effectLst/>
                <a:uLnTx/>
                <a:uFillTx/>
                <a:latin typeface="MS UI Gothic"/>
                <a:ea typeface="+mn-ea"/>
                <a:cs typeface="MS UI Gothic"/>
              </a:rPr>
              <a:t>2</a:t>
            </a:r>
            <a:r>
              <a:rPr kumimoji="1" sz="800" b="0" i="0" u="none" strike="noStrike" kern="1200" cap="none" spc="5" normalizeH="0" baseline="0" noProof="0" dirty="0">
                <a:ln>
                  <a:noFill/>
                </a:ln>
                <a:solidFill>
                  <a:prstClr val="black"/>
                </a:solidFill>
                <a:effectLst/>
                <a:uLnTx/>
                <a:uFillTx/>
                <a:latin typeface="MS UI Gothic"/>
                <a:ea typeface="+mn-ea"/>
                <a:cs typeface="MS UI Gothic"/>
              </a:rPr>
              <a:t>-</a:t>
            </a:r>
            <a:r>
              <a:rPr kumimoji="1" sz="800" b="0" i="0" u="none" strike="noStrike" kern="1200" cap="none" spc="415" normalizeH="0" baseline="0" noProof="0" dirty="0">
                <a:ln>
                  <a:noFill/>
                </a:ln>
                <a:solidFill>
                  <a:prstClr val="black"/>
                </a:solidFill>
                <a:effectLst/>
                <a:uLnTx/>
                <a:uFillTx/>
                <a:latin typeface="MS UI Gothic"/>
                <a:ea typeface="+mn-ea"/>
                <a:cs typeface="MS UI Gothic"/>
              </a:rPr>
              <a:t>1</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20" name="object 20"/>
          <p:cNvSpPr txBox="1"/>
          <p:nvPr/>
        </p:nvSpPr>
        <p:spPr>
          <a:xfrm>
            <a:off x="2728800" y="3885514"/>
            <a:ext cx="23304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6-</a:t>
            </a:r>
            <a:r>
              <a:rPr kumimoji="1" sz="800" b="0" i="0" u="none" strike="noStrike" kern="1200" cap="none" spc="415" normalizeH="0" baseline="0" noProof="0" dirty="0">
                <a:ln>
                  <a:noFill/>
                </a:ln>
                <a:solidFill>
                  <a:prstClr val="black"/>
                </a:solidFill>
                <a:effectLst/>
                <a:uLnTx/>
                <a:uFillTx/>
                <a:latin typeface="MS UI Gothic"/>
                <a:ea typeface="+mn-ea"/>
                <a:cs typeface="MS UI Gothic"/>
              </a:rPr>
              <a:t>1</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21" name="object 21"/>
          <p:cNvSpPr/>
          <p:nvPr/>
        </p:nvSpPr>
        <p:spPr>
          <a:xfrm>
            <a:off x="1383703" y="2474767"/>
            <a:ext cx="40005" cy="70485"/>
          </a:xfrm>
          <a:custGeom>
            <a:avLst/>
            <a:gdLst/>
            <a:ahLst/>
            <a:cxnLst/>
            <a:rect l="l" t="t" r="r" b="b"/>
            <a:pathLst>
              <a:path w="40005" h="70485">
                <a:moveTo>
                  <a:pt x="3047" y="0"/>
                </a:moveTo>
                <a:lnTo>
                  <a:pt x="3047" y="33525"/>
                </a:lnTo>
                <a:lnTo>
                  <a:pt x="0" y="36572"/>
                </a:lnTo>
                <a:lnTo>
                  <a:pt x="9143" y="36572"/>
                </a:lnTo>
                <a:lnTo>
                  <a:pt x="12191" y="30477"/>
                </a:lnTo>
                <a:lnTo>
                  <a:pt x="15238" y="30477"/>
                </a:lnTo>
                <a:lnTo>
                  <a:pt x="21334" y="27429"/>
                </a:lnTo>
                <a:lnTo>
                  <a:pt x="27430" y="30477"/>
                </a:lnTo>
                <a:lnTo>
                  <a:pt x="30478" y="36572"/>
                </a:lnTo>
                <a:lnTo>
                  <a:pt x="30478" y="42668"/>
                </a:lnTo>
                <a:lnTo>
                  <a:pt x="30478" y="54859"/>
                </a:lnTo>
                <a:lnTo>
                  <a:pt x="27430" y="57907"/>
                </a:lnTo>
                <a:lnTo>
                  <a:pt x="21334" y="60954"/>
                </a:lnTo>
                <a:lnTo>
                  <a:pt x="18286" y="60954"/>
                </a:lnTo>
                <a:lnTo>
                  <a:pt x="12191" y="60954"/>
                </a:lnTo>
                <a:lnTo>
                  <a:pt x="9143" y="54859"/>
                </a:lnTo>
                <a:lnTo>
                  <a:pt x="9143" y="48763"/>
                </a:lnTo>
                <a:lnTo>
                  <a:pt x="0" y="48763"/>
                </a:lnTo>
                <a:lnTo>
                  <a:pt x="0" y="57907"/>
                </a:lnTo>
                <a:lnTo>
                  <a:pt x="6095" y="64002"/>
                </a:lnTo>
                <a:lnTo>
                  <a:pt x="12191" y="67050"/>
                </a:lnTo>
                <a:lnTo>
                  <a:pt x="18286" y="70098"/>
                </a:lnTo>
                <a:lnTo>
                  <a:pt x="27430" y="67050"/>
                </a:lnTo>
                <a:lnTo>
                  <a:pt x="33525" y="64002"/>
                </a:lnTo>
                <a:lnTo>
                  <a:pt x="39621" y="54859"/>
                </a:lnTo>
                <a:lnTo>
                  <a:pt x="39621" y="42668"/>
                </a:lnTo>
                <a:lnTo>
                  <a:pt x="39621" y="33525"/>
                </a:lnTo>
                <a:lnTo>
                  <a:pt x="33525" y="27429"/>
                </a:lnTo>
                <a:lnTo>
                  <a:pt x="27430" y="21334"/>
                </a:lnTo>
                <a:lnTo>
                  <a:pt x="21334" y="21334"/>
                </a:lnTo>
                <a:lnTo>
                  <a:pt x="15238" y="21334"/>
                </a:lnTo>
                <a:lnTo>
                  <a:pt x="9143" y="27429"/>
                </a:lnTo>
                <a:lnTo>
                  <a:pt x="9143" y="24381"/>
                </a:lnTo>
                <a:lnTo>
                  <a:pt x="12191" y="9143"/>
                </a:lnTo>
                <a:lnTo>
                  <a:pt x="12191" y="6095"/>
                </a:lnTo>
                <a:lnTo>
                  <a:pt x="39621" y="6095"/>
                </a:lnTo>
                <a:lnTo>
                  <a:pt x="39621" y="0"/>
                </a:lnTo>
                <a:lnTo>
                  <a:pt x="3047"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p:nvPr/>
        </p:nvSpPr>
        <p:spPr>
          <a:xfrm>
            <a:off x="1432468" y="2474767"/>
            <a:ext cx="45720" cy="70485"/>
          </a:xfrm>
          <a:custGeom>
            <a:avLst/>
            <a:gdLst/>
            <a:ahLst/>
            <a:cxnLst/>
            <a:rect l="l" t="t" r="r" b="b"/>
            <a:pathLst>
              <a:path w="45719" h="70485">
                <a:moveTo>
                  <a:pt x="27430" y="0"/>
                </a:moveTo>
                <a:lnTo>
                  <a:pt x="0" y="42668"/>
                </a:lnTo>
                <a:lnTo>
                  <a:pt x="0" y="51811"/>
                </a:lnTo>
                <a:lnTo>
                  <a:pt x="27430" y="51811"/>
                </a:lnTo>
                <a:lnTo>
                  <a:pt x="27430" y="70098"/>
                </a:lnTo>
                <a:lnTo>
                  <a:pt x="36573" y="70098"/>
                </a:lnTo>
                <a:lnTo>
                  <a:pt x="36573" y="51811"/>
                </a:lnTo>
                <a:lnTo>
                  <a:pt x="45717" y="51811"/>
                </a:lnTo>
                <a:lnTo>
                  <a:pt x="45717" y="42668"/>
                </a:lnTo>
                <a:lnTo>
                  <a:pt x="36573" y="42668"/>
                </a:lnTo>
                <a:lnTo>
                  <a:pt x="36573" y="0"/>
                </a:lnTo>
                <a:lnTo>
                  <a:pt x="27430"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p:nvPr/>
        </p:nvSpPr>
        <p:spPr>
          <a:xfrm>
            <a:off x="1441611" y="2490006"/>
            <a:ext cx="18415" cy="27940"/>
          </a:xfrm>
          <a:custGeom>
            <a:avLst/>
            <a:gdLst/>
            <a:ahLst/>
            <a:cxnLst/>
            <a:rect l="l" t="t" r="r" b="b"/>
            <a:pathLst>
              <a:path w="18415" h="27939">
                <a:moveTo>
                  <a:pt x="18286" y="0"/>
                </a:moveTo>
                <a:lnTo>
                  <a:pt x="18286" y="27429"/>
                </a:lnTo>
                <a:lnTo>
                  <a:pt x="0" y="27429"/>
                </a:lnTo>
                <a:lnTo>
                  <a:pt x="18286"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txBox="1"/>
          <p:nvPr/>
        </p:nvSpPr>
        <p:spPr>
          <a:xfrm>
            <a:off x="1364907" y="2443932"/>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5</a:t>
            </a:r>
            <a:r>
              <a:rPr kumimoji="1" sz="800" b="0" i="0" u="none" strike="noStrike" kern="1200" cap="none" spc="415" normalizeH="0" baseline="0" noProof="0" dirty="0">
                <a:ln>
                  <a:noFill/>
                </a:ln>
                <a:solidFill>
                  <a:prstClr val="black"/>
                </a:solidFill>
                <a:effectLst/>
                <a:uLnTx/>
                <a:uFillTx/>
                <a:latin typeface="MS UI Gothic"/>
                <a:ea typeface="+mn-ea"/>
                <a:cs typeface="MS UI Gothic"/>
              </a:rPr>
              <a:t>4</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25" name="object 25"/>
          <p:cNvSpPr txBox="1"/>
          <p:nvPr/>
        </p:nvSpPr>
        <p:spPr>
          <a:xfrm>
            <a:off x="3576089" y="3041289"/>
            <a:ext cx="23304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6-</a:t>
            </a:r>
            <a:r>
              <a:rPr kumimoji="1" sz="800" b="0" i="0" u="none" strike="noStrike" kern="1200" cap="none" spc="415" normalizeH="0" baseline="0" noProof="0" dirty="0">
                <a:ln>
                  <a:noFill/>
                </a:ln>
                <a:solidFill>
                  <a:prstClr val="black"/>
                </a:solidFill>
                <a:effectLst/>
                <a:uLnTx/>
                <a:uFillTx/>
                <a:latin typeface="MS UI Gothic"/>
                <a:ea typeface="+mn-ea"/>
                <a:cs typeface="MS UI Gothic"/>
              </a:rPr>
              <a:t>2</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26" name="object 26"/>
          <p:cNvSpPr txBox="1"/>
          <p:nvPr/>
        </p:nvSpPr>
        <p:spPr>
          <a:xfrm>
            <a:off x="4354803" y="3845893"/>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2</a:t>
            </a:r>
            <a:r>
              <a:rPr kumimoji="1" sz="800" b="0" i="0" u="none" strike="noStrike" kern="1200" cap="none" spc="415" normalizeH="0" baseline="0" noProof="0" dirty="0">
                <a:ln>
                  <a:noFill/>
                </a:ln>
                <a:solidFill>
                  <a:prstClr val="black"/>
                </a:solidFill>
                <a:effectLst/>
                <a:uLnTx/>
                <a:uFillTx/>
                <a:latin typeface="MS UI Gothic"/>
                <a:ea typeface="+mn-ea"/>
                <a:cs typeface="MS UI Gothic"/>
              </a:rPr>
              <a:t>7</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27" name="object 27"/>
          <p:cNvSpPr/>
          <p:nvPr/>
        </p:nvSpPr>
        <p:spPr>
          <a:xfrm>
            <a:off x="7512837" y="4105309"/>
            <a:ext cx="21590" cy="70485"/>
          </a:xfrm>
          <a:custGeom>
            <a:avLst/>
            <a:gdLst/>
            <a:ahLst/>
            <a:cxnLst/>
            <a:rect l="l" t="t" r="r" b="b"/>
            <a:pathLst>
              <a:path w="21590" h="70485">
                <a:moveTo>
                  <a:pt x="12191" y="9143"/>
                </a:moveTo>
                <a:lnTo>
                  <a:pt x="6095" y="12190"/>
                </a:lnTo>
                <a:lnTo>
                  <a:pt x="3047" y="12190"/>
                </a:lnTo>
                <a:lnTo>
                  <a:pt x="0" y="12190"/>
                </a:lnTo>
                <a:lnTo>
                  <a:pt x="0" y="18286"/>
                </a:lnTo>
                <a:lnTo>
                  <a:pt x="12191" y="18286"/>
                </a:lnTo>
                <a:lnTo>
                  <a:pt x="12191" y="70098"/>
                </a:lnTo>
                <a:lnTo>
                  <a:pt x="21334" y="70098"/>
                </a:lnTo>
                <a:lnTo>
                  <a:pt x="21334" y="0"/>
                </a:lnTo>
                <a:lnTo>
                  <a:pt x="15239" y="0"/>
                </a:lnTo>
                <a:lnTo>
                  <a:pt x="15239" y="6095"/>
                </a:lnTo>
                <a:lnTo>
                  <a:pt x="12191" y="9143"/>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28"/>
          <p:cNvSpPr/>
          <p:nvPr/>
        </p:nvSpPr>
        <p:spPr>
          <a:xfrm>
            <a:off x="7558554" y="4105309"/>
            <a:ext cx="40005" cy="73660"/>
          </a:xfrm>
          <a:custGeom>
            <a:avLst/>
            <a:gdLst/>
            <a:ahLst/>
            <a:cxnLst/>
            <a:rect l="l" t="t" r="r" b="b"/>
            <a:pathLst>
              <a:path w="40004" h="73660">
                <a:moveTo>
                  <a:pt x="0" y="39620"/>
                </a:moveTo>
                <a:lnTo>
                  <a:pt x="0" y="48763"/>
                </a:lnTo>
                <a:lnTo>
                  <a:pt x="0" y="54859"/>
                </a:lnTo>
                <a:lnTo>
                  <a:pt x="3047" y="60954"/>
                </a:lnTo>
                <a:lnTo>
                  <a:pt x="6095" y="67050"/>
                </a:lnTo>
                <a:lnTo>
                  <a:pt x="12191" y="70098"/>
                </a:lnTo>
                <a:lnTo>
                  <a:pt x="21334" y="73145"/>
                </a:lnTo>
                <a:lnTo>
                  <a:pt x="27430" y="70098"/>
                </a:lnTo>
                <a:lnTo>
                  <a:pt x="33525" y="67050"/>
                </a:lnTo>
                <a:lnTo>
                  <a:pt x="39621" y="60954"/>
                </a:lnTo>
                <a:lnTo>
                  <a:pt x="39621" y="48763"/>
                </a:lnTo>
                <a:lnTo>
                  <a:pt x="39621" y="36572"/>
                </a:lnTo>
                <a:lnTo>
                  <a:pt x="33525" y="30477"/>
                </a:lnTo>
                <a:lnTo>
                  <a:pt x="27430" y="27429"/>
                </a:lnTo>
                <a:lnTo>
                  <a:pt x="21334" y="24381"/>
                </a:lnTo>
                <a:lnTo>
                  <a:pt x="18286" y="27429"/>
                </a:lnTo>
                <a:lnTo>
                  <a:pt x="12191" y="27429"/>
                </a:lnTo>
                <a:lnTo>
                  <a:pt x="9143" y="33525"/>
                </a:lnTo>
                <a:lnTo>
                  <a:pt x="9143" y="21334"/>
                </a:lnTo>
                <a:lnTo>
                  <a:pt x="15238" y="12190"/>
                </a:lnTo>
                <a:lnTo>
                  <a:pt x="21334" y="9143"/>
                </a:lnTo>
                <a:lnTo>
                  <a:pt x="27430" y="12190"/>
                </a:lnTo>
                <a:lnTo>
                  <a:pt x="30478" y="15238"/>
                </a:lnTo>
                <a:lnTo>
                  <a:pt x="30478" y="18286"/>
                </a:lnTo>
                <a:lnTo>
                  <a:pt x="39621" y="18286"/>
                </a:lnTo>
                <a:lnTo>
                  <a:pt x="36573" y="12190"/>
                </a:lnTo>
                <a:lnTo>
                  <a:pt x="33525" y="6095"/>
                </a:lnTo>
                <a:lnTo>
                  <a:pt x="27430" y="3047"/>
                </a:lnTo>
                <a:lnTo>
                  <a:pt x="21334" y="0"/>
                </a:lnTo>
                <a:lnTo>
                  <a:pt x="15238" y="3047"/>
                </a:lnTo>
                <a:lnTo>
                  <a:pt x="9143" y="6095"/>
                </a:lnTo>
                <a:lnTo>
                  <a:pt x="6095" y="12190"/>
                </a:lnTo>
                <a:lnTo>
                  <a:pt x="3047" y="18286"/>
                </a:lnTo>
                <a:lnTo>
                  <a:pt x="0" y="27429"/>
                </a:lnTo>
                <a:lnTo>
                  <a:pt x="0" y="3962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object 29"/>
          <p:cNvSpPr/>
          <p:nvPr/>
        </p:nvSpPr>
        <p:spPr>
          <a:xfrm>
            <a:off x="7567698" y="4138834"/>
            <a:ext cx="21590" cy="30480"/>
          </a:xfrm>
          <a:custGeom>
            <a:avLst/>
            <a:gdLst/>
            <a:ahLst/>
            <a:cxnLst/>
            <a:rect l="l" t="t" r="r" b="b"/>
            <a:pathLst>
              <a:path w="21590" h="30479">
                <a:moveTo>
                  <a:pt x="12191" y="0"/>
                </a:moveTo>
                <a:lnTo>
                  <a:pt x="18286" y="3047"/>
                </a:lnTo>
                <a:lnTo>
                  <a:pt x="21334" y="6095"/>
                </a:lnTo>
                <a:lnTo>
                  <a:pt x="21334" y="15238"/>
                </a:lnTo>
                <a:lnTo>
                  <a:pt x="21334" y="24381"/>
                </a:lnTo>
                <a:lnTo>
                  <a:pt x="18286" y="30477"/>
                </a:lnTo>
                <a:lnTo>
                  <a:pt x="12191" y="30477"/>
                </a:lnTo>
                <a:lnTo>
                  <a:pt x="9143" y="30477"/>
                </a:lnTo>
                <a:lnTo>
                  <a:pt x="6095" y="27429"/>
                </a:lnTo>
                <a:lnTo>
                  <a:pt x="3047" y="21334"/>
                </a:lnTo>
                <a:lnTo>
                  <a:pt x="0" y="15238"/>
                </a:lnTo>
                <a:lnTo>
                  <a:pt x="3047" y="6095"/>
                </a:lnTo>
                <a:lnTo>
                  <a:pt x="6095" y="3047"/>
                </a:lnTo>
                <a:lnTo>
                  <a:pt x="12191"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object 30"/>
          <p:cNvSpPr txBox="1"/>
          <p:nvPr/>
        </p:nvSpPr>
        <p:spPr>
          <a:xfrm>
            <a:off x="7487946" y="4077522"/>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1</a:t>
            </a:r>
            <a:r>
              <a:rPr kumimoji="1" sz="800" b="0" i="0" u="none" strike="noStrike" kern="1200" cap="none" spc="415" normalizeH="0" baseline="0" noProof="0" dirty="0">
                <a:ln>
                  <a:noFill/>
                </a:ln>
                <a:solidFill>
                  <a:prstClr val="black"/>
                </a:solidFill>
                <a:effectLst/>
                <a:uLnTx/>
                <a:uFillTx/>
                <a:latin typeface="MS UI Gothic"/>
                <a:ea typeface="+mn-ea"/>
                <a:cs typeface="MS UI Gothic"/>
              </a:rPr>
              <a:t>6</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31" name="object 31"/>
          <p:cNvSpPr/>
          <p:nvPr/>
        </p:nvSpPr>
        <p:spPr>
          <a:xfrm>
            <a:off x="7360447" y="4684381"/>
            <a:ext cx="24765" cy="70485"/>
          </a:xfrm>
          <a:custGeom>
            <a:avLst/>
            <a:gdLst/>
            <a:ahLst/>
            <a:cxnLst/>
            <a:rect l="l" t="t" r="r" b="b"/>
            <a:pathLst>
              <a:path w="24765" h="70485">
                <a:moveTo>
                  <a:pt x="15239" y="9143"/>
                </a:moveTo>
                <a:lnTo>
                  <a:pt x="9143" y="12190"/>
                </a:lnTo>
                <a:lnTo>
                  <a:pt x="6095" y="12190"/>
                </a:lnTo>
                <a:lnTo>
                  <a:pt x="0" y="12190"/>
                </a:lnTo>
                <a:lnTo>
                  <a:pt x="0" y="18286"/>
                </a:lnTo>
                <a:lnTo>
                  <a:pt x="15239" y="18286"/>
                </a:lnTo>
                <a:lnTo>
                  <a:pt x="15239" y="70098"/>
                </a:lnTo>
                <a:lnTo>
                  <a:pt x="24382" y="70098"/>
                </a:lnTo>
                <a:lnTo>
                  <a:pt x="24382" y="0"/>
                </a:lnTo>
                <a:lnTo>
                  <a:pt x="18286" y="0"/>
                </a:lnTo>
                <a:lnTo>
                  <a:pt x="18286" y="6095"/>
                </a:lnTo>
                <a:lnTo>
                  <a:pt x="15239" y="9143"/>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object 32"/>
          <p:cNvSpPr/>
          <p:nvPr/>
        </p:nvSpPr>
        <p:spPr>
          <a:xfrm>
            <a:off x="7409212" y="4687429"/>
            <a:ext cx="40005" cy="70485"/>
          </a:xfrm>
          <a:custGeom>
            <a:avLst/>
            <a:gdLst/>
            <a:ahLst/>
            <a:cxnLst/>
            <a:rect l="l" t="t" r="r" b="b"/>
            <a:pathLst>
              <a:path w="40004" h="70485">
                <a:moveTo>
                  <a:pt x="0" y="21334"/>
                </a:moveTo>
                <a:lnTo>
                  <a:pt x="0" y="33525"/>
                </a:lnTo>
                <a:lnTo>
                  <a:pt x="6095" y="39620"/>
                </a:lnTo>
                <a:lnTo>
                  <a:pt x="9143" y="42668"/>
                </a:lnTo>
                <a:lnTo>
                  <a:pt x="15238" y="42668"/>
                </a:lnTo>
                <a:lnTo>
                  <a:pt x="21334" y="42668"/>
                </a:lnTo>
                <a:lnTo>
                  <a:pt x="27430" y="39620"/>
                </a:lnTo>
                <a:lnTo>
                  <a:pt x="30477" y="36572"/>
                </a:lnTo>
                <a:lnTo>
                  <a:pt x="27430" y="48763"/>
                </a:lnTo>
                <a:lnTo>
                  <a:pt x="24382" y="57907"/>
                </a:lnTo>
                <a:lnTo>
                  <a:pt x="21334" y="60954"/>
                </a:lnTo>
                <a:lnTo>
                  <a:pt x="18286" y="60954"/>
                </a:lnTo>
                <a:lnTo>
                  <a:pt x="12191" y="60954"/>
                </a:lnTo>
                <a:lnTo>
                  <a:pt x="9143" y="54859"/>
                </a:lnTo>
                <a:lnTo>
                  <a:pt x="9143" y="51811"/>
                </a:lnTo>
                <a:lnTo>
                  <a:pt x="0" y="51811"/>
                </a:lnTo>
                <a:lnTo>
                  <a:pt x="0" y="57907"/>
                </a:lnTo>
                <a:lnTo>
                  <a:pt x="6095" y="64002"/>
                </a:lnTo>
                <a:lnTo>
                  <a:pt x="12191" y="67050"/>
                </a:lnTo>
                <a:lnTo>
                  <a:pt x="18286" y="70098"/>
                </a:lnTo>
                <a:lnTo>
                  <a:pt x="24382" y="67050"/>
                </a:lnTo>
                <a:lnTo>
                  <a:pt x="30477" y="64002"/>
                </a:lnTo>
                <a:lnTo>
                  <a:pt x="33525" y="57907"/>
                </a:lnTo>
                <a:lnTo>
                  <a:pt x="36573" y="51811"/>
                </a:lnTo>
                <a:lnTo>
                  <a:pt x="39621" y="42668"/>
                </a:lnTo>
                <a:lnTo>
                  <a:pt x="39621" y="33525"/>
                </a:lnTo>
                <a:lnTo>
                  <a:pt x="39621" y="24381"/>
                </a:lnTo>
                <a:lnTo>
                  <a:pt x="36573" y="15238"/>
                </a:lnTo>
                <a:lnTo>
                  <a:pt x="33525" y="9143"/>
                </a:lnTo>
                <a:lnTo>
                  <a:pt x="30477" y="3047"/>
                </a:lnTo>
                <a:lnTo>
                  <a:pt x="24382" y="0"/>
                </a:lnTo>
                <a:lnTo>
                  <a:pt x="18286" y="0"/>
                </a:lnTo>
                <a:lnTo>
                  <a:pt x="12191" y="0"/>
                </a:lnTo>
                <a:lnTo>
                  <a:pt x="6095" y="3047"/>
                </a:lnTo>
                <a:lnTo>
                  <a:pt x="0" y="12190"/>
                </a:lnTo>
                <a:lnTo>
                  <a:pt x="0" y="21334"/>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object 33"/>
          <p:cNvSpPr/>
          <p:nvPr/>
        </p:nvSpPr>
        <p:spPr>
          <a:xfrm>
            <a:off x="7418355" y="4693524"/>
            <a:ext cx="21590" cy="30480"/>
          </a:xfrm>
          <a:custGeom>
            <a:avLst/>
            <a:gdLst/>
            <a:ahLst/>
            <a:cxnLst/>
            <a:rect l="l" t="t" r="r" b="b"/>
            <a:pathLst>
              <a:path w="21590" h="30479">
                <a:moveTo>
                  <a:pt x="9143" y="0"/>
                </a:moveTo>
                <a:lnTo>
                  <a:pt x="15238" y="3047"/>
                </a:lnTo>
                <a:lnTo>
                  <a:pt x="18286" y="9143"/>
                </a:lnTo>
                <a:lnTo>
                  <a:pt x="21334" y="18286"/>
                </a:lnTo>
                <a:lnTo>
                  <a:pt x="18286" y="24381"/>
                </a:lnTo>
                <a:lnTo>
                  <a:pt x="15238" y="27429"/>
                </a:lnTo>
                <a:lnTo>
                  <a:pt x="9143" y="30477"/>
                </a:lnTo>
                <a:lnTo>
                  <a:pt x="6095" y="30477"/>
                </a:lnTo>
                <a:lnTo>
                  <a:pt x="3047" y="27429"/>
                </a:lnTo>
                <a:lnTo>
                  <a:pt x="0" y="24381"/>
                </a:lnTo>
                <a:lnTo>
                  <a:pt x="0" y="15238"/>
                </a:lnTo>
                <a:lnTo>
                  <a:pt x="0" y="9143"/>
                </a:lnTo>
                <a:lnTo>
                  <a:pt x="3047" y="3047"/>
                </a:lnTo>
                <a:lnTo>
                  <a:pt x="9143"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object 34"/>
          <p:cNvSpPr/>
          <p:nvPr/>
        </p:nvSpPr>
        <p:spPr>
          <a:xfrm>
            <a:off x="7457977" y="4717906"/>
            <a:ext cx="45720" cy="6350"/>
          </a:xfrm>
          <a:custGeom>
            <a:avLst/>
            <a:gdLst/>
            <a:ahLst/>
            <a:cxnLst/>
            <a:rect l="l" t="t" r="r" b="b"/>
            <a:pathLst>
              <a:path w="45720" h="6350">
                <a:moveTo>
                  <a:pt x="0" y="0"/>
                </a:moveTo>
                <a:lnTo>
                  <a:pt x="0" y="6095"/>
                </a:lnTo>
                <a:lnTo>
                  <a:pt x="45717" y="6095"/>
                </a:lnTo>
                <a:lnTo>
                  <a:pt x="45717" y="0"/>
                </a:lnTo>
                <a:lnTo>
                  <a:pt x="0"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object 35"/>
          <p:cNvSpPr/>
          <p:nvPr/>
        </p:nvSpPr>
        <p:spPr>
          <a:xfrm>
            <a:off x="7518933" y="4684381"/>
            <a:ext cx="21590" cy="70485"/>
          </a:xfrm>
          <a:custGeom>
            <a:avLst/>
            <a:gdLst/>
            <a:ahLst/>
            <a:cxnLst/>
            <a:rect l="l" t="t" r="r" b="b"/>
            <a:pathLst>
              <a:path w="21590" h="70485">
                <a:moveTo>
                  <a:pt x="12191" y="9143"/>
                </a:moveTo>
                <a:lnTo>
                  <a:pt x="6095" y="12190"/>
                </a:lnTo>
                <a:lnTo>
                  <a:pt x="3047" y="12190"/>
                </a:lnTo>
                <a:lnTo>
                  <a:pt x="0" y="12190"/>
                </a:lnTo>
                <a:lnTo>
                  <a:pt x="0" y="18286"/>
                </a:lnTo>
                <a:lnTo>
                  <a:pt x="12191" y="18286"/>
                </a:lnTo>
                <a:lnTo>
                  <a:pt x="12191" y="70098"/>
                </a:lnTo>
                <a:lnTo>
                  <a:pt x="21334" y="70098"/>
                </a:lnTo>
                <a:lnTo>
                  <a:pt x="21334" y="0"/>
                </a:lnTo>
                <a:lnTo>
                  <a:pt x="15238" y="0"/>
                </a:lnTo>
                <a:lnTo>
                  <a:pt x="15238" y="6095"/>
                </a:lnTo>
                <a:lnTo>
                  <a:pt x="12191" y="9143"/>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object 36"/>
          <p:cNvSpPr txBox="1"/>
          <p:nvPr/>
        </p:nvSpPr>
        <p:spPr>
          <a:xfrm>
            <a:off x="7338603" y="4656593"/>
            <a:ext cx="284480"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19-</a:t>
            </a:r>
            <a:r>
              <a:rPr kumimoji="1" sz="800" b="0" i="0" u="none" strike="noStrike" kern="1200" cap="none" spc="415" normalizeH="0" baseline="0" noProof="0" dirty="0">
                <a:ln>
                  <a:noFill/>
                </a:ln>
                <a:solidFill>
                  <a:prstClr val="black"/>
                </a:solidFill>
                <a:effectLst/>
                <a:uLnTx/>
                <a:uFillTx/>
                <a:latin typeface="MS UI Gothic"/>
                <a:ea typeface="+mn-ea"/>
                <a:cs typeface="MS UI Gothic"/>
              </a:rPr>
              <a:t>1</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37" name="object 37"/>
          <p:cNvSpPr/>
          <p:nvPr/>
        </p:nvSpPr>
        <p:spPr>
          <a:xfrm>
            <a:off x="8893493" y="3754819"/>
            <a:ext cx="21590" cy="70485"/>
          </a:xfrm>
          <a:custGeom>
            <a:avLst/>
            <a:gdLst/>
            <a:ahLst/>
            <a:cxnLst/>
            <a:rect l="l" t="t" r="r" b="b"/>
            <a:pathLst>
              <a:path w="21590" h="70485">
                <a:moveTo>
                  <a:pt x="12191" y="6095"/>
                </a:moveTo>
                <a:lnTo>
                  <a:pt x="9143" y="9143"/>
                </a:lnTo>
                <a:lnTo>
                  <a:pt x="3047" y="9143"/>
                </a:lnTo>
                <a:lnTo>
                  <a:pt x="0" y="9143"/>
                </a:lnTo>
                <a:lnTo>
                  <a:pt x="0" y="15238"/>
                </a:lnTo>
                <a:lnTo>
                  <a:pt x="12191" y="15238"/>
                </a:lnTo>
                <a:lnTo>
                  <a:pt x="12191" y="70098"/>
                </a:lnTo>
                <a:lnTo>
                  <a:pt x="21334" y="70098"/>
                </a:lnTo>
                <a:lnTo>
                  <a:pt x="21334" y="0"/>
                </a:lnTo>
                <a:lnTo>
                  <a:pt x="15238" y="0"/>
                </a:lnTo>
                <a:lnTo>
                  <a:pt x="15238" y="3047"/>
                </a:lnTo>
                <a:lnTo>
                  <a:pt x="12191" y="6095"/>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object 38"/>
          <p:cNvSpPr txBox="1"/>
          <p:nvPr/>
        </p:nvSpPr>
        <p:spPr>
          <a:xfrm>
            <a:off x="8870126" y="3723984"/>
            <a:ext cx="129539"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415" normalizeH="0" baseline="0" noProof="0" dirty="0">
                <a:ln>
                  <a:noFill/>
                </a:ln>
                <a:solidFill>
                  <a:prstClr val="black"/>
                </a:solidFill>
                <a:effectLst/>
                <a:uLnTx/>
                <a:uFillTx/>
                <a:latin typeface="MS UI Gothic"/>
                <a:ea typeface="+mn-ea"/>
                <a:cs typeface="MS UI Gothic"/>
              </a:rPr>
              <a:t>1</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39" name="object 39"/>
          <p:cNvSpPr/>
          <p:nvPr/>
        </p:nvSpPr>
        <p:spPr>
          <a:xfrm>
            <a:off x="5918836" y="5037919"/>
            <a:ext cx="24765" cy="70485"/>
          </a:xfrm>
          <a:custGeom>
            <a:avLst/>
            <a:gdLst/>
            <a:ahLst/>
            <a:cxnLst/>
            <a:rect l="l" t="t" r="r" b="b"/>
            <a:pathLst>
              <a:path w="24764" h="70485">
                <a:moveTo>
                  <a:pt x="15238" y="9143"/>
                </a:moveTo>
                <a:lnTo>
                  <a:pt x="9143" y="12190"/>
                </a:lnTo>
                <a:lnTo>
                  <a:pt x="6095" y="12190"/>
                </a:lnTo>
                <a:lnTo>
                  <a:pt x="0" y="12190"/>
                </a:lnTo>
                <a:lnTo>
                  <a:pt x="0" y="18286"/>
                </a:lnTo>
                <a:lnTo>
                  <a:pt x="15238" y="18286"/>
                </a:lnTo>
                <a:lnTo>
                  <a:pt x="15238" y="70098"/>
                </a:lnTo>
                <a:lnTo>
                  <a:pt x="24382" y="70098"/>
                </a:lnTo>
                <a:lnTo>
                  <a:pt x="24382" y="0"/>
                </a:lnTo>
                <a:lnTo>
                  <a:pt x="18286" y="0"/>
                </a:lnTo>
                <a:lnTo>
                  <a:pt x="18286" y="6095"/>
                </a:lnTo>
                <a:lnTo>
                  <a:pt x="15238" y="9143"/>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object 40"/>
          <p:cNvSpPr/>
          <p:nvPr/>
        </p:nvSpPr>
        <p:spPr>
          <a:xfrm>
            <a:off x="5967601" y="5040967"/>
            <a:ext cx="40005" cy="70485"/>
          </a:xfrm>
          <a:custGeom>
            <a:avLst/>
            <a:gdLst/>
            <a:ahLst/>
            <a:cxnLst/>
            <a:rect l="l" t="t" r="r" b="b"/>
            <a:pathLst>
              <a:path w="40004" h="70485">
                <a:moveTo>
                  <a:pt x="0" y="21334"/>
                </a:moveTo>
                <a:lnTo>
                  <a:pt x="0" y="33525"/>
                </a:lnTo>
                <a:lnTo>
                  <a:pt x="6095" y="39620"/>
                </a:lnTo>
                <a:lnTo>
                  <a:pt x="9143" y="42668"/>
                </a:lnTo>
                <a:lnTo>
                  <a:pt x="15238" y="45716"/>
                </a:lnTo>
                <a:lnTo>
                  <a:pt x="21334" y="42668"/>
                </a:lnTo>
                <a:lnTo>
                  <a:pt x="27430" y="39620"/>
                </a:lnTo>
                <a:lnTo>
                  <a:pt x="30478" y="36572"/>
                </a:lnTo>
                <a:lnTo>
                  <a:pt x="27430" y="48763"/>
                </a:lnTo>
                <a:lnTo>
                  <a:pt x="24382" y="57907"/>
                </a:lnTo>
                <a:lnTo>
                  <a:pt x="21334" y="60954"/>
                </a:lnTo>
                <a:lnTo>
                  <a:pt x="18286" y="60954"/>
                </a:lnTo>
                <a:lnTo>
                  <a:pt x="12191" y="60954"/>
                </a:lnTo>
                <a:lnTo>
                  <a:pt x="9143" y="57907"/>
                </a:lnTo>
                <a:lnTo>
                  <a:pt x="9143" y="51811"/>
                </a:lnTo>
                <a:lnTo>
                  <a:pt x="0" y="51811"/>
                </a:lnTo>
                <a:lnTo>
                  <a:pt x="3047" y="57907"/>
                </a:lnTo>
                <a:lnTo>
                  <a:pt x="6095" y="64002"/>
                </a:lnTo>
                <a:lnTo>
                  <a:pt x="12191" y="70098"/>
                </a:lnTo>
                <a:lnTo>
                  <a:pt x="18286" y="70098"/>
                </a:lnTo>
                <a:lnTo>
                  <a:pt x="24382" y="67050"/>
                </a:lnTo>
                <a:lnTo>
                  <a:pt x="30478" y="64002"/>
                </a:lnTo>
                <a:lnTo>
                  <a:pt x="33525" y="57907"/>
                </a:lnTo>
                <a:lnTo>
                  <a:pt x="36573" y="51811"/>
                </a:lnTo>
                <a:lnTo>
                  <a:pt x="39621" y="42668"/>
                </a:lnTo>
                <a:lnTo>
                  <a:pt x="39621" y="33525"/>
                </a:lnTo>
                <a:lnTo>
                  <a:pt x="39621" y="24381"/>
                </a:lnTo>
                <a:lnTo>
                  <a:pt x="36573" y="15238"/>
                </a:lnTo>
                <a:lnTo>
                  <a:pt x="36573" y="9143"/>
                </a:lnTo>
                <a:lnTo>
                  <a:pt x="30478" y="3047"/>
                </a:lnTo>
                <a:lnTo>
                  <a:pt x="24382" y="0"/>
                </a:lnTo>
                <a:lnTo>
                  <a:pt x="18286" y="0"/>
                </a:lnTo>
                <a:lnTo>
                  <a:pt x="12191" y="0"/>
                </a:lnTo>
                <a:lnTo>
                  <a:pt x="6095" y="3047"/>
                </a:lnTo>
                <a:lnTo>
                  <a:pt x="0" y="12190"/>
                </a:lnTo>
                <a:lnTo>
                  <a:pt x="0" y="21334"/>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object 41"/>
          <p:cNvSpPr/>
          <p:nvPr/>
        </p:nvSpPr>
        <p:spPr>
          <a:xfrm>
            <a:off x="5976744" y="5047062"/>
            <a:ext cx="21590" cy="30480"/>
          </a:xfrm>
          <a:custGeom>
            <a:avLst/>
            <a:gdLst/>
            <a:ahLst/>
            <a:cxnLst/>
            <a:rect l="l" t="t" r="r" b="b"/>
            <a:pathLst>
              <a:path w="21589" h="30479">
                <a:moveTo>
                  <a:pt x="9143" y="0"/>
                </a:moveTo>
                <a:lnTo>
                  <a:pt x="15239" y="3047"/>
                </a:lnTo>
                <a:lnTo>
                  <a:pt x="18286" y="9143"/>
                </a:lnTo>
                <a:lnTo>
                  <a:pt x="21334" y="18286"/>
                </a:lnTo>
                <a:lnTo>
                  <a:pt x="18286" y="24381"/>
                </a:lnTo>
                <a:lnTo>
                  <a:pt x="15239" y="27429"/>
                </a:lnTo>
                <a:lnTo>
                  <a:pt x="9143" y="30477"/>
                </a:lnTo>
                <a:lnTo>
                  <a:pt x="6095" y="30477"/>
                </a:lnTo>
                <a:lnTo>
                  <a:pt x="3047" y="27429"/>
                </a:lnTo>
                <a:lnTo>
                  <a:pt x="0" y="24381"/>
                </a:lnTo>
                <a:lnTo>
                  <a:pt x="0" y="15238"/>
                </a:lnTo>
                <a:lnTo>
                  <a:pt x="0" y="9143"/>
                </a:lnTo>
                <a:lnTo>
                  <a:pt x="3047" y="3047"/>
                </a:lnTo>
                <a:lnTo>
                  <a:pt x="9143"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object 42"/>
          <p:cNvSpPr/>
          <p:nvPr/>
        </p:nvSpPr>
        <p:spPr>
          <a:xfrm>
            <a:off x="6016366" y="5071444"/>
            <a:ext cx="45720" cy="6350"/>
          </a:xfrm>
          <a:custGeom>
            <a:avLst/>
            <a:gdLst/>
            <a:ahLst/>
            <a:cxnLst/>
            <a:rect l="l" t="t" r="r" b="b"/>
            <a:pathLst>
              <a:path w="45720" h="6350">
                <a:moveTo>
                  <a:pt x="0" y="0"/>
                </a:moveTo>
                <a:lnTo>
                  <a:pt x="0" y="6095"/>
                </a:lnTo>
                <a:lnTo>
                  <a:pt x="45717" y="6095"/>
                </a:lnTo>
                <a:lnTo>
                  <a:pt x="45717" y="0"/>
                </a:lnTo>
                <a:lnTo>
                  <a:pt x="0"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object 43"/>
          <p:cNvSpPr/>
          <p:nvPr/>
        </p:nvSpPr>
        <p:spPr>
          <a:xfrm>
            <a:off x="6071226" y="5040967"/>
            <a:ext cx="40005" cy="70485"/>
          </a:xfrm>
          <a:custGeom>
            <a:avLst/>
            <a:gdLst/>
            <a:ahLst/>
            <a:cxnLst/>
            <a:rect l="l" t="t" r="r" b="b"/>
            <a:pathLst>
              <a:path w="40004" h="70485">
                <a:moveTo>
                  <a:pt x="0" y="24381"/>
                </a:moveTo>
                <a:lnTo>
                  <a:pt x="9143" y="24381"/>
                </a:lnTo>
                <a:lnTo>
                  <a:pt x="12191" y="15238"/>
                </a:lnTo>
                <a:lnTo>
                  <a:pt x="15238" y="9143"/>
                </a:lnTo>
                <a:lnTo>
                  <a:pt x="21334" y="6095"/>
                </a:lnTo>
                <a:lnTo>
                  <a:pt x="27430" y="9143"/>
                </a:lnTo>
                <a:lnTo>
                  <a:pt x="27430" y="12190"/>
                </a:lnTo>
                <a:lnTo>
                  <a:pt x="30477" y="18286"/>
                </a:lnTo>
                <a:lnTo>
                  <a:pt x="27430" y="24381"/>
                </a:lnTo>
                <a:lnTo>
                  <a:pt x="21334" y="33525"/>
                </a:lnTo>
                <a:lnTo>
                  <a:pt x="15238" y="39620"/>
                </a:lnTo>
                <a:lnTo>
                  <a:pt x="6095" y="51811"/>
                </a:lnTo>
                <a:lnTo>
                  <a:pt x="0" y="57907"/>
                </a:lnTo>
                <a:lnTo>
                  <a:pt x="0" y="60954"/>
                </a:lnTo>
                <a:lnTo>
                  <a:pt x="0" y="70098"/>
                </a:lnTo>
                <a:lnTo>
                  <a:pt x="39621" y="70098"/>
                </a:lnTo>
                <a:lnTo>
                  <a:pt x="39621" y="60954"/>
                </a:lnTo>
                <a:lnTo>
                  <a:pt x="9143" y="60954"/>
                </a:lnTo>
                <a:lnTo>
                  <a:pt x="15238" y="54859"/>
                </a:lnTo>
                <a:lnTo>
                  <a:pt x="21334" y="48763"/>
                </a:lnTo>
                <a:lnTo>
                  <a:pt x="33525" y="33525"/>
                </a:lnTo>
                <a:lnTo>
                  <a:pt x="36573" y="27429"/>
                </a:lnTo>
                <a:lnTo>
                  <a:pt x="39621" y="18286"/>
                </a:lnTo>
                <a:lnTo>
                  <a:pt x="36573" y="9143"/>
                </a:lnTo>
                <a:lnTo>
                  <a:pt x="33525" y="3047"/>
                </a:lnTo>
                <a:lnTo>
                  <a:pt x="27430" y="0"/>
                </a:lnTo>
                <a:lnTo>
                  <a:pt x="18286" y="0"/>
                </a:lnTo>
                <a:lnTo>
                  <a:pt x="12191" y="0"/>
                </a:lnTo>
                <a:lnTo>
                  <a:pt x="6095" y="3047"/>
                </a:lnTo>
                <a:lnTo>
                  <a:pt x="3047" y="12190"/>
                </a:lnTo>
                <a:lnTo>
                  <a:pt x="0" y="24381"/>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object 44"/>
          <p:cNvSpPr txBox="1"/>
          <p:nvPr/>
        </p:nvSpPr>
        <p:spPr>
          <a:xfrm>
            <a:off x="5896992" y="5010131"/>
            <a:ext cx="284480"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19-</a:t>
            </a:r>
            <a:r>
              <a:rPr kumimoji="1" sz="800" b="0" i="0" u="none" strike="noStrike" kern="1200" cap="none" spc="415" normalizeH="0" baseline="0" noProof="0" dirty="0">
                <a:ln>
                  <a:noFill/>
                </a:ln>
                <a:solidFill>
                  <a:prstClr val="black"/>
                </a:solidFill>
                <a:effectLst/>
                <a:uLnTx/>
                <a:uFillTx/>
                <a:latin typeface="MS UI Gothic"/>
                <a:ea typeface="+mn-ea"/>
                <a:cs typeface="MS UI Gothic"/>
              </a:rPr>
              <a:t>2</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45" name="object 45"/>
          <p:cNvSpPr txBox="1"/>
          <p:nvPr/>
        </p:nvSpPr>
        <p:spPr>
          <a:xfrm>
            <a:off x="4205461" y="5531295"/>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2</a:t>
            </a:r>
            <a:r>
              <a:rPr kumimoji="1" sz="800" b="0" i="0" u="none" strike="noStrike" kern="1200" cap="none" spc="415" normalizeH="0" baseline="0" noProof="0" dirty="0">
                <a:ln>
                  <a:noFill/>
                </a:ln>
                <a:solidFill>
                  <a:prstClr val="black"/>
                </a:solidFill>
                <a:effectLst/>
                <a:uLnTx/>
                <a:uFillTx/>
                <a:latin typeface="MS UI Gothic"/>
                <a:ea typeface="+mn-ea"/>
                <a:cs typeface="MS UI Gothic"/>
              </a:rPr>
              <a:t>5</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46" name="object 46"/>
          <p:cNvSpPr/>
          <p:nvPr/>
        </p:nvSpPr>
        <p:spPr>
          <a:xfrm>
            <a:off x="7942577" y="5751091"/>
            <a:ext cx="40005" cy="70485"/>
          </a:xfrm>
          <a:custGeom>
            <a:avLst/>
            <a:gdLst/>
            <a:ahLst/>
            <a:cxnLst/>
            <a:rect l="l" t="t" r="r" b="b"/>
            <a:pathLst>
              <a:path w="40004" h="70485">
                <a:moveTo>
                  <a:pt x="3047" y="0"/>
                </a:moveTo>
                <a:lnTo>
                  <a:pt x="3047" y="3047"/>
                </a:lnTo>
                <a:lnTo>
                  <a:pt x="3047" y="33525"/>
                </a:lnTo>
                <a:lnTo>
                  <a:pt x="3047" y="36572"/>
                </a:lnTo>
                <a:lnTo>
                  <a:pt x="9143" y="36572"/>
                </a:lnTo>
                <a:lnTo>
                  <a:pt x="12191" y="33525"/>
                </a:lnTo>
                <a:lnTo>
                  <a:pt x="18286" y="30477"/>
                </a:lnTo>
                <a:lnTo>
                  <a:pt x="21334" y="27429"/>
                </a:lnTo>
                <a:lnTo>
                  <a:pt x="27430" y="30477"/>
                </a:lnTo>
                <a:lnTo>
                  <a:pt x="30478" y="36572"/>
                </a:lnTo>
                <a:lnTo>
                  <a:pt x="30478" y="45716"/>
                </a:lnTo>
                <a:lnTo>
                  <a:pt x="30478" y="54859"/>
                </a:lnTo>
                <a:lnTo>
                  <a:pt x="27430" y="60954"/>
                </a:lnTo>
                <a:lnTo>
                  <a:pt x="24382" y="60954"/>
                </a:lnTo>
                <a:lnTo>
                  <a:pt x="18286" y="60954"/>
                </a:lnTo>
                <a:lnTo>
                  <a:pt x="12191" y="60954"/>
                </a:lnTo>
                <a:lnTo>
                  <a:pt x="9143" y="54859"/>
                </a:lnTo>
                <a:lnTo>
                  <a:pt x="9143" y="48763"/>
                </a:lnTo>
                <a:lnTo>
                  <a:pt x="0" y="48763"/>
                </a:lnTo>
                <a:lnTo>
                  <a:pt x="3047" y="57907"/>
                </a:lnTo>
                <a:lnTo>
                  <a:pt x="6095" y="64002"/>
                </a:lnTo>
                <a:lnTo>
                  <a:pt x="12191" y="70098"/>
                </a:lnTo>
                <a:lnTo>
                  <a:pt x="18286" y="70098"/>
                </a:lnTo>
                <a:lnTo>
                  <a:pt x="27430" y="70098"/>
                </a:lnTo>
                <a:lnTo>
                  <a:pt x="33525" y="64002"/>
                </a:lnTo>
                <a:lnTo>
                  <a:pt x="39621" y="54859"/>
                </a:lnTo>
                <a:lnTo>
                  <a:pt x="39621" y="42668"/>
                </a:lnTo>
                <a:lnTo>
                  <a:pt x="39621" y="33525"/>
                </a:lnTo>
                <a:lnTo>
                  <a:pt x="36573" y="27429"/>
                </a:lnTo>
                <a:lnTo>
                  <a:pt x="30478" y="24381"/>
                </a:lnTo>
                <a:lnTo>
                  <a:pt x="21334" y="21334"/>
                </a:lnTo>
                <a:lnTo>
                  <a:pt x="15238" y="24381"/>
                </a:lnTo>
                <a:lnTo>
                  <a:pt x="9143" y="27429"/>
                </a:lnTo>
                <a:lnTo>
                  <a:pt x="12191" y="24381"/>
                </a:lnTo>
                <a:lnTo>
                  <a:pt x="12191" y="9143"/>
                </a:lnTo>
                <a:lnTo>
                  <a:pt x="39621" y="9143"/>
                </a:lnTo>
                <a:lnTo>
                  <a:pt x="39621" y="0"/>
                </a:lnTo>
                <a:lnTo>
                  <a:pt x="3047"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object 47"/>
          <p:cNvSpPr/>
          <p:nvPr/>
        </p:nvSpPr>
        <p:spPr>
          <a:xfrm>
            <a:off x="7994391" y="5751091"/>
            <a:ext cx="40005" cy="70485"/>
          </a:xfrm>
          <a:custGeom>
            <a:avLst/>
            <a:gdLst/>
            <a:ahLst/>
            <a:cxnLst/>
            <a:rect l="l" t="t" r="r" b="b"/>
            <a:pathLst>
              <a:path w="40004" h="70485">
                <a:moveTo>
                  <a:pt x="0" y="21334"/>
                </a:moveTo>
                <a:lnTo>
                  <a:pt x="9143" y="21334"/>
                </a:lnTo>
                <a:lnTo>
                  <a:pt x="12191" y="15238"/>
                </a:lnTo>
                <a:lnTo>
                  <a:pt x="12191" y="9143"/>
                </a:lnTo>
                <a:lnTo>
                  <a:pt x="21334" y="6095"/>
                </a:lnTo>
                <a:lnTo>
                  <a:pt x="27430" y="9143"/>
                </a:lnTo>
                <a:lnTo>
                  <a:pt x="30478" y="12190"/>
                </a:lnTo>
                <a:lnTo>
                  <a:pt x="30478" y="18286"/>
                </a:lnTo>
                <a:lnTo>
                  <a:pt x="30478" y="24381"/>
                </a:lnTo>
                <a:lnTo>
                  <a:pt x="27430" y="27429"/>
                </a:lnTo>
                <a:lnTo>
                  <a:pt x="24382" y="30477"/>
                </a:lnTo>
                <a:lnTo>
                  <a:pt x="18286" y="30477"/>
                </a:lnTo>
                <a:lnTo>
                  <a:pt x="18286" y="36572"/>
                </a:lnTo>
                <a:lnTo>
                  <a:pt x="21334" y="36572"/>
                </a:lnTo>
                <a:lnTo>
                  <a:pt x="24382" y="36572"/>
                </a:lnTo>
                <a:lnTo>
                  <a:pt x="27430" y="39620"/>
                </a:lnTo>
                <a:lnTo>
                  <a:pt x="30478" y="42668"/>
                </a:lnTo>
                <a:lnTo>
                  <a:pt x="30478" y="48763"/>
                </a:lnTo>
                <a:lnTo>
                  <a:pt x="30478" y="54859"/>
                </a:lnTo>
                <a:lnTo>
                  <a:pt x="27430" y="57907"/>
                </a:lnTo>
                <a:lnTo>
                  <a:pt x="24382" y="60954"/>
                </a:lnTo>
                <a:lnTo>
                  <a:pt x="18286" y="60954"/>
                </a:lnTo>
                <a:lnTo>
                  <a:pt x="15238" y="60954"/>
                </a:lnTo>
                <a:lnTo>
                  <a:pt x="12191" y="60954"/>
                </a:lnTo>
                <a:lnTo>
                  <a:pt x="9143" y="54859"/>
                </a:lnTo>
                <a:lnTo>
                  <a:pt x="9143" y="51811"/>
                </a:lnTo>
                <a:lnTo>
                  <a:pt x="9143" y="48763"/>
                </a:lnTo>
                <a:lnTo>
                  <a:pt x="0" y="48763"/>
                </a:lnTo>
                <a:lnTo>
                  <a:pt x="0" y="51811"/>
                </a:lnTo>
                <a:lnTo>
                  <a:pt x="0" y="57907"/>
                </a:lnTo>
                <a:lnTo>
                  <a:pt x="6095" y="64002"/>
                </a:lnTo>
                <a:lnTo>
                  <a:pt x="12191" y="70098"/>
                </a:lnTo>
                <a:lnTo>
                  <a:pt x="18286" y="70098"/>
                </a:lnTo>
                <a:lnTo>
                  <a:pt x="27430" y="70098"/>
                </a:lnTo>
                <a:lnTo>
                  <a:pt x="36573" y="64002"/>
                </a:lnTo>
                <a:lnTo>
                  <a:pt x="39621" y="57907"/>
                </a:lnTo>
                <a:lnTo>
                  <a:pt x="39621" y="48763"/>
                </a:lnTo>
                <a:lnTo>
                  <a:pt x="39621" y="42668"/>
                </a:lnTo>
                <a:lnTo>
                  <a:pt x="36573" y="36572"/>
                </a:lnTo>
                <a:lnTo>
                  <a:pt x="30478" y="33525"/>
                </a:lnTo>
                <a:lnTo>
                  <a:pt x="36573" y="30477"/>
                </a:lnTo>
                <a:lnTo>
                  <a:pt x="39621" y="24381"/>
                </a:lnTo>
                <a:lnTo>
                  <a:pt x="39621" y="18286"/>
                </a:lnTo>
                <a:lnTo>
                  <a:pt x="36573" y="9143"/>
                </a:lnTo>
                <a:lnTo>
                  <a:pt x="33525" y="6095"/>
                </a:lnTo>
                <a:lnTo>
                  <a:pt x="27430" y="0"/>
                </a:lnTo>
                <a:lnTo>
                  <a:pt x="21334" y="0"/>
                </a:lnTo>
                <a:lnTo>
                  <a:pt x="12191" y="0"/>
                </a:lnTo>
                <a:lnTo>
                  <a:pt x="6095" y="6095"/>
                </a:lnTo>
                <a:lnTo>
                  <a:pt x="3047" y="12190"/>
                </a:lnTo>
                <a:lnTo>
                  <a:pt x="0" y="21334"/>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object 48"/>
          <p:cNvSpPr txBox="1"/>
          <p:nvPr/>
        </p:nvSpPr>
        <p:spPr>
          <a:xfrm>
            <a:off x="7923783" y="5720256"/>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5</a:t>
            </a:r>
            <a:r>
              <a:rPr kumimoji="1" sz="800" b="0" i="0" u="none" strike="noStrike" kern="1200" cap="none" spc="415" normalizeH="0" baseline="0" noProof="0" dirty="0">
                <a:ln>
                  <a:noFill/>
                </a:ln>
                <a:solidFill>
                  <a:prstClr val="black"/>
                </a:solidFill>
                <a:effectLst/>
                <a:uLnTx/>
                <a:uFillTx/>
                <a:latin typeface="MS UI Gothic"/>
                <a:ea typeface="+mn-ea"/>
                <a:cs typeface="MS UI Gothic"/>
              </a:rPr>
              <a:t>3</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49" name="object 49"/>
          <p:cNvSpPr/>
          <p:nvPr/>
        </p:nvSpPr>
        <p:spPr>
          <a:xfrm>
            <a:off x="6936802" y="1734165"/>
            <a:ext cx="21590" cy="70485"/>
          </a:xfrm>
          <a:custGeom>
            <a:avLst/>
            <a:gdLst/>
            <a:ahLst/>
            <a:cxnLst/>
            <a:rect l="l" t="t" r="r" b="b"/>
            <a:pathLst>
              <a:path w="21590" h="70485">
                <a:moveTo>
                  <a:pt x="12191" y="9143"/>
                </a:moveTo>
                <a:lnTo>
                  <a:pt x="9143" y="12190"/>
                </a:lnTo>
                <a:lnTo>
                  <a:pt x="6095" y="12190"/>
                </a:lnTo>
                <a:lnTo>
                  <a:pt x="0" y="12190"/>
                </a:lnTo>
                <a:lnTo>
                  <a:pt x="0" y="18286"/>
                </a:lnTo>
                <a:lnTo>
                  <a:pt x="12191" y="18286"/>
                </a:lnTo>
                <a:lnTo>
                  <a:pt x="12191" y="70098"/>
                </a:lnTo>
                <a:lnTo>
                  <a:pt x="21334" y="70098"/>
                </a:lnTo>
                <a:lnTo>
                  <a:pt x="21334" y="0"/>
                </a:lnTo>
                <a:lnTo>
                  <a:pt x="18286" y="0"/>
                </a:lnTo>
                <a:lnTo>
                  <a:pt x="15239" y="6095"/>
                </a:lnTo>
                <a:lnTo>
                  <a:pt x="12191" y="9143"/>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object 50"/>
          <p:cNvSpPr/>
          <p:nvPr/>
        </p:nvSpPr>
        <p:spPr>
          <a:xfrm>
            <a:off x="6988615" y="1734165"/>
            <a:ext cx="21590" cy="70485"/>
          </a:xfrm>
          <a:custGeom>
            <a:avLst/>
            <a:gdLst/>
            <a:ahLst/>
            <a:cxnLst/>
            <a:rect l="l" t="t" r="r" b="b"/>
            <a:pathLst>
              <a:path w="21590" h="70485">
                <a:moveTo>
                  <a:pt x="12191" y="9143"/>
                </a:moveTo>
                <a:lnTo>
                  <a:pt x="9143" y="12190"/>
                </a:lnTo>
                <a:lnTo>
                  <a:pt x="6095" y="12190"/>
                </a:lnTo>
                <a:lnTo>
                  <a:pt x="0" y="12190"/>
                </a:lnTo>
                <a:lnTo>
                  <a:pt x="0" y="18286"/>
                </a:lnTo>
                <a:lnTo>
                  <a:pt x="12191" y="18286"/>
                </a:lnTo>
                <a:lnTo>
                  <a:pt x="12191" y="70098"/>
                </a:lnTo>
                <a:lnTo>
                  <a:pt x="21334" y="70098"/>
                </a:lnTo>
                <a:lnTo>
                  <a:pt x="21334" y="0"/>
                </a:lnTo>
                <a:lnTo>
                  <a:pt x="18286" y="0"/>
                </a:lnTo>
                <a:lnTo>
                  <a:pt x="15238" y="6095"/>
                </a:lnTo>
                <a:lnTo>
                  <a:pt x="12191" y="9143"/>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object 51"/>
          <p:cNvSpPr txBox="1"/>
          <p:nvPr/>
        </p:nvSpPr>
        <p:spPr>
          <a:xfrm>
            <a:off x="6914959" y="1706378"/>
            <a:ext cx="129539"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415" normalizeH="0" baseline="0" noProof="0" dirty="0">
                <a:ln>
                  <a:noFill/>
                </a:ln>
                <a:solidFill>
                  <a:prstClr val="black"/>
                </a:solidFill>
                <a:effectLst/>
                <a:uLnTx/>
                <a:uFillTx/>
                <a:latin typeface="MS UI Gothic"/>
                <a:ea typeface="+mn-ea"/>
                <a:cs typeface="MS UI Gothic"/>
              </a:rPr>
              <a:t>1</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52" name="object 52"/>
          <p:cNvSpPr/>
          <p:nvPr/>
        </p:nvSpPr>
        <p:spPr>
          <a:xfrm>
            <a:off x="8058394" y="1167285"/>
            <a:ext cx="40005" cy="70485"/>
          </a:xfrm>
          <a:custGeom>
            <a:avLst/>
            <a:gdLst/>
            <a:ahLst/>
            <a:cxnLst/>
            <a:rect l="l" t="t" r="r" b="b"/>
            <a:pathLst>
              <a:path w="40004" h="70484">
                <a:moveTo>
                  <a:pt x="3047" y="0"/>
                </a:moveTo>
                <a:lnTo>
                  <a:pt x="3047" y="3047"/>
                </a:lnTo>
                <a:lnTo>
                  <a:pt x="3047" y="33525"/>
                </a:lnTo>
                <a:lnTo>
                  <a:pt x="3047" y="36572"/>
                </a:lnTo>
                <a:lnTo>
                  <a:pt x="9143" y="36572"/>
                </a:lnTo>
                <a:lnTo>
                  <a:pt x="12191" y="33525"/>
                </a:lnTo>
                <a:lnTo>
                  <a:pt x="18286" y="30477"/>
                </a:lnTo>
                <a:lnTo>
                  <a:pt x="21334" y="27429"/>
                </a:lnTo>
                <a:lnTo>
                  <a:pt x="27430" y="30477"/>
                </a:lnTo>
                <a:lnTo>
                  <a:pt x="30477" y="36572"/>
                </a:lnTo>
                <a:lnTo>
                  <a:pt x="30477" y="45716"/>
                </a:lnTo>
                <a:lnTo>
                  <a:pt x="30477" y="54859"/>
                </a:lnTo>
                <a:lnTo>
                  <a:pt x="27430" y="60954"/>
                </a:lnTo>
                <a:lnTo>
                  <a:pt x="24382" y="60954"/>
                </a:lnTo>
                <a:lnTo>
                  <a:pt x="18286" y="64002"/>
                </a:lnTo>
                <a:lnTo>
                  <a:pt x="12191" y="60954"/>
                </a:lnTo>
                <a:lnTo>
                  <a:pt x="9143" y="54859"/>
                </a:lnTo>
                <a:lnTo>
                  <a:pt x="9143" y="48763"/>
                </a:lnTo>
                <a:lnTo>
                  <a:pt x="0" y="48763"/>
                </a:lnTo>
                <a:lnTo>
                  <a:pt x="3047" y="57907"/>
                </a:lnTo>
                <a:lnTo>
                  <a:pt x="6095" y="64002"/>
                </a:lnTo>
                <a:lnTo>
                  <a:pt x="12191" y="70098"/>
                </a:lnTo>
                <a:lnTo>
                  <a:pt x="18286" y="70098"/>
                </a:lnTo>
                <a:lnTo>
                  <a:pt x="27430" y="70098"/>
                </a:lnTo>
                <a:lnTo>
                  <a:pt x="33525" y="64002"/>
                </a:lnTo>
                <a:lnTo>
                  <a:pt x="39621" y="54859"/>
                </a:lnTo>
                <a:lnTo>
                  <a:pt x="39621" y="42668"/>
                </a:lnTo>
                <a:lnTo>
                  <a:pt x="39621" y="33525"/>
                </a:lnTo>
                <a:lnTo>
                  <a:pt x="36573" y="27429"/>
                </a:lnTo>
                <a:lnTo>
                  <a:pt x="30477" y="24381"/>
                </a:lnTo>
                <a:lnTo>
                  <a:pt x="21334" y="21334"/>
                </a:lnTo>
                <a:lnTo>
                  <a:pt x="15238" y="24381"/>
                </a:lnTo>
                <a:lnTo>
                  <a:pt x="9143" y="27429"/>
                </a:lnTo>
                <a:lnTo>
                  <a:pt x="12191" y="24381"/>
                </a:lnTo>
                <a:lnTo>
                  <a:pt x="12191" y="9143"/>
                </a:lnTo>
                <a:lnTo>
                  <a:pt x="39621" y="9143"/>
                </a:lnTo>
                <a:lnTo>
                  <a:pt x="39621" y="0"/>
                </a:lnTo>
                <a:lnTo>
                  <a:pt x="3047"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object 53"/>
          <p:cNvSpPr/>
          <p:nvPr/>
        </p:nvSpPr>
        <p:spPr>
          <a:xfrm>
            <a:off x="8110207" y="1167285"/>
            <a:ext cx="40005" cy="70485"/>
          </a:xfrm>
          <a:custGeom>
            <a:avLst/>
            <a:gdLst/>
            <a:ahLst/>
            <a:cxnLst/>
            <a:rect l="l" t="t" r="r" b="b"/>
            <a:pathLst>
              <a:path w="40004" h="70484">
                <a:moveTo>
                  <a:pt x="0" y="0"/>
                </a:moveTo>
                <a:lnTo>
                  <a:pt x="0" y="9143"/>
                </a:lnTo>
                <a:lnTo>
                  <a:pt x="30478" y="9143"/>
                </a:lnTo>
                <a:lnTo>
                  <a:pt x="12191" y="70098"/>
                </a:lnTo>
                <a:lnTo>
                  <a:pt x="21334" y="70098"/>
                </a:lnTo>
                <a:lnTo>
                  <a:pt x="39621" y="9143"/>
                </a:lnTo>
                <a:lnTo>
                  <a:pt x="39621" y="0"/>
                </a:lnTo>
                <a:lnTo>
                  <a:pt x="0"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object 54"/>
          <p:cNvSpPr txBox="1"/>
          <p:nvPr/>
        </p:nvSpPr>
        <p:spPr>
          <a:xfrm>
            <a:off x="8039599" y="1136450"/>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5</a:t>
            </a:r>
            <a:r>
              <a:rPr kumimoji="1" sz="800" b="0" i="0" u="none" strike="noStrike" kern="1200" cap="none" spc="415" normalizeH="0" baseline="0" noProof="0" dirty="0">
                <a:ln>
                  <a:noFill/>
                </a:ln>
                <a:solidFill>
                  <a:prstClr val="black"/>
                </a:solidFill>
                <a:effectLst/>
                <a:uLnTx/>
                <a:uFillTx/>
                <a:latin typeface="MS UI Gothic"/>
                <a:ea typeface="+mn-ea"/>
                <a:cs typeface="MS UI Gothic"/>
              </a:rPr>
              <a:t>7</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55" name="object 55"/>
          <p:cNvSpPr txBox="1"/>
          <p:nvPr/>
        </p:nvSpPr>
        <p:spPr>
          <a:xfrm>
            <a:off x="2806519" y="6021982"/>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3</a:t>
            </a:r>
            <a:r>
              <a:rPr kumimoji="1" sz="800" b="0" i="0" u="none" strike="noStrike" kern="1200" cap="none" spc="415" normalizeH="0" baseline="0" noProof="0" dirty="0">
                <a:ln>
                  <a:noFill/>
                </a:ln>
                <a:solidFill>
                  <a:prstClr val="black"/>
                </a:solidFill>
                <a:effectLst/>
                <a:uLnTx/>
                <a:uFillTx/>
                <a:latin typeface="MS UI Gothic"/>
                <a:ea typeface="+mn-ea"/>
                <a:cs typeface="MS UI Gothic"/>
              </a:rPr>
              <a:t>4</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56" name="object 56"/>
          <p:cNvSpPr/>
          <p:nvPr/>
        </p:nvSpPr>
        <p:spPr>
          <a:xfrm>
            <a:off x="8902636" y="5028775"/>
            <a:ext cx="43180" cy="70485"/>
          </a:xfrm>
          <a:custGeom>
            <a:avLst/>
            <a:gdLst/>
            <a:ahLst/>
            <a:cxnLst/>
            <a:rect l="l" t="t" r="r" b="b"/>
            <a:pathLst>
              <a:path w="43179" h="70485">
                <a:moveTo>
                  <a:pt x="3047" y="24381"/>
                </a:moveTo>
                <a:lnTo>
                  <a:pt x="12191" y="24381"/>
                </a:lnTo>
                <a:lnTo>
                  <a:pt x="12191" y="15238"/>
                </a:lnTo>
                <a:lnTo>
                  <a:pt x="15238" y="9143"/>
                </a:lnTo>
                <a:lnTo>
                  <a:pt x="21334" y="6095"/>
                </a:lnTo>
                <a:lnTo>
                  <a:pt x="27430" y="9143"/>
                </a:lnTo>
                <a:lnTo>
                  <a:pt x="30478" y="12190"/>
                </a:lnTo>
                <a:lnTo>
                  <a:pt x="30478" y="18286"/>
                </a:lnTo>
                <a:lnTo>
                  <a:pt x="30478" y="24381"/>
                </a:lnTo>
                <a:lnTo>
                  <a:pt x="24382" y="33525"/>
                </a:lnTo>
                <a:lnTo>
                  <a:pt x="15238" y="39620"/>
                </a:lnTo>
                <a:lnTo>
                  <a:pt x="6095" y="51811"/>
                </a:lnTo>
                <a:lnTo>
                  <a:pt x="3047" y="57907"/>
                </a:lnTo>
                <a:lnTo>
                  <a:pt x="0" y="60954"/>
                </a:lnTo>
                <a:lnTo>
                  <a:pt x="0" y="70098"/>
                </a:lnTo>
                <a:lnTo>
                  <a:pt x="42669" y="70098"/>
                </a:lnTo>
                <a:lnTo>
                  <a:pt x="42669" y="60954"/>
                </a:lnTo>
                <a:lnTo>
                  <a:pt x="12191" y="60954"/>
                </a:lnTo>
                <a:lnTo>
                  <a:pt x="15238" y="54859"/>
                </a:lnTo>
                <a:lnTo>
                  <a:pt x="21334" y="48763"/>
                </a:lnTo>
                <a:lnTo>
                  <a:pt x="33525" y="33525"/>
                </a:lnTo>
                <a:lnTo>
                  <a:pt x="39621" y="27429"/>
                </a:lnTo>
                <a:lnTo>
                  <a:pt x="39621" y="18286"/>
                </a:lnTo>
                <a:lnTo>
                  <a:pt x="39621" y="9143"/>
                </a:lnTo>
                <a:lnTo>
                  <a:pt x="36573" y="3047"/>
                </a:lnTo>
                <a:lnTo>
                  <a:pt x="30478" y="0"/>
                </a:lnTo>
                <a:lnTo>
                  <a:pt x="21334" y="0"/>
                </a:lnTo>
                <a:lnTo>
                  <a:pt x="15238" y="0"/>
                </a:lnTo>
                <a:lnTo>
                  <a:pt x="9143" y="3047"/>
                </a:lnTo>
                <a:lnTo>
                  <a:pt x="3047" y="12190"/>
                </a:lnTo>
                <a:lnTo>
                  <a:pt x="3047" y="24381"/>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object 57"/>
          <p:cNvSpPr txBox="1"/>
          <p:nvPr/>
        </p:nvSpPr>
        <p:spPr>
          <a:xfrm>
            <a:off x="8885364" y="4997940"/>
            <a:ext cx="129539"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415" normalizeH="0" baseline="0" noProof="0" dirty="0">
                <a:ln>
                  <a:noFill/>
                </a:ln>
                <a:solidFill>
                  <a:prstClr val="black"/>
                </a:solidFill>
                <a:effectLst/>
                <a:uLnTx/>
                <a:uFillTx/>
                <a:latin typeface="MS UI Gothic"/>
                <a:ea typeface="+mn-ea"/>
                <a:cs typeface="MS UI Gothic"/>
              </a:rPr>
              <a:t>2</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58" name="object 58"/>
          <p:cNvSpPr txBox="1"/>
          <p:nvPr/>
        </p:nvSpPr>
        <p:spPr>
          <a:xfrm>
            <a:off x="2687654" y="5116802"/>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2</a:t>
            </a:r>
            <a:r>
              <a:rPr kumimoji="1" sz="800" b="0" i="0" u="none" strike="noStrike" kern="1200" cap="none" spc="415" normalizeH="0" baseline="0" noProof="0" dirty="0">
                <a:ln>
                  <a:noFill/>
                </a:ln>
                <a:solidFill>
                  <a:prstClr val="black"/>
                </a:solidFill>
                <a:effectLst/>
                <a:uLnTx/>
                <a:uFillTx/>
                <a:latin typeface="MS UI Gothic"/>
                <a:ea typeface="+mn-ea"/>
                <a:cs typeface="MS UI Gothic"/>
              </a:rPr>
              <a:t>8</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59" name="object 59"/>
          <p:cNvSpPr/>
          <p:nvPr/>
        </p:nvSpPr>
        <p:spPr>
          <a:xfrm>
            <a:off x="2121271" y="1917030"/>
            <a:ext cx="43180" cy="67310"/>
          </a:xfrm>
          <a:custGeom>
            <a:avLst/>
            <a:gdLst/>
            <a:ahLst/>
            <a:cxnLst/>
            <a:rect l="l" t="t" r="r" b="b"/>
            <a:pathLst>
              <a:path w="43180" h="67310">
                <a:moveTo>
                  <a:pt x="3047" y="21334"/>
                </a:moveTo>
                <a:lnTo>
                  <a:pt x="12191" y="21334"/>
                </a:lnTo>
                <a:lnTo>
                  <a:pt x="12191" y="15238"/>
                </a:lnTo>
                <a:lnTo>
                  <a:pt x="15239" y="9143"/>
                </a:lnTo>
                <a:lnTo>
                  <a:pt x="21334" y="6095"/>
                </a:lnTo>
                <a:lnTo>
                  <a:pt x="27430" y="9143"/>
                </a:lnTo>
                <a:lnTo>
                  <a:pt x="30478" y="12190"/>
                </a:lnTo>
                <a:lnTo>
                  <a:pt x="30478" y="18286"/>
                </a:lnTo>
                <a:lnTo>
                  <a:pt x="30478" y="24381"/>
                </a:lnTo>
                <a:lnTo>
                  <a:pt x="24382" y="33525"/>
                </a:lnTo>
                <a:lnTo>
                  <a:pt x="18286" y="39620"/>
                </a:lnTo>
                <a:lnTo>
                  <a:pt x="9143" y="51811"/>
                </a:lnTo>
                <a:lnTo>
                  <a:pt x="3047" y="57907"/>
                </a:lnTo>
                <a:lnTo>
                  <a:pt x="0" y="60954"/>
                </a:lnTo>
                <a:lnTo>
                  <a:pt x="0" y="67050"/>
                </a:lnTo>
                <a:lnTo>
                  <a:pt x="42669" y="67050"/>
                </a:lnTo>
                <a:lnTo>
                  <a:pt x="42669" y="60954"/>
                </a:lnTo>
                <a:lnTo>
                  <a:pt x="12191" y="60954"/>
                </a:lnTo>
                <a:lnTo>
                  <a:pt x="18286" y="54859"/>
                </a:lnTo>
                <a:lnTo>
                  <a:pt x="24382" y="45716"/>
                </a:lnTo>
                <a:lnTo>
                  <a:pt x="36573" y="33525"/>
                </a:lnTo>
                <a:lnTo>
                  <a:pt x="39621" y="27429"/>
                </a:lnTo>
                <a:lnTo>
                  <a:pt x="42669" y="18286"/>
                </a:lnTo>
                <a:lnTo>
                  <a:pt x="39621" y="9143"/>
                </a:lnTo>
                <a:lnTo>
                  <a:pt x="36573" y="3047"/>
                </a:lnTo>
                <a:lnTo>
                  <a:pt x="30478" y="0"/>
                </a:lnTo>
                <a:lnTo>
                  <a:pt x="21334" y="0"/>
                </a:lnTo>
                <a:lnTo>
                  <a:pt x="15239" y="0"/>
                </a:lnTo>
                <a:lnTo>
                  <a:pt x="9143" y="3047"/>
                </a:lnTo>
                <a:lnTo>
                  <a:pt x="3047" y="12190"/>
                </a:lnTo>
                <a:lnTo>
                  <a:pt x="3047" y="21334"/>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object 60"/>
          <p:cNvSpPr txBox="1"/>
          <p:nvPr/>
        </p:nvSpPr>
        <p:spPr>
          <a:xfrm>
            <a:off x="2104000" y="1886195"/>
            <a:ext cx="129539"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415" normalizeH="0" baseline="0" noProof="0" dirty="0">
                <a:ln>
                  <a:noFill/>
                </a:ln>
                <a:solidFill>
                  <a:prstClr val="black"/>
                </a:solidFill>
                <a:effectLst/>
                <a:uLnTx/>
                <a:uFillTx/>
                <a:latin typeface="MS UI Gothic"/>
                <a:ea typeface="+mn-ea"/>
                <a:cs typeface="MS UI Gothic"/>
              </a:rPr>
              <a:t>2</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61" name="object 61"/>
          <p:cNvSpPr txBox="1"/>
          <p:nvPr/>
        </p:nvSpPr>
        <p:spPr>
          <a:xfrm>
            <a:off x="983932" y="5753781"/>
            <a:ext cx="129539"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415" normalizeH="0" baseline="0" noProof="0" dirty="0">
                <a:ln>
                  <a:noFill/>
                </a:ln>
                <a:solidFill>
                  <a:prstClr val="black"/>
                </a:solidFill>
                <a:effectLst/>
                <a:uLnTx/>
                <a:uFillTx/>
                <a:latin typeface="MS UI Gothic"/>
                <a:ea typeface="+mn-ea"/>
                <a:cs typeface="MS UI Gothic"/>
              </a:rPr>
              <a:t>6</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62" name="object 62"/>
          <p:cNvSpPr/>
          <p:nvPr/>
        </p:nvSpPr>
        <p:spPr>
          <a:xfrm>
            <a:off x="7137958" y="5467651"/>
            <a:ext cx="40005" cy="70485"/>
          </a:xfrm>
          <a:custGeom>
            <a:avLst/>
            <a:gdLst/>
            <a:ahLst/>
            <a:cxnLst/>
            <a:rect l="l" t="t" r="r" b="b"/>
            <a:pathLst>
              <a:path w="40004" h="70485">
                <a:moveTo>
                  <a:pt x="0" y="24381"/>
                </a:moveTo>
                <a:lnTo>
                  <a:pt x="9143" y="24381"/>
                </a:lnTo>
                <a:lnTo>
                  <a:pt x="12191" y="15238"/>
                </a:lnTo>
                <a:lnTo>
                  <a:pt x="15238" y="9143"/>
                </a:lnTo>
                <a:lnTo>
                  <a:pt x="18286" y="6095"/>
                </a:lnTo>
                <a:lnTo>
                  <a:pt x="24382" y="9143"/>
                </a:lnTo>
                <a:lnTo>
                  <a:pt x="27430" y="12190"/>
                </a:lnTo>
                <a:lnTo>
                  <a:pt x="30477" y="18286"/>
                </a:lnTo>
                <a:lnTo>
                  <a:pt x="27430" y="24381"/>
                </a:lnTo>
                <a:lnTo>
                  <a:pt x="21334" y="33525"/>
                </a:lnTo>
                <a:lnTo>
                  <a:pt x="15238" y="39620"/>
                </a:lnTo>
                <a:lnTo>
                  <a:pt x="6095" y="51811"/>
                </a:lnTo>
                <a:lnTo>
                  <a:pt x="0" y="57907"/>
                </a:lnTo>
                <a:lnTo>
                  <a:pt x="0" y="60954"/>
                </a:lnTo>
                <a:lnTo>
                  <a:pt x="0" y="70098"/>
                </a:lnTo>
                <a:lnTo>
                  <a:pt x="39621" y="70098"/>
                </a:lnTo>
                <a:lnTo>
                  <a:pt x="39621" y="60954"/>
                </a:lnTo>
                <a:lnTo>
                  <a:pt x="9143" y="60954"/>
                </a:lnTo>
                <a:lnTo>
                  <a:pt x="15238" y="54859"/>
                </a:lnTo>
                <a:lnTo>
                  <a:pt x="21334" y="48763"/>
                </a:lnTo>
                <a:lnTo>
                  <a:pt x="33525" y="33525"/>
                </a:lnTo>
                <a:lnTo>
                  <a:pt x="36573" y="27429"/>
                </a:lnTo>
                <a:lnTo>
                  <a:pt x="39621" y="18286"/>
                </a:lnTo>
                <a:lnTo>
                  <a:pt x="36573" y="9143"/>
                </a:lnTo>
                <a:lnTo>
                  <a:pt x="33525" y="3047"/>
                </a:lnTo>
                <a:lnTo>
                  <a:pt x="27430" y="0"/>
                </a:lnTo>
                <a:lnTo>
                  <a:pt x="18286" y="0"/>
                </a:lnTo>
                <a:lnTo>
                  <a:pt x="12191" y="0"/>
                </a:lnTo>
                <a:lnTo>
                  <a:pt x="6095" y="3047"/>
                </a:lnTo>
                <a:lnTo>
                  <a:pt x="3047" y="12190"/>
                </a:lnTo>
                <a:lnTo>
                  <a:pt x="0" y="24381"/>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object 63"/>
          <p:cNvSpPr/>
          <p:nvPr/>
        </p:nvSpPr>
        <p:spPr>
          <a:xfrm>
            <a:off x="7186722" y="5467651"/>
            <a:ext cx="45720" cy="70485"/>
          </a:xfrm>
          <a:custGeom>
            <a:avLst/>
            <a:gdLst/>
            <a:ahLst/>
            <a:cxnLst/>
            <a:rect l="l" t="t" r="r" b="b"/>
            <a:pathLst>
              <a:path w="45720" h="70485">
                <a:moveTo>
                  <a:pt x="0" y="30477"/>
                </a:moveTo>
                <a:lnTo>
                  <a:pt x="0" y="39620"/>
                </a:lnTo>
                <a:lnTo>
                  <a:pt x="3047" y="54859"/>
                </a:lnTo>
                <a:lnTo>
                  <a:pt x="9143" y="64002"/>
                </a:lnTo>
                <a:lnTo>
                  <a:pt x="15238" y="67050"/>
                </a:lnTo>
                <a:lnTo>
                  <a:pt x="21334" y="70098"/>
                </a:lnTo>
                <a:lnTo>
                  <a:pt x="30478" y="67050"/>
                </a:lnTo>
                <a:lnTo>
                  <a:pt x="36573" y="64002"/>
                </a:lnTo>
                <a:lnTo>
                  <a:pt x="42669" y="54859"/>
                </a:lnTo>
                <a:lnTo>
                  <a:pt x="45717" y="39620"/>
                </a:lnTo>
                <a:lnTo>
                  <a:pt x="45717" y="30477"/>
                </a:lnTo>
                <a:lnTo>
                  <a:pt x="42669" y="15238"/>
                </a:lnTo>
                <a:lnTo>
                  <a:pt x="36573" y="3047"/>
                </a:lnTo>
                <a:lnTo>
                  <a:pt x="30478" y="0"/>
                </a:lnTo>
                <a:lnTo>
                  <a:pt x="21334" y="0"/>
                </a:lnTo>
                <a:lnTo>
                  <a:pt x="15238" y="0"/>
                </a:lnTo>
                <a:lnTo>
                  <a:pt x="9143" y="3047"/>
                </a:lnTo>
                <a:lnTo>
                  <a:pt x="3047" y="15238"/>
                </a:lnTo>
                <a:lnTo>
                  <a:pt x="0" y="30477"/>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object 64"/>
          <p:cNvSpPr/>
          <p:nvPr/>
        </p:nvSpPr>
        <p:spPr>
          <a:xfrm>
            <a:off x="7195866" y="5473746"/>
            <a:ext cx="24765" cy="55244"/>
          </a:xfrm>
          <a:custGeom>
            <a:avLst/>
            <a:gdLst/>
            <a:ahLst/>
            <a:cxnLst/>
            <a:rect l="l" t="t" r="r" b="b"/>
            <a:pathLst>
              <a:path w="24765" h="55245">
                <a:moveTo>
                  <a:pt x="12191" y="0"/>
                </a:moveTo>
                <a:lnTo>
                  <a:pt x="18286" y="0"/>
                </a:lnTo>
                <a:lnTo>
                  <a:pt x="21334" y="3047"/>
                </a:lnTo>
                <a:lnTo>
                  <a:pt x="24382" y="12190"/>
                </a:lnTo>
                <a:lnTo>
                  <a:pt x="24382" y="24381"/>
                </a:lnTo>
                <a:lnTo>
                  <a:pt x="24382" y="33525"/>
                </a:lnTo>
                <a:lnTo>
                  <a:pt x="24382" y="45716"/>
                </a:lnTo>
                <a:lnTo>
                  <a:pt x="21334" y="51811"/>
                </a:lnTo>
                <a:lnTo>
                  <a:pt x="18286" y="54859"/>
                </a:lnTo>
                <a:lnTo>
                  <a:pt x="12191" y="54859"/>
                </a:lnTo>
                <a:lnTo>
                  <a:pt x="9143" y="54859"/>
                </a:lnTo>
                <a:lnTo>
                  <a:pt x="6095" y="51811"/>
                </a:lnTo>
                <a:lnTo>
                  <a:pt x="3047" y="45716"/>
                </a:lnTo>
                <a:lnTo>
                  <a:pt x="0" y="33525"/>
                </a:lnTo>
                <a:lnTo>
                  <a:pt x="0" y="24381"/>
                </a:lnTo>
                <a:lnTo>
                  <a:pt x="3047" y="12190"/>
                </a:lnTo>
                <a:lnTo>
                  <a:pt x="6095" y="3047"/>
                </a:lnTo>
                <a:lnTo>
                  <a:pt x="9143" y="0"/>
                </a:lnTo>
                <a:lnTo>
                  <a:pt x="12191"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object 65"/>
          <p:cNvSpPr txBox="1"/>
          <p:nvPr/>
        </p:nvSpPr>
        <p:spPr>
          <a:xfrm>
            <a:off x="7119162" y="5436815"/>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2</a:t>
            </a:r>
            <a:r>
              <a:rPr kumimoji="1" sz="800" b="0" i="0" u="none" strike="noStrike" kern="1200" cap="none" spc="415" normalizeH="0" baseline="0" noProof="0" dirty="0">
                <a:ln>
                  <a:noFill/>
                </a:ln>
                <a:solidFill>
                  <a:prstClr val="black"/>
                </a:solidFill>
                <a:effectLst/>
                <a:uLnTx/>
                <a:uFillTx/>
                <a:latin typeface="MS UI Gothic"/>
                <a:ea typeface="+mn-ea"/>
                <a:cs typeface="MS UI Gothic"/>
              </a:rPr>
              <a:t>0</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66" name="object 66"/>
          <p:cNvSpPr txBox="1"/>
          <p:nvPr/>
        </p:nvSpPr>
        <p:spPr>
          <a:xfrm>
            <a:off x="1252138" y="3464926"/>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5</a:t>
            </a:r>
            <a:r>
              <a:rPr kumimoji="1" sz="800" b="0" i="0" u="none" strike="noStrike" kern="1200" cap="none" spc="415" normalizeH="0" baseline="0" noProof="0" dirty="0">
                <a:ln>
                  <a:noFill/>
                </a:ln>
                <a:solidFill>
                  <a:prstClr val="black"/>
                </a:solidFill>
                <a:effectLst/>
                <a:uLnTx/>
                <a:uFillTx/>
                <a:latin typeface="MS UI Gothic"/>
                <a:ea typeface="+mn-ea"/>
                <a:cs typeface="MS UI Gothic"/>
              </a:rPr>
              <a:t>1</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67" name="object 67"/>
          <p:cNvSpPr/>
          <p:nvPr/>
        </p:nvSpPr>
        <p:spPr>
          <a:xfrm>
            <a:off x="2163941" y="2486958"/>
            <a:ext cx="43180" cy="70485"/>
          </a:xfrm>
          <a:custGeom>
            <a:avLst/>
            <a:gdLst/>
            <a:ahLst/>
            <a:cxnLst/>
            <a:rect l="l" t="t" r="r" b="b"/>
            <a:pathLst>
              <a:path w="43180" h="70485">
                <a:moveTo>
                  <a:pt x="3047" y="18286"/>
                </a:moveTo>
                <a:lnTo>
                  <a:pt x="12191" y="18286"/>
                </a:lnTo>
                <a:lnTo>
                  <a:pt x="12191" y="12190"/>
                </a:lnTo>
                <a:lnTo>
                  <a:pt x="15238" y="9143"/>
                </a:lnTo>
                <a:lnTo>
                  <a:pt x="21334" y="6095"/>
                </a:lnTo>
                <a:lnTo>
                  <a:pt x="27430" y="9143"/>
                </a:lnTo>
                <a:lnTo>
                  <a:pt x="30477" y="12190"/>
                </a:lnTo>
                <a:lnTo>
                  <a:pt x="30477" y="18286"/>
                </a:lnTo>
                <a:lnTo>
                  <a:pt x="30477" y="21334"/>
                </a:lnTo>
                <a:lnTo>
                  <a:pt x="27430" y="27429"/>
                </a:lnTo>
                <a:lnTo>
                  <a:pt x="24382" y="27429"/>
                </a:lnTo>
                <a:lnTo>
                  <a:pt x="21334" y="30477"/>
                </a:lnTo>
                <a:lnTo>
                  <a:pt x="18286" y="30477"/>
                </a:lnTo>
                <a:lnTo>
                  <a:pt x="18286" y="36572"/>
                </a:lnTo>
                <a:lnTo>
                  <a:pt x="21334" y="36572"/>
                </a:lnTo>
                <a:lnTo>
                  <a:pt x="27430" y="36572"/>
                </a:lnTo>
                <a:lnTo>
                  <a:pt x="30477" y="39620"/>
                </a:lnTo>
                <a:lnTo>
                  <a:pt x="33525" y="42668"/>
                </a:lnTo>
                <a:lnTo>
                  <a:pt x="33525" y="48763"/>
                </a:lnTo>
                <a:lnTo>
                  <a:pt x="33525" y="54859"/>
                </a:lnTo>
                <a:lnTo>
                  <a:pt x="30477" y="57907"/>
                </a:lnTo>
                <a:lnTo>
                  <a:pt x="24382" y="60954"/>
                </a:lnTo>
                <a:lnTo>
                  <a:pt x="21334" y="60954"/>
                </a:lnTo>
                <a:lnTo>
                  <a:pt x="18286" y="60954"/>
                </a:lnTo>
                <a:lnTo>
                  <a:pt x="15238" y="57907"/>
                </a:lnTo>
                <a:lnTo>
                  <a:pt x="12191" y="54859"/>
                </a:lnTo>
                <a:lnTo>
                  <a:pt x="9143" y="51811"/>
                </a:lnTo>
                <a:lnTo>
                  <a:pt x="9143" y="48763"/>
                </a:lnTo>
                <a:lnTo>
                  <a:pt x="0" y="48763"/>
                </a:lnTo>
                <a:lnTo>
                  <a:pt x="0" y="51811"/>
                </a:lnTo>
                <a:lnTo>
                  <a:pt x="3047" y="57907"/>
                </a:lnTo>
                <a:lnTo>
                  <a:pt x="6095" y="64002"/>
                </a:lnTo>
                <a:lnTo>
                  <a:pt x="12191" y="67050"/>
                </a:lnTo>
                <a:lnTo>
                  <a:pt x="21334" y="70098"/>
                </a:lnTo>
                <a:lnTo>
                  <a:pt x="30477" y="67050"/>
                </a:lnTo>
                <a:lnTo>
                  <a:pt x="36573" y="64002"/>
                </a:lnTo>
                <a:lnTo>
                  <a:pt x="42669" y="57907"/>
                </a:lnTo>
                <a:lnTo>
                  <a:pt x="42669" y="48763"/>
                </a:lnTo>
                <a:lnTo>
                  <a:pt x="42669" y="42668"/>
                </a:lnTo>
                <a:lnTo>
                  <a:pt x="36573" y="36572"/>
                </a:lnTo>
                <a:lnTo>
                  <a:pt x="30477" y="33525"/>
                </a:lnTo>
                <a:lnTo>
                  <a:pt x="36573" y="30477"/>
                </a:lnTo>
                <a:lnTo>
                  <a:pt x="39621" y="24381"/>
                </a:lnTo>
                <a:lnTo>
                  <a:pt x="39621" y="18286"/>
                </a:lnTo>
                <a:lnTo>
                  <a:pt x="39621" y="9143"/>
                </a:lnTo>
                <a:lnTo>
                  <a:pt x="36573" y="3047"/>
                </a:lnTo>
                <a:lnTo>
                  <a:pt x="30477" y="0"/>
                </a:lnTo>
                <a:lnTo>
                  <a:pt x="21334" y="0"/>
                </a:lnTo>
                <a:lnTo>
                  <a:pt x="15238" y="0"/>
                </a:lnTo>
                <a:lnTo>
                  <a:pt x="9143" y="3047"/>
                </a:lnTo>
                <a:lnTo>
                  <a:pt x="3047" y="12190"/>
                </a:lnTo>
                <a:lnTo>
                  <a:pt x="3047" y="18286"/>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object 68"/>
          <p:cNvSpPr txBox="1"/>
          <p:nvPr/>
        </p:nvSpPr>
        <p:spPr>
          <a:xfrm>
            <a:off x="2146669" y="2456123"/>
            <a:ext cx="129539"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415" normalizeH="0" baseline="0" noProof="0" dirty="0">
                <a:ln>
                  <a:noFill/>
                </a:ln>
                <a:solidFill>
                  <a:prstClr val="black"/>
                </a:solidFill>
                <a:effectLst/>
                <a:uLnTx/>
                <a:uFillTx/>
                <a:latin typeface="MS UI Gothic"/>
                <a:ea typeface="+mn-ea"/>
                <a:cs typeface="MS UI Gothic"/>
              </a:rPr>
              <a:t>3</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69" name="object 69"/>
          <p:cNvSpPr txBox="1"/>
          <p:nvPr/>
        </p:nvSpPr>
        <p:spPr>
          <a:xfrm>
            <a:off x="1011362" y="6524859"/>
            <a:ext cx="129539"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415" normalizeH="0" baseline="0" noProof="0" dirty="0">
                <a:ln>
                  <a:noFill/>
                </a:ln>
                <a:solidFill>
                  <a:prstClr val="black"/>
                </a:solidFill>
                <a:effectLst/>
                <a:uLnTx/>
                <a:uFillTx/>
                <a:latin typeface="MS UI Gothic"/>
                <a:ea typeface="+mn-ea"/>
                <a:cs typeface="MS UI Gothic"/>
              </a:rPr>
              <a:t>7</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70" name="object 70"/>
          <p:cNvSpPr txBox="1"/>
          <p:nvPr/>
        </p:nvSpPr>
        <p:spPr>
          <a:xfrm>
            <a:off x="1706261" y="4400583"/>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6</a:t>
            </a:r>
            <a:r>
              <a:rPr kumimoji="1" sz="800" b="0" i="0" u="none" strike="noStrike" kern="1200" cap="none" spc="415" normalizeH="0" baseline="0" noProof="0" dirty="0">
                <a:ln>
                  <a:noFill/>
                </a:ln>
                <a:solidFill>
                  <a:prstClr val="black"/>
                </a:solidFill>
                <a:effectLst/>
                <a:uLnTx/>
                <a:uFillTx/>
                <a:latin typeface="MS UI Gothic"/>
                <a:ea typeface="+mn-ea"/>
                <a:cs typeface="MS UI Gothic"/>
              </a:rPr>
              <a:t>4</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71" name="object 71"/>
          <p:cNvSpPr/>
          <p:nvPr/>
        </p:nvSpPr>
        <p:spPr>
          <a:xfrm>
            <a:off x="8664908" y="6180822"/>
            <a:ext cx="40005" cy="70485"/>
          </a:xfrm>
          <a:custGeom>
            <a:avLst/>
            <a:gdLst/>
            <a:ahLst/>
            <a:cxnLst/>
            <a:rect l="l" t="t" r="r" b="b"/>
            <a:pathLst>
              <a:path w="40004" h="70485">
                <a:moveTo>
                  <a:pt x="0" y="36572"/>
                </a:moveTo>
                <a:lnTo>
                  <a:pt x="0" y="45716"/>
                </a:lnTo>
                <a:lnTo>
                  <a:pt x="0" y="54859"/>
                </a:lnTo>
                <a:lnTo>
                  <a:pt x="3047" y="60954"/>
                </a:lnTo>
                <a:lnTo>
                  <a:pt x="6095" y="64002"/>
                </a:lnTo>
                <a:lnTo>
                  <a:pt x="12191" y="70098"/>
                </a:lnTo>
                <a:lnTo>
                  <a:pt x="18286" y="70098"/>
                </a:lnTo>
                <a:lnTo>
                  <a:pt x="27430" y="70098"/>
                </a:lnTo>
                <a:lnTo>
                  <a:pt x="33525" y="67050"/>
                </a:lnTo>
                <a:lnTo>
                  <a:pt x="36573" y="57907"/>
                </a:lnTo>
                <a:lnTo>
                  <a:pt x="39621" y="45716"/>
                </a:lnTo>
                <a:lnTo>
                  <a:pt x="36573" y="36572"/>
                </a:lnTo>
                <a:lnTo>
                  <a:pt x="33525" y="27429"/>
                </a:lnTo>
                <a:lnTo>
                  <a:pt x="27430" y="24381"/>
                </a:lnTo>
                <a:lnTo>
                  <a:pt x="21334" y="24381"/>
                </a:lnTo>
                <a:lnTo>
                  <a:pt x="15238" y="24381"/>
                </a:lnTo>
                <a:lnTo>
                  <a:pt x="12191" y="27429"/>
                </a:lnTo>
                <a:lnTo>
                  <a:pt x="9143" y="33525"/>
                </a:lnTo>
                <a:lnTo>
                  <a:pt x="9143" y="18286"/>
                </a:lnTo>
                <a:lnTo>
                  <a:pt x="15238" y="9143"/>
                </a:lnTo>
                <a:lnTo>
                  <a:pt x="21334" y="6095"/>
                </a:lnTo>
                <a:lnTo>
                  <a:pt x="27430" y="9143"/>
                </a:lnTo>
                <a:lnTo>
                  <a:pt x="27430" y="12190"/>
                </a:lnTo>
                <a:lnTo>
                  <a:pt x="30478" y="18286"/>
                </a:lnTo>
                <a:lnTo>
                  <a:pt x="39621" y="18286"/>
                </a:lnTo>
                <a:lnTo>
                  <a:pt x="36573" y="9143"/>
                </a:lnTo>
                <a:lnTo>
                  <a:pt x="33525" y="3047"/>
                </a:lnTo>
                <a:lnTo>
                  <a:pt x="27430" y="0"/>
                </a:lnTo>
                <a:lnTo>
                  <a:pt x="21334" y="0"/>
                </a:lnTo>
                <a:lnTo>
                  <a:pt x="15238" y="0"/>
                </a:lnTo>
                <a:lnTo>
                  <a:pt x="9143" y="3047"/>
                </a:lnTo>
                <a:lnTo>
                  <a:pt x="3047" y="9143"/>
                </a:lnTo>
                <a:lnTo>
                  <a:pt x="0" y="18286"/>
                </a:lnTo>
                <a:lnTo>
                  <a:pt x="0" y="27429"/>
                </a:lnTo>
                <a:lnTo>
                  <a:pt x="0" y="36572"/>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2" name="object 72"/>
          <p:cNvSpPr/>
          <p:nvPr/>
        </p:nvSpPr>
        <p:spPr>
          <a:xfrm>
            <a:off x="8674051" y="6211300"/>
            <a:ext cx="21590" cy="33655"/>
          </a:xfrm>
          <a:custGeom>
            <a:avLst/>
            <a:gdLst/>
            <a:ahLst/>
            <a:cxnLst/>
            <a:rect l="l" t="t" r="r" b="b"/>
            <a:pathLst>
              <a:path w="21590" h="33654">
                <a:moveTo>
                  <a:pt x="12191" y="0"/>
                </a:moveTo>
                <a:lnTo>
                  <a:pt x="18286" y="3047"/>
                </a:lnTo>
                <a:lnTo>
                  <a:pt x="21334" y="9143"/>
                </a:lnTo>
                <a:lnTo>
                  <a:pt x="21334" y="15238"/>
                </a:lnTo>
                <a:lnTo>
                  <a:pt x="21334" y="24381"/>
                </a:lnTo>
                <a:lnTo>
                  <a:pt x="18286" y="30477"/>
                </a:lnTo>
                <a:lnTo>
                  <a:pt x="12191" y="33525"/>
                </a:lnTo>
                <a:lnTo>
                  <a:pt x="9143" y="33525"/>
                </a:lnTo>
                <a:lnTo>
                  <a:pt x="6095" y="30477"/>
                </a:lnTo>
                <a:lnTo>
                  <a:pt x="0" y="24381"/>
                </a:lnTo>
                <a:lnTo>
                  <a:pt x="0" y="15238"/>
                </a:lnTo>
                <a:lnTo>
                  <a:pt x="0" y="9143"/>
                </a:lnTo>
                <a:lnTo>
                  <a:pt x="3047" y="3047"/>
                </a:lnTo>
                <a:lnTo>
                  <a:pt x="12191"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object 73"/>
          <p:cNvSpPr/>
          <p:nvPr/>
        </p:nvSpPr>
        <p:spPr>
          <a:xfrm>
            <a:off x="8716720" y="6180822"/>
            <a:ext cx="40005" cy="70485"/>
          </a:xfrm>
          <a:custGeom>
            <a:avLst/>
            <a:gdLst/>
            <a:ahLst/>
            <a:cxnLst/>
            <a:rect l="l" t="t" r="r" b="b"/>
            <a:pathLst>
              <a:path w="40004" h="70485">
                <a:moveTo>
                  <a:pt x="3047" y="0"/>
                </a:moveTo>
                <a:lnTo>
                  <a:pt x="3047" y="3047"/>
                </a:lnTo>
                <a:lnTo>
                  <a:pt x="3047" y="33525"/>
                </a:lnTo>
                <a:lnTo>
                  <a:pt x="0" y="36572"/>
                </a:lnTo>
                <a:lnTo>
                  <a:pt x="9143" y="36572"/>
                </a:lnTo>
                <a:lnTo>
                  <a:pt x="12191" y="33525"/>
                </a:lnTo>
                <a:lnTo>
                  <a:pt x="15238" y="30477"/>
                </a:lnTo>
                <a:lnTo>
                  <a:pt x="21334" y="27429"/>
                </a:lnTo>
                <a:lnTo>
                  <a:pt x="27430" y="30477"/>
                </a:lnTo>
                <a:lnTo>
                  <a:pt x="30478" y="36572"/>
                </a:lnTo>
                <a:lnTo>
                  <a:pt x="30478" y="45716"/>
                </a:lnTo>
                <a:lnTo>
                  <a:pt x="30478" y="54859"/>
                </a:lnTo>
                <a:lnTo>
                  <a:pt x="24382" y="60954"/>
                </a:lnTo>
                <a:lnTo>
                  <a:pt x="21334" y="60954"/>
                </a:lnTo>
                <a:lnTo>
                  <a:pt x="18286" y="64002"/>
                </a:lnTo>
                <a:lnTo>
                  <a:pt x="12191" y="60954"/>
                </a:lnTo>
                <a:lnTo>
                  <a:pt x="9143" y="54859"/>
                </a:lnTo>
                <a:lnTo>
                  <a:pt x="9143" y="48763"/>
                </a:lnTo>
                <a:lnTo>
                  <a:pt x="0" y="48763"/>
                </a:lnTo>
                <a:lnTo>
                  <a:pt x="0" y="57907"/>
                </a:lnTo>
                <a:lnTo>
                  <a:pt x="6095" y="64002"/>
                </a:lnTo>
                <a:lnTo>
                  <a:pt x="12191" y="70098"/>
                </a:lnTo>
                <a:lnTo>
                  <a:pt x="18286" y="70098"/>
                </a:lnTo>
                <a:lnTo>
                  <a:pt x="27430" y="70098"/>
                </a:lnTo>
                <a:lnTo>
                  <a:pt x="33525" y="64002"/>
                </a:lnTo>
                <a:lnTo>
                  <a:pt x="39621" y="54859"/>
                </a:lnTo>
                <a:lnTo>
                  <a:pt x="39621" y="42668"/>
                </a:lnTo>
                <a:lnTo>
                  <a:pt x="39621" y="33525"/>
                </a:lnTo>
                <a:lnTo>
                  <a:pt x="33525" y="27429"/>
                </a:lnTo>
                <a:lnTo>
                  <a:pt x="27430" y="24381"/>
                </a:lnTo>
                <a:lnTo>
                  <a:pt x="21334" y="21334"/>
                </a:lnTo>
                <a:lnTo>
                  <a:pt x="15238" y="24381"/>
                </a:lnTo>
                <a:lnTo>
                  <a:pt x="9143" y="27429"/>
                </a:lnTo>
                <a:lnTo>
                  <a:pt x="9143" y="24381"/>
                </a:lnTo>
                <a:lnTo>
                  <a:pt x="12191" y="9143"/>
                </a:lnTo>
                <a:lnTo>
                  <a:pt x="39621" y="9143"/>
                </a:lnTo>
                <a:lnTo>
                  <a:pt x="39621" y="0"/>
                </a:lnTo>
                <a:lnTo>
                  <a:pt x="3047"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object 74"/>
          <p:cNvSpPr txBox="1"/>
          <p:nvPr/>
        </p:nvSpPr>
        <p:spPr>
          <a:xfrm>
            <a:off x="8646112" y="6149987"/>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6</a:t>
            </a:r>
            <a:r>
              <a:rPr kumimoji="1" sz="800" b="0" i="0" u="none" strike="noStrike" kern="1200" cap="none" spc="415" normalizeH="0" baseline="0" noProof="0" dirty="0">
                <a:ln>
                  <a:noFill/>
                </a:ln>
                <a:solidFill>
                  <a:prstClr val="black"/>
                </a:solidFill>
                <a:effectLst/>
                <a:uLnTx/>
                <a:uFillTx/>
                <a:latin typeface="MS UI Gothic"/>
                <a:ea typeface="+mn-ea"/>
                <a:cs typeface="MS UI Gothic"/>
              </a:rPr>
              <a:t>5</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75" name="object 75"/>
          <p:cNvSpPr txBox="1"/>
          <p:nvPr/>
        </p:nvSpPr>
        <p:spPr>
          <a:xfrm>
            <a:off x="3940302" y="6384663"/>
            <a:ext cx="284480"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24-</a:t>
            </a:r>
            <a:r>
              <a:rPr kumimoji="1" sz="800" b="0" i="0" u="none" strike="noStrike" kern="1200" cap="none" spc="415" normalizeH="0" baseline="0" noProof="0" dirty="0">
                <a:ln>
                  <a:noFill/>
                </a:ln>
                <a:solidFill>
                  <a:prstClr val="black"/>
                </a:solidFill>
                <a:effectLst/>
                <a:uLnTx/>
                <a:uFillTx/>
                <a:latin typeface="MS UI Gothic"/>
                <a:ea typeface="+mn-ea"/>
                <a:cs typeface="MS UI Gothic"/>
              </a:rPr>
              <a:t>1</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76" name="object 76"/>
          <p:cNvSpPr/>
          <p:nvPr/>
        </p:nvSpPr>
        <p:spPr>
          <a:xfrm>
            <a:off x="6753935" y="1213001"/>
            <a:ext cx="21590" cy="70485"/>
          </a:xfrm>
          <a:custGeom>
            <a:avLst/>
            <a:gdLst/>
            <a:ahLst/>
            <a:cxnLst/>
            <a:rect l="l" t="t" r="r" b="b"/>
            <a:pathLst>
              <a:path w="21590" h="70484">
                <a:moveTo>
                  <a:pt x="12191" y="6095"/>
                </a:moveTo>
                <a:lnTo>
                  <a:pt x="9143" y="9143"/>
                </a:lnTo>
                <a:lnTo>
                  <a:pt x="3047" y="9143"/>
                </a:lnTo>
                <a:lnTo>
                  <a:pt x="0" y="9143"/>
                </a:lnTo>
                <a:lnTo>
                  <a:pt x="0" y="15238"/>
                </a:lnTo>
                <a:lnTo>
                  <a:pt x="12191" y="15238"/>
                </a:lnTo>
                <a:lnTo>
                  <a:pt x="12191" y="70098"/>
                </a:lnTo>
                <a:lnTo>
                  <a:pt x="21334" y="70098"/>
                </a:lnTo>
                <a:lnTo>
                  <a:pt x="21334" y="0"/>
                </a:lnTo>
                <a:lnTo>
                  <a:pt x="15238" y="0"/>
                </a:lnTo>
                <a:lnTo>
                  <a:pt x="15238" y="3047"/>
                </a:lnTo>
                <a:lnTo>
                  <a:pt x="12191" y="6095"/>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object 77"/>
          <p:cNvSpPr/>
          <p:nvPr/>
        </p:nvSpPr>
        <p:spPr>
          <a:xfrm>
            <a:off x="6796603" y="1213001"/>
            <a:ext cx="45720" cy="70485"/>
          </a:xfrm>
          <a:custGeom>
            <a:avLst/>
            <a:gdLst/>
            <a:ahLst/>
            <a:cxnLst/>
            <a:rect l="l" t="t" r="r" b="b"/>
            <a:pathLst>
              <a:path w="45720" h="70484">
                <a:moveTo>
                  <a:pt x="0" y="30477"/>
                </a:moveTo>
                <a:lnTo>
                  <a:pt x="0" y="39620"/>
                </a:lnTo>
                <a:lnTo>
                  <a:pt x="3047" y="54859"/>
                </a:lnTo>
                <a:lnTo>
                  <a:pt x="9143" y="64002"/>
                </a:lnTo>
                <a:lnTo>
                  <a:pt x="15238" y="70098"/>
                </a:lnTo>
                <a:lnTo>
                  <a:pt x="24382" y="70098"/>
                </a:lnTo>
                <a:lnTo>
                  <a:pt x="30478" y="70098"/>
                </a:lnTo>
                <a:lnTo>
                  <a:pt x="36573" y="64002"/>
                </a:lnTo>
                <a:lnTo>
                  <a:pt x="42669" y="54859"/>
                </a:lnTo>
                <a:lnTo>
                  <a:pt x="45717" y="39620"/>
                </a:lnTo>
                <a:lnTo>
                  <a:pt x="45717" y="30477"/>
                </a:lnTo>
                <a:lnTo>
                  <a:pt x="42669" y="15238"/>
                </a:lnTo>
                <a:lnTo>
                  <a:pt x="36573" y="6095"/>
                </a:lnTo>
                <a:lnTo>
                  <a:pt x="30478" y="0"/>
                </a:lnTo>
                <a:lnTo>
                  <a:pt x="24382" y="0"/>
                </a:lnTo>
                <a:lnTo>
                  <a:pt x="15238" y="0"/>
                </a:lnTo>
                <a:lnTo>
                  <a:pt x="9143" y="6095"/>
                </a:lnTo>
                <a:lnTo>
                  <a:pt x="3047" y="15238"/>
                </a:lnTo>
                <a:lnTo>
                  <a:pt x="0" y="30477"/>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object 78"/>
          <p:cNvSpPr/>
          <p:nvPr/>
        </p:nvSpPr>
        <p:spPr>
          <a:xfrm>
            <a:off x="6808795" y="1219097"/>
            <a:ext cx="24765" cy="55244"/>
          </a:xfrm>
          <a:custGeom>
            <a:avLst/>
            <a:gdLst/>
            <a:ahLst/>
            <a:cxnLst/>
            <a:rect l="l" t="t" r="r" b="b"/>
            <a:pathLst>
              <a:path w="24765" h="55244">
                <a:moveTo>
                  <a:pt x="12191" y="0"/>
                </a:moveTo>
                <a:lnTo>
                  <a:pt x="15238" y="3047"/>
                </a:lnTo>
                <a:lnTo>
                  <a:pt x="18286" y="3047"/>
                </a:lnTo>
                <a:lnTo>
                  <a:pt x="21334" y="12190"/>
                </a:lnTo>
                <a:lnTo>
                  <a:pt x="24382" y="24381"/>
                </a:lnTo>
                <a:lnTo>
                  <a:pt x="24382" y="33525"/>
                </a:lnTo>
                <a:lnTo>
                  <a:pt x="21334" y="45716"/>
                </a:lnTo>
                <a:lnTo>
                  <a:pt x="18286" y="51811"/>
                </a:lnTo>
                <a:lnTo>
                  <a:pt x="15238" y="54859"/>
                </a:lnTo>
                <a:lnTo>
                  <a:pt x="12191" y="54859"/>
                </a:lnTo>
                <a:lnTo>
                  <a:pt x="9143" y="54859"/>
                </a:lnTo>
                <a:lnTo>
                  <a:pt x="3047" y="51811"/>
                </a:lnTo>
                <a:lnTo>
                  <a:pt x="0" y="45716"/>
                </a:lnTo>
                <a:lnTo>
                  <a:pt x="0" y="33525"/>
                </a:lnTo>
                <a:lnTo>
                  <a:pt x="0" y="24381"/>
                </a:lnTo>
                <a:lnTo>
                  <a:pt x="0" y="12190"/>
                </a:lnTo>
                <a:lnTo>
                  <a:pt x="3047" y="3047"/>
                </a:lnTo>
                <a:lnTo>
                  <a:pt x="6095" y="3047"/>
                </a:lnTo>
                <a:lnTo>
                  <a:pt x="12191"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9" name="object 79"/>
          <p:cNvSpPr txBox="1"/>
          <p:nvPr/>
        </p:nvSpPr>
        <p:spPr>
          <a:xfrm>
            <a:off x="6729043" y="1182166"/>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1</a:t>
            </a:r>
            <a:r>
              <a:rPr kumimoji="1" sz="800" b="0" i="0" u="none" strike="noStrike" kern="1200" cap="none" spc="415" normalizeH="0" baseline="0" noProof="0" dirty="0">
                <a:ln>
                  <a:noFill/>
                </a:ln>
                <a:solidFill>
                  <a:prstClr val="black"/>
                </a:solidFill>
                <a:effectLst/>
                <a:uLnTx/>
                <a:uFillTx/>
                <a:latin typeface="MS UI Gothic"/>
                <a:ea typeface="+mn-ea"/>
                <a:cs typeface="MS UI Gothic"/>
              </a:rPr>
              <a:t>0</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80" name="object 80"/>
          <p:cNvSpPr/>
          <p:nvPr/>
        </p:nvSpPr>
        <p:spPr>
          <a:xfrm>
            <a:off x="4803339" y="947848"/>
            <a:ext cx="45720" cy="70485"/>
          </a:xfrm>
          <a:custGeom>
            <a:avLst/>
            <a:gdLst/>
            <a:ahLst/>
            <a:cxnLst/>
            <a:rect l="l" t="t" r="r" b="b"/>
            <a:pathLst>
              <a:path w="45720" h="70484">
                <a:moveTo>
                  <a:pt x="27430" y="0"/>
                </a:moveTo>
                <a:lnTo>
                  <a:pt x="0" y="42668"/>
                </a:lnTo>
                <a:lnTo>
                  <a:pt x="0" y="51811"/>
                </a:lnTo>
                <a:lnTo>
                  <a:pt x="27430" y="51811"/>
                </a:lnTo>
                <a:lnTo>
                  <a:pt x="27430" y="70098"/>
                </a:lnTo>
                <a:lnTo>
                  <a:pt x="36573" y="70098"/>
                </a:lnTo>
                <a:lnTo>
                  <a:pt x="36573" y="51811"/>
                </a:lnTo>
                <a:lnTo>
                  <a:pt x="45717" y="51811"/>
                </a:lnTo>
                <a:lnTo>
                  <a:pt x="45717" y="42668"/>
                </a:lnTo>
                <a:lnTo>
                  <a:pt x="36573" y="42668"/>
                </a:lnTo>
                <a:lnTo>
                  <a:pt x="36573" y="0"/>
                </a:lnTo>
                <a:lnTo>
                  <a:pt x="27430"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object 81"/>
          <p:cNvSpPr/>
          <p:nvPr/>
        </p:nvSpPr>
        <p:spPr>
          <a:xfrm>
            <a:off x="4812483" y="963086"/>
            <a:ext cx="18415" cy="27940"/>
          </a:xfrm>
          <a:custGeom>
            <a:avLst/>
            <a:gdLst/>
            <a:ahLst/>
            <a:cxnLst/>
            <a:rect l="l" t="t" r="r" b="b"/>
            <a:pathLst>
              <a:path w="18414" h="27940">
                <a:moveTo>
                  <a:pt x="18286" y="0"/>
                </a:moveTo>
                <a:lnTo>
                  <a:pt x="18286" y="27429"/>
                </a:lnTo>
                <a:lnTo>
                  <a:pt x="0" y="27429"/>
                </a:lnTo>
                <a:lnTo>
                  <a:pt x="18286"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82" name="object 82"/>
          <p:cNvSpPr/>
          <p:nvPr/>
        </p:nvSpPr>
        <p:spPr>
          <a:xfrm>
            <a:off x="4858200" y="947848"/>
            <a:ext cx="40005" cy="70485"/>
          </a:xfrm>
          <a:custGeom>
            <a:avLst/>
            <a:gdLst/>
            <a:ahLst/>
            <a:cxnLst/>
            <a:rect l="l" t="t" r="r" b="b"/>
            <a:pathLst>
              <a:path w="40004" h="70484">
                <a:moveTo>
                  <a:pt x="0" y="36572"/>
                </a:moveTo>
                <a:lnTo>
                  <a:pt x="0" y="45716"/>
                </a:lnTo>
                <a:lnTo>
                  <a:pt x="3047" y="54859"/>
                </a:lnTo>
                <a:lnTo>
                  <a:pt x="3047" y="60954"/>
                </a:lnTo>
                <a:lnTo>
                  <a:pt x="6095" y="64002"/>
                </a:lnTo>
                <a:lnTo>
                  <a:pt x="12191" y="70098"/>
                </a:lnTo>
                <a:lnTo>
                  <a:pt x="21334" y="70098"/>
                </a:lnTo>
                <a:lnTo>
                  <a:pt x="27430" y="70098"/>
                </a:lnTo>
                <a:lnTo>
                  <a:pt x="33525" y="64002"/>
                </a:lnTo>
                <a:lnTo>
                  <a:pt x="39621" y="57907"/>
                </a:lnTo>
                <a:lnTo>
                  <a:pt x="39621" y="45716"/>
                </a:lnTo>
                <a:lnTo>
                  <a:pt x="39621" y="36572"/>
                </a:lnTo>
                <a:lnTo>
                  <a:pt x="33525" y="27429"/>
                </a:lnTo>
                <a:lnTo>
                  <a:pt x="27430" y="24381"/>
                </a:lnTo>
                <a:lnTo>
                  <a:pt x="21334" y="24381"/>
                </a:lnTo>
                <a:lnTo>
                  <a:pt x="18286" y="24381"/>
                </a:lnTo>
                <a:lnTo>
                  <a:pt x="12191" y="27429"/>
                </a:lnTo>
                <a:lnTo>
                  <a:pt x="9143" y="33525"/>
                </a:lnTo>
                <a:lnTo>
                  <a:pt x="12191" y="18286"/>
                </a:lnTo>
                <a:lnTo>
                  <a:pt x="15239" y="9143"/>
                </a:lnTo>
                <a:lnTo>
                  <a:pt x="21334" y="6095"/>
                </a:lnTo>
                <a:lnTo>
                  <a:pt x="27430" y="9143"/>
                </a:lnTo>
                <a:lnTo>
                  <a:pt x="30478" y="12190"/>
                </a:lnTo>
                <a:lnTo>
                  <a:pt x="30478" y="18286"/>
                </a:lnTo>
                <a:lnTo>
                  <a:pt x="39621" y="18286"/>
                </a:lnTo>
                <a:lnTo>
                  <a:pt x="39621" y="9143"/>
                </a:lnTo>
                <a:lnTo>
                  <a:pt x="33525" y="3047"/>
                </a:lnTo>
                <a:lnTo>
                  <a:pt x="27430" y="0"/>
                </a:lnTo>
                <a:lnTo>
                  <a:pt x="21334" y="0"/>
                </a:lnTo>
                <a:lnTo>
                  <a:pt x="15239" y="0"/>
                </a:lnTo>
                <a:lnTo>
                  <a:pt x="9143" y="3047"/>
                </a:lnTo>
                <a:lnTo>
                  <a:pt x="6095" y="9143"/>
                </a:lnTo>
                <a:lnTo>
                  <a:pt x="3047" y="18286"/>
                </a:lnTo>
                <a:lnTo>
                  <a:pt x="0" y="27429"/>
                </a:lnTo>
                <a:lnTo>
                  <a:pt x="0" y="36572"/>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83" name="object 83"/>
          <p:cNvSpPr/>
          <p:nvPr/>
        </p:nvSpPr>
        <p:spPr>
          <a:xfrm>
            <a:off x="4867343" y="978325"/>
            <a:ext cx="21590" cy="33655"/>
          </a:xfrm>
          <a:custGeom>
            <a:avLst/>
            <a:gdLst/>
            <a:ahLst/>
            <a:cxnLst/>
            <a:rect l="l" t="t" r="r" b="b"/>
            <a:pathLst>
              <a:path w="21589" h="33655">
                <a:moveTo>
                  <a:pt x="12191" y="0"/>
                </a:moveTo>
                <a:lnTo>
                  <a:pt x="18286" y="3047"/>
                </a:lnTo>
                <a:lnTo>
                  <a:pt x="21334" y="9143"/>
                </a:lnTo>
                <a:lnTo>
                  <a:pt x="21334" y="15238"/>
                </a:lnTo>
                <a:lnTo>
                  <a:pt x="21334" y="24381"/>
                </a:lnTo>
                <a:lnTo>
                  <a:pt x="18286" y="30477"/>
                </a:lnTo>
                <a:lnTo>
                  <a:pt x="12191" y="33525"/>
                </a:lnTo>
                <a:lnTo>
                  <a:pt x="9143" y="30477"/>
                </a:lnTo>
                <a:lnTo>
                  <a:pt x="6095" y="30477"/>
                </a:lnTo>
                <a:lnTo>
                  <a:pt x="3047" y="24381"/>
                </a:lnTo>
                <a:lnTo>
                  <a:pt x="0" y="15238"/>
                </a:lnTo>
                <a:lnTo>
                  <a:pt x="3047" y="9143"/>
                </a:lnTo>
                <a:lnTo>
                  <a:pt x="6095" y="3047"/>
                </a:lnTo>
                <a:lnTo>
                  <a:pt x="12191"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84" name="object 84"/>
          <p:cNvSpPr txBox="1"/>
          <p:nvPr/>
        </p:nvSpPr>
        <p:spPr>
          <a:xfrm>
            <a:off x="4787591" y="917013"/>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4</a:t>
            </a:r>
            <a:r>
              <a:rPr kumimoji="1" sz="800" b="0" i="0" u="none" strike="noStrike" kern="1200" cap="none" spc="415" normalizeH="0" baseline="0" noProof="0" dirty="0">
                <a:ln>
                  <a:noFill/>
                </a:ln>
                <a:solidFill>
                  <a:prstClr val="black"/>
                </a:solidFill>
                <a:effectLst/>
                <a:uLnTx/>
                <a:uFillTx/>
                <a:latin typeface="MS UI Gothic"/>
                <a:ea typeface="+mn-ea"/>
                <a:cs typeface="MS UI Gothic"/>
              </a:rPr>
              <a:t>6</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85" name="object 85"/>
          <p:cNvSpPr/>
          <p:nvPr/>
        </p:nvSpPr>
        <p:spPr>
          <a:xfrm>
            <a:off x="8222976" y="4778861"/>
            <a:ext cx="21590" cy="70485"/>
          </a:xfrm>
          <a:custGeom>
            <a:avLst/>
            <a:gdLst/>
            <a:ahLst/>
            <a:cxnLst/>
            <a:rect l="l" t="t" r="r" b="b"/>
            <a:pathLst>
              <a:path w="21590" h="70485">
                <a:moveTo>
                  <a:pt x="12191" y="9143"/>
                </a:moveTo>
                <a:lnTo>
                  <a:pt x="9143" y="12190"/>
                </a:lnTo>
                <a:lnTo>
                  <a:pt x="3047" y="12190"/>
                </a:lnTo>
                <a:lnTo>
                  <a:pt x="0" y="12190"/>
                </a:lnTo>
                <a:lnTo>
                  <a:pt x="0" y="18286"/>
                </a:lnTo>
                <a:lnTo>
                  <a:pt x="12191" y="18286"/>
                </a:lnTo>
                <a:lnTo>
                  <a:pt x="12191" y="70098"/>
                </a:lnTo>
                <a:lnTo>
                  <a:pt x="21334" y="70098"/>
                </a:lnTo>
                <a:lnTo>
                  <a:pt x="21334" y="0"/>
                </a:lnTo>
                <a:lnTo>
                  <a:pt x="15239" y="0"/>
                </a:lnTo>
                <a:lnTo>
                  <a:pt x="15239" y="6095"/>
                </a:lnTo>
                <a:lnTo>
                  <a:pt x="12191" y="9143"/>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86" name="object 86"/>
          <p:cNvSpPr/>
          <p:nvPr/>
        </p:nvSpPr>
        <p:spPr>
          <a:xfrm>
            <a:off x="8268693" y="4781908"/>
            <a:ext cx="43180" cy="70485"/>
          </a:xfrm>
          <a:custGeom>
            <a:avLst/>
            <a:gdLst/>
            <a:ahLst/>
            <a:cxnLst/>
            <a:rect l="l" t="t" r="r" b="b"/>
            <a:pathLst>
              <a:path w="43179" h="70485">
                <a:moveTo>
                  <a:pt x="0" y="18286"/>
                </a:moveTo>
                <a:lnTo>
                  <a:pt x="3047" y="24381"/>
                </a:lnTo>
                <a:lnTo>
                  <a:pt x="6095" y="30477"/>
                </a:lnTo>
                <a:lnTo>
                  <a:pt x="12191" y="33525"/>
                </a:lnTo>
                <a:lnTo>
                  <a:pt x="3047" y="36572"/>
                </a:lnTo>
                <a:lnTo>
                  <a:pt x="0" y="42668"/>
                </a:lnTo>
                <a:lnTo>
                  <a:pt x="0" y="51811"/>
                </a:lnTo>
                <a:lnTo>
                  <a:pt x="0" y="57907"/>
                </a:lnTo>
                <a:lnTo>
                  <a:pt x="6095" y="64002"/>
                </a:lnTo>
                <a:lnTo>
                  <a:pt x="12191" y="67050"/>
                </a:lnTo>
                <a:lnTo>
                  <a:pt x="21334" y="70098"/>
                </a:lnTo>
                <a:lnTo>
                  <a:pt x="30478" y="67050"/>
                </a:lnTo>
                <a:lnTo>
                  <a:pt x="36573" y="64002"/>
                </a:lnTo>
                <a:lnTo>
                  <a:pt x="39621" y="57907"/>
                </a:lnTo>
                <a:lnTo>
                  <a:pt x="42669" y="51811"/>
                </a:lnTo>
                <a:lnTo>
                  <a:pt x="39621" y="42668"/>
                </a:lnTo>
                <a:lnTo>
                  <a:pt x="36573" y="36572"/>
                </a:lnTo>
                <a:lnTo>
                  <a:pt x="30478" y="33525"/>
                </a:lnTo>
                <a:lnTo>
                  <a:pt x="33525" y="30477"/>
                </a:lnTo>
                <a:lnTo>
                  <a:pt x="39621" y="24381"/>
                </a:lnTo>
                <a:lnTo>
                  <a:pt x="39621" y="18286"/>
                </a:lnTo>
                <a:lnTo>
                  <a:pt x="36573" y="9143"/>
                </a:lnTo>
                <a:lnTo>
                  <a:pt x="33525" y="3047"/>
                </a:lnTo>
                <a:lnTo>
                  <a:pt x="27430" y="0"/>
                </a:lnTo>
                <a:lnTo>
                  <a:pt x="21334" y="0"/>
                </a:lnTo>
                <a:lnTo>
                  <a:pt x="12191" y="0"/>
                </a:lnTo>
                <a:lnTo>
                  <a:pt x="6095" y="3047"/>
                </a:lnTo>
                <a:lnTo>
                  <a:pt x="3047" y="9143"/>
                </a:lnTo>
                <a:lnTo>
                  <a:pt x="0" y="18286"/>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87" name="object 87"/>
          <p:cNvSpPr/>
          <p:nvPr/>
        </p:nvSpPr>
        <p:spPr>
          <a:xfrm>
            <a:off x="8277836" y="4788004"/>
            <a:ext cx="21590" cy="24765"/>
          </a:xfrm>
          <a:custGeom>
            <a:avLst/>
            <a:gdLst/>
            <a:ahLst/>
            <a:cxnLst/>
            <a:rect l="l" t="t" r="r" b="b"/>
            <a:pathLst>
              <a:path w="21590" h="24764">
                <a:moveTo>
                  <a:pt x="12191" y="0"/>
                </a:moveTo>
                <a:lnTo>
                  <a:pt x="18286" y="3047"/>
                </a:lnTo>
                <a:lnTo>
                  <a:pt x="21334" y="6095"/>
                </a:lnTo>
                <a:lnTo>
                  <a:pt x="21334" y="12190"/>
                </a:lnTo>
                <a:lnTo>
                  <a:pt x="21334" y="18286"/>
                </a:lnTo>
                <a:lnTo>
                  <a:pt x="18286" y="21334"/>
                </a:lnTo>
                <a:lnTo>
                  <a:pt x="12191" y="24381"/>
                </a:lnTo>
                <a:lnTo>
                  <a:pt x="6095" y="24381"/>
                </a:lnTo>
                <a:lnTo>
                  <a:pt x="3047" y="21334"/>
                </a:lnTo>
                <a:lnTo>
                  <a:pt x="3047" y="18286"/>
                </a:lnTo>
                <a:lnTo>
                  <a:pt x="0" y="12190"/>
                </a:lnTo>
                <a:lnTo>
                  <a:pt x="3047" y="6095"/>
                </a:lnTo>
                <a:lnTo>
                  <a:pt x="3047" y="3047"/>
                </a:lnTo>
                <a:lnTo>
                  <a:pt x="12191"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88" name="object 88"/>
          <p:cNvSpPr/>
          <p:nvPr/>
        </p:nvSpPr>
        <p:spPr>
          <a:xfrm>
            <a:off x="8277836" y="4818481"/>
            <a:ext cx="24765" cy="24765"/>
          </a:xfrm>
          <a:custGeom>
            <a:avLst/>
            <a:gdLst/>
            <a:ahLst/>
            <a:cxnLst/>
            <a:rect l="l" t="t" r="r" b="b"/>
            <a:pathLst>
              <a:path w="24765" h="24764">
                <a:moveTo>
                  <a:pt x="12191" y="0"/>
                </a:moveTo>
                <a:lnTo>
                  <a:pt x="18286" y="3047"/>
                </a:lnTo>
                <a:lnTo>
                  <a:pt x="21334" y="6095"/>
                </a:lnTo>
                <a:lnTo>
                  <a:pt x="24382" y="12190"/>
                </a:lnTo>
                <a:lnTo>
                  <a:pt x="21334" y="18286"/>
                </a:lnTo>
                <a:lnTo>
                  <a:pt x="18286" y="21334"/>
                </a:lnTo>
                <a:lnTo>
                  <a:pt x="15238" y="24381"/>
                </a:lnTo>
                <a:lnTo>
                  <a:pt x="12191" y="24381"/>
                </a:lnTo>
                <a:lnTo>
                  <a:pt x="6095" y="24381"/>
                </a:lnTo>
                <a:lnTo>
                  <a:pt x="3047" y="21334"/>
                </a:lnTo>
                <a:lnTo>
                  <a:pt x="0" y="18286"/>
                </a:lnTo>
                <a:lnTo>
                  <a:pt x="0" y="12190"/>
                </a:lnTo>
                <a:lnTo>
                  <a:pt x="0" y="6095"/>
                </a:lnTo>
                <a:lnTo>
                  <a:pt x="3047" y="3047"/>
                </a:lnTo>
                <a:lnTo>
                  <a:pt x="6095" y="0"/>
                </a:lnTo>
                <a:lnTo>
                  <a:pt x="12191"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89" name="object 89"/>
          <p:cNvSpPr txBox="1"/>
          <p:nvPr/>
        </p:nvSpPr>
        <p:spPr>
          <a:xfrm>
            <a:off x="8198084" y="4751073"/>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1</a:t>
            </a:r>
            <a:r>
              <a:rPr kumimoji="1" sz="800" b="0" i="0" u="none" strike="noStrike" kern="1200" cap="none" spc="415" normalizeH="0" baseline="0" noProof="0" dirty="0">
                <a:ln>
                  <a:noFill/>
                </a:ln>
                <a:solidFill>
                  <a:prstClr val="black"/>
                </a:solidFill>
                <a:effectLst/>
                <a:uLnTx/>
                <a:uFillTx/>
                <a:latin typeface="MS UI Gothic"/>
                <a:ea typeface="+mn-ea"/>
                <a:cs typeface="MS UI Gothic"/>
              </a:rPr>
              <a:t>8</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90" name="object 90"/>
          <p:cNvSpPr/>
          <p:nvPr/>
        </p:nvSpPr>
        <p:spPr>
          <a:xfrm>
            <a:off x="8134590" y="1856075"/>
            <a:ext cx="21590" cy="70485"/>
          </a:xfrm>
          <a:custGeom>
            <a:avLst/>
            <a:gdLst/>
            <a:ahLst/>
            <a:cxnLst/>
            <a:rect l="l" t="t" r="r" b="b"/>
            <a:pathLst>
              <a:path w="21590" h="70485">
                <a:moveTo>
                  <a:pt x="12191" y="9143"/>
                </a:moveTo>
                <a:lnTo>
                  <a:pt x="9143" y="12190"/>
                </a:lnTo>
                <a:lnTo>
                  <a:pt x="3047" y="12190"/>
                </a:lnTo>
                <a:lnTo>
                  <a:pt x="0" y="12190"/>
                </a:lnTo>
                <a:lnTo>
                  <a:pt x="0" y="18286"/>
                </a:lnTo>
                <a:lnTo>
                  <a:pt x="12191" y="18286"/>
                </a:lnTo>
                <a:lnTo>
                  <a:pt x="12191" y="70098"/>
                </a:lnTo>
                <a:lnTo>
                  <a:pt x="21334" y="70098"/>
                </a:lnTo>
                <a:lnTo>
                  <a:pt x="21334" y="0"/>
                </a:lnTo>
                <a:lnTo>
                  <a:pt x="15238" y="0"/>
                </a:lnTo>
                <a:lnTo>
                  <a:pt x="15238" y="6095"/>
                </a:lnTo>
                <a:lnTo>
                  <a:pt x="12191" y="9143"/>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91" name="object 91"/>
          <p:cNvSpPr/>
          <p:nvPr/>
        </p:nvSpPr>
        <p:spPr>
          <a:xfrm>
            <a:off x="8180306" y="1856075"/>
            <a:ext cx="40005" cy="70485"/>
          </a:xfrm>
          <a:custGeom>
            <a:avLst/>
            <a:gdLst/>
            <a:ahLst/>
            <a:cxnLst/>
            <a:rect l="l" t="t" r="r" b="b"/>
            <a:pathLst>
              <a:path w="40004" h="70485">
                <a:moveTo>
                  <a:pt x="0" y="24381"/>
                </a:moveTo>
                <a:lnTo>
                  <a:pt x="9143" y="24381"/>
                </a:lnTo>
                <a:lnTo>
                  <a:pt x="12191" y="18286"/>
                </a:lnTo>
                <a:lnTo>
                  <a:pt x="15238" y="12190"/>
                </a:lnTo>
                <a:lnTo>
                  <a:pt x="21334" y="9143"/>
                </a:lnTo>
                <a:lnTo>
                  <a:pt x="27430" y="12190"/>
                </a:lnTo>
                <a:lnTo>
                  <a:pt x="30478" y="15238"/>
                </a:lnTo>
                <a:lnTo>
                  <a:pt x="30478" y="18286"/>
                </a:lnTo>
                <a:lnTo>
                  <a:pt x="27430" y="27429"/>
                </a:lnTo>
                <a:lnTo>
                  <a:pt x="24382" y="36572"/>
                </a:lnTo>
                <a:lnTo>
                  <a:pt x="15238" y="42668"/>
                </a:lnTo>
                <a:lnTo>
                  <a:pt x="6095" y="54859"/>
                </a:lnTo>
                <a:lnTo>
                  <a:pt x="3047" y="60954"/>
                </a:lnTo>
                <a:lnTo>
                  <a:pt x="0" y="64002"/>
                </a:lnTo>
                <a:lnTo>
                  <a:pt x="0" y="70098"/>
                </a:lnTo>
                <a:lnTo>
                  <a:pt x="39621" y="70098"/>
                </a:lnTo>
                <a:lnTo>
                  <a:pt x="39621" y="64002"/>
                </a:lnTo>
                <a:lnTo>
                  <a:pt x="9143" y="64002"/>
                </a:lnTo>
                <a:lnTo>
                  <a:pt x="15238" y="57907"/>
                </a:lnTo>
                <a:lnTo>
                  <a:pt x="21334" y="48763"/>
                </a:lnTo>
                <a:lnTo>
                  <a:pt x="33525" y="36572"/>
                </a:lnTo>
                <a:lnTo>
                  <a:pt x="39621" y="27429"/>
                </a:lnTo>
                <a:lnTo>
                  <a:pt x="39621" y="18286"/>
                </a:lnTo>
                <a:lnTo>
                  <a:pt x="39621" y="12190"/>
                </a:lnTo>
                <a:lnTo>
                  <a:pt x="33525" y="6095"/>
                </a:lnTo>
                <a:lnTo>
                  <a:pt x="27430" y="3047"/>
                </a:lnTo>
                <a:lnTo>
                  <a:pt x="21334" y="0"/>
                </a:lnTo>
                <a:lnTo>
                  <a:pt x="12191" y="3047"/>
                </a:lnTo>
                <a:lnTo>
                  <a:pt x="9143" y="6095"/>
                </a:lnTo>
                <a:lnTo>
                  <a:pt x="3047" y="15238"/>
                </a:lnTo>
                <a:lnTo>
                  <a:pt x="0" y="24381"/>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92" name="object 92"/>
          <p:cNvSpPr txBox="1"/>
          <p:nvPr/>
        </p:nvSpPr>
        <p:spPr>
          <a:xfrm>
            <a:off x="8109698" y="1828288"/>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1</a:t>
            </a:r>
            <a:r>
              <a:rPr kumimoji="1" sz="800" b="0" i="0" u="none" strike="noStrike" kern="1200" cap="none" spc="415" normalizeH="0" baseline="0" noProof="0" dirty="0">
                <a:ln>
                  <a:noFill/>
                </a:ln>
                <a:solidFill>
                  <a:prstClr val="black"/>
                </a:solidFill>
                <a:effectLst/>
                <a:uLnTx/>
                <a:uFillTx/>
                <a:latin typeface="MS UI Gothic"/>
                <a:ea typeface="+mn-ea"/>
                <a:cs typeface="MS UI Gothic"/>
              </a:rPr>
              <a:t>2</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93" name="object 93"/>
          <p:cNvSpPr/>
          <p:nvPr/>
        </p:nvSpPr>
        <p:spPr>
          <a:xfrm>
            <a:off x="5580529" y="935657"/>
            <a:ext cx="45720" cy="70485"/>
          </a:xfrm>
          <a:custGeom>
            <a:avLst/>
            <a:gdLst/>
            <a:ahLst/>
            <a:cxnLst/>
            <a:rect l="l" t="t" r="r" b="b"/>
            <a:pathLst>
              <a:path w="45720" h="70484">
                <a:moveTo>
                  <a:pt x="27430" y="0"/>
                </a:moveTo>
                <a:lnTo>
                  <a:pt x="0" y="42668"/>
                </a:lnTo>
                <a:lnTo>
                  <a:pt x="0" y="51811"/>
                </a:lnTo>
                <a:lnTo>
                  <a:pt x="27430" y="51811"/>
                </a:lnTo>
                <a:lnTo>
                  <a:pt x="27430" y="70098"/>
                </a:lnTo>
                <a:lnTo>
                  <a:pt x="36573" y="70098"/>
                </a:lnTo>
                <a:lnTo>
                  <a:pt x="36573" y="51811"/>
                </a:lnTo>
                <a:lnTo>
                  <a:pt x="45716" y="51811"/>
                </a:lnTo>
                <a:lnTo>
                  <a:pt x="45716" y="42668"/>
                </a:lnTo>
                <a:lnTo>
                  <a:pt x="36573" y="42668"/>
                </a:lnTo>
                <a:lnTo>
                  <a:pt x="36573" y="0"/>
                </a:lnTo>
                <a:lnTo>
                  <a:pt x="27430"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94" name="object 94"/>
          <p:cNvSpPr/>
          <p:nvPr/>
        </p:nvSpPr>
        <p:spPr>
          <a:xfrm>
            <a:off x="5589673" y="950895"/>
            <a:ext cx="18415" cy="27940"/>
          </a:xfrm>
          <a:custGeom>
            <a:avLst/>
            <a:gdLst/>
            <a:ahLst/>
            <a:cxnLst/>
            <a:rect l="l" t="t" r="r" b="b"/>
            <a:pathLst>
              <a:path w="18414" h="27940">
                <a:moveTo>
                  <a:pt x="18286" y="0"/>
                </a:moveTo>
                <a:lnTo>
                  <a:pt x="18286" y="27429"/>
                </a:lnTo>
                <a:lnTo>
                  <a:pt x="0" y="27429"/>
                </a:lnTo>
                <a:lnTo>
                  <a:pt x="18286"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95" name="object 95"/>
          <p:cNvSpPr/>
          <p:nvPr/>
        </p:nvSpPr>
        <p:spPr>
          <a:xfrm>
            <a:off x="5632342" y="935657"/>
            <a:ext cx="43180" cy="70485"/>
          </a:xfrm>
          <a:custGeom>
            <a:avLst/>
            <a:gdLst/>
            <a:ahLst/>
            <a:cxnLst/>
            <a:rect l="l" t="t" r="r" b="b"/>
            <a:pathLst>
              <a:path w="43179" h="70484">
                <a:moveTo>
                  <a:pt x="3047" y="18286"/>
                </a:moveTo>
                <a:lnTo>
                  <a:pt x="3047" y="24381"/>
                </a:lnTo>
                <a:lnTo>
                  <a:pt x="9143" y="30477"/>
                </a:lnTo>
                <a:lnTo>
                  <a:pt x="12191" y="33525"/>
                </a:lnTo>
                <a:lnTo>
                  <a:pt x="6095" y="39620"/>
                </a:lnTo>
                <a:lnTo>
                  <a:pt x="3047" y="42668"/>
                </a:lnTo>
                <a:lnTo>
                  <a:pt x="0" y="51811"/>
                </a:lnTo>
                <a:lnTo>
                  <a:pt x="3047" y="57907"/>
                </a:lnTo>
                <a:lnTo>
                  <a:pt x="6095" y="64002"/>
                </a:lnTo>
                <a:lnTo>
                  <a:pt x="12191" y="70098"/>
                </a:lnTo>
                <a:lnTo>
                  <a:pt x="21334" y="70098"/>
                </a:lnTo>
                <a:lnTo>
                  <a:pt x="30478" y="70098"/>
                </a:lnTo>
                <a:lnTo>
                  <a:pt x="36573" y="64002"/>
                </a:lnTo>
                <a:lnTo>
                  <a:pt x="42669" y="57907"/>
                </a:lnTo>
                <a:lnTo>
                  <a:pt x="42669" y="51811"/>
                </a:lnTo>
                <a:lnTo>
                  <a:pt x="42669" y="42668"/>
                </a:lnTo>
                <a:lnTo>
                  <a:pt x="39621" y="39620"/>
                </a:lnTo>
                <a:lnTo>
                  <a:pt x="30478" y="33525"/>
                </a:lnTo>
                <a:lnTo>
                  <a:pt x="36573" y="30477"/>
                </a:lnTo>
                <a:lnTo>
                  <a:pt x="39621" y="24381"/>
                </a:lnTo>
                <a:lnTo>
                  <a:pt x="42669" y="18286"/>
                </a:lnTo>
                <a:lnTo>
                  <a:pt x="39621" y="12190"/>
                </a:lnTo>
                <a:lnTo>
                  <a:pt x="36573" y="6095"/>
                </a:lnTo>
                <a:lnTo>
                  <a:pt x="30478" y="0"/>
                </a:lnTo>
                <a:lnTo>
                  <a:pt x="21334" y="0"/>
                </a:lnTo>
                <a:lnTo>
                  <a:pt x="15239" y="0"/>
                </a:lnTo>
                <a:lnTo>
                  <a:pt x="9143" y="3047"/>
                </a:lnTo>
                <a:lnTo>
                  <a:pt x="6095" y="12190"/>
                </a:lnTo>
                <a:lnTo>
                  <a:pt x="3047" y="18286"/>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96" name="object 96"/>
          <p:cNvSpPr/>
          <p:nvPr/>
        </p:nvSpPr>
        <p:spPr>
          <a:xfrm>
            <a:off x="5644533" y="941752"/>
            <a:ext cx="21590" cy="24765"/>
          </a:xfrm>
          <a:custGeom>
            <a:avLst/>
            <a:gdLst/>
            <a:ahLst/>
            <a:cxnLst/>
            <a:rect l="l" t="t" r="r" b="b"/>
            <a:pathLst>
              <a:path w="21589" h="24765">
                <a:moveTo>
                  <a:pt x="9143" y="0"/>
                </a:moveTo>
                <a:lnTo>
                  <a:pt x="18286" y="3047"/>
                </a:lnTo>
                <a:lnTo>
                  <a:pt x="18286" y="6095"/>
                </a:lnTo>
                <a:lnTo>
                  <a:pt x="21334" y="12190"/>
                </a:lnTo>
                <a:lnTo>
                  <a:pt x="18286" y="18286"/>
                </a:lnTo>
                <a:lnTo>
                  <a:pt x="18286" y="21334"/>
                </a:lnTo>
                <a:lnTo>
                  <a:pt x="9143" y="24381"/>
                </a:lnTo>
                <a:lnTo>
                  <a:pt x="6095" y="24381"/>
                </a:lnTo>
                <a:lnTo>
                  <a:pt x="3047" y="21334"/>
                </a:lnTo>
                <a:lnTo>
                  <a:pt x="0" y="18286"/>
                </a:lnTo>
                <a:lnTo>
                  <a:pt x="0" y="12190"/>
                </a:lnTo>
                <a:lnTo>
                  <a:pt x="0" y="6095"/>
                </a:lnTo>
                <a:lnTo>
                  <a:pt x="3047" y="3047"/>
                </a:lnTo>
                <a:lnTo>
                  <a:pt x="9143"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97" name="object 97"/>
          <p:cNvSpPr/>
          <p:nvPr/>
        </p:nvSpPr>
        <p:spPr>
          <a:xfrm>
            <a:off x="5641485" y="972230"/>
            <a:ext cx="24765" cy="27940"/>
          </a:xfrm>
          <a:custGeom>
            <a:avLst/>
            <a:gdLst/>
            <a:ahLst/>
            <a:cxnLst/>
            <a:rect l="l" t="t" r="r" b="b"/>
            <a:pathLst>
              <a:path w="24764" h="27940">
                <a:moveTo>
                  <a:pt x="12191" y="0"/>
                </a:moveTo>
                <a:lnTo>
                  <a:pt x="21334" y="3047"/>
                </a:lnTo>
                <a:lnTo>
                  <a:pt x="24382" y="9143"/>
                </a:lnTo>
                <a:lnTo>
                  <a:pt x="24382" y="12190"/>
                </a:lnTo>
                <a:lnTo>
                  <a:pt x="24382" y="18286"/>
                </a:lnTo>
                <a:lnTo>
                  <a:pt x="21334" y="24381"/>
                </a:lnTo>
                <a:lnTo>
                  <a:pt x="18286" y="24381"/>
                </a:lnTo>
                <a:lnTo>
                  <a:pt x="12191" y="27429"/>
                </a:lnTo>
                <a:lnTo>
                  <a:pt x="9143" y="24381"/>
                </a:lnTo>
                <a:lnTo>
                  <a:pt x="6095" y="24381"/>
                </a:lnTo>
                <a:lnTo>
                  <a:pt x="3047" y="18286"/>
                </a:lnTo>
                <a:lnTo>
                  <a:pt x="0" y="12190"/>
                </a:lnTo>
                <a:lnTo>
                  <a:pt x="3047" y="9143"/>
                </a:lnTo>
                <a:lnTo>
                  <a:pt x="6095" y="3047"/>
                </a:lnTo>
                <a:lnTo>
                  <a:pt x="9143" y="3047"/>
                </a:lnTo>
                <a:lnTo>
                  <a:pt x="12191"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98" name="object 98"/>
          <p:cNvSpPr txBox="1"/>
          <p:nvPr/>
        </p:nvSpPr>
        <p:spPr>
          <a:xfrm>
            <a:off x="5564782" y="904822"/>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4</a:t>
            </a:r>
            <a:r>
              <a:rPr kumimoji="1" sz="800" b="0" i="0" u="none" strike="noStrike" kern="1200" cap="none" spc="415" normalizeH="0" baseline="0" noProof="0" dirty="0">
                <a:ln>
                  <a:noFill/>
                </a:ln>
                <a:solidFill>
                  <a:prstClr val="black"/>
                </a:solidFill>
                <a:effectLst/>
                <a:uLnTx/>
                <a:uFillTx/>
                <a:latin typeface="MS UI Gothic"/>
                <a:ea typeface="+mn-ea"/>
                <a:cs typeface="MS UI Gothic"/>
              </a:rPr>
              <a:t>8</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99" name="object 99"/>
          <p:cNvSpPr/>
          <p:nvPr/>
        </p:nvSpPr>
        <p:spPr>
          <a:xfrm>
            <a:off x="8128494" y="6537408"/>
            <a:ext cx="40005" cy="73660"/>
          </a:xfrm>
          <a:custGeom>
            <a:avLst/>
            <a:gdLst/>
            <a:ahLst/>
            <a:cxnLst/>
            <a:rect l="l" t="t" r="r" b="b"/>
            <a:pathLst>
              <a:path w="40004" h="73659">
                <a:moveTo>
                  <a:pt x="0" y="39620"/>
                </a:moveTo>
                <a:lnTo>
                  <a:pt x="0" y="48763"/>
                </a:lnTo>
                <a:lnTo>
                  <a:pt x="3047" y="54859"/>
                </a:lnTo>
                <a:lnTo>
                  <a:pt x="3047" y="60954"/>
                </a:lnTo>
                <a:lnTo>
                  <a:pt x="6095" y="67050"/>
                </a:lnTo>
                <a:lnTo>
                  <a:pt x="15238" y="70098"/>
                </a:lnTo>
                <a:lnTo>
                  <a:pt x="21334" y="73145"/>
                </a:lnTo>
                <a:lnTo>
                  <a:pt x="27430" y="70098"/>
                </a:lnTo>
                <a:lnTo>
                  <a:pt x="33525" y="67050"/>
                </a:lnTo>
                <a:lnTo>
                  <a:pt x="39621" y="57907"/>
                </a:lnTo>
                <a:lnTo>
                  <a:pt x="39621" y="48763"/>
                </a:lnTo>
                <a:lnTo>
                  <a:pt x="39621" y="36572"/>
                </a:lnTo>
                <a:lnTo>
                  <a:pt x="33525" y="30477"/>
                </a:lnTo>
                <a:lnTo>
                  <a:pt x="30478" y="27429"/>
                </a:lnTo>
                <a:lnTo>
                  <a:pt x="21334" y="24381"/>
                </a:lnTo>
                <a:lnTo>
                  <a:pt x="18286" y="27429"/>
                </a:lnTo>
                <a:lnTo>
                  <a:pt x="12191" y="27429"/>
                </a:lnTo>
                <a:lnTo>
                  <a:pt x="9143" y="33525"/>
                </a:lnTo>
                <a:lnTo>
                  <a:pt x="12191" y="21334"/>
                </a:lnTo>
                <a:lnTo>
                  <a:pt x="15238" y="12190"/>
                </a:lnTo>
                <a:lnTo>
                  <a:pt x="21334" y="9143"/>
                </a:lnTo>
                <a:lnTo>
                  <a:pt x="27430" y="12190"/>
                </a:lnTo>
                <a:lnTo>
                  <a:pt x="30478" y="15238"/>
                </a:lnTo>
                <a:lnTo>
                  <a:pt x="30478" y="18286"/>
                </a:lnTo>
                <a:lnTo>
                  <a:pt x="39621" y="18286"/>
                </a:lnTo>
                <a:lnTo>
                  <a:pt x="39621" y="12190"/>
                </a:lnTo>
                <a:lnTo>
                  <a:pt x="33525" y="6095"/>
                </a:lnTo>
                <a:lnTo>
                  <a:pt x="27430" y="3047"/>
                </a:lnTo>
                <a:lnTo>
                  <a:pt x="21334" y="0"/>
                </a:lnTo>
                <a:lnTo>
                  <a:pt x="0" y="27429"/>
                </a:lnTo>
                <a:lnTo>
                  <a:pt x="0" y="3962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00" name="object 100"/>
          <p:cNvSpPr/>
          <p:nvPr/>
        </p:nvSpPr>
        <p:spPr>
          <a:xfrm>
            <a:off x="8137638" y="6570933"/>
            <a:ext cx="21590" cy="30480"/>
          </a:xfrm>
          <a:custGeom>
            <a:avLst/>
            <a:gdLst/>
            <a:ahLst/>
            <a:cxnLst/>
            <a:rect l="l" t="t" r="r" b="b"/>
            <a:pathLst>
              <a:path w="21590" h="30479">
                <a:moveTo>
                  <a:pt x="12191" y="0"/>
                </a:moveTo>
                <a:lnTo>
                  <a:pt x="18286" y="3047"/>
                </a:lnTo>
                <a:lnTo>
                  <a:pt x="21334" y="6095"/>
                </a:lnTo>
                <a:lnTo>
                  <a:pt x="21334" y="15238"/>
                </a:lnTo>
                <a:lnTo>
                  <a:pt x="21334" y="24381"/>
                </a:lnTo>
                <a:lnTo>
                  <a:pt x="18286" y="27429"/>
                </a:lnTo>
                <a:lnTo>
                  <a:pt x="12191" y="30477"/>
                </a:lnTo>
                <a:lnTo>
                  <a:pt x="9143" y="30477"/>
                </a:lnTo>
                <a:lnTo>
                  <a:pt x="6095" y="27429"/>
                </a:lnTo>
                <a:lnTo>
                  <a:pt x="3047" y="21334"/>
                </a:lnTo>
                <a:lnTo>
                  <a:pt x="0" y="15238"/>
                </a:lnTo>
                <a:lnTo>
                  <a:pt x="3047" y="6095"/>
                </a:lnTo>
                <a:lnTo>
                  <a:pt x="6095" y="3047"/>
                </a:lnTo>
                <a:lnTo>
                  <a:pt x="12191"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01" name="object 101"/>
          <p:cNvSpPr/>
          <p:nvPr/>
        </p:nvSpPr>
        <p:spPr>
          <a:xfrm>
            <a:off x="8177259" y="6537408"/>
            <a:ext cx="45720" cy="70485"/>
          </a:xfrm>
          <a:custGeom>
            <a:avLst/>
            <a:gdLst/>
            <a:ahLst/>
            <a:cxnLst/>
            <a:rect l="l" t="t" r="r" b="b"/>
            <a:pathLst>
              <a:path w="45720" h="70484">
                <a:moveTo>
                  <a:pt x="27430" y="0"/>
                </a:moveTo>
                <a:lnTo>
                  <a:pt x="0" y="45716"/>
                </a:lnTo>
                <a:lnTo>
                  <a:pt x="0" y="54859"/>
                </a:lnTo>
                <a:lnTo>
                  <a:pt x="27430" y="54859"/>
                </a:lnTo>
                <a:lnTo>
                  <a:pt x="27430" y="70098"/>
                </a:lnTo>
                <a:lnTo>
                  <a:pt x="36573" y="70098"/>
                </a:lnTo>
                <a:lnTo>
                  <a:pt x="36573" y="54859"/>
                </a:lnTo>
                <a:lnTo>
                  <a:pt x="45716" y="54859"/>
                </a:lnTo>
                <a:lnTo>
                  <a:pt x="45716" y="45716"/>
                </a:lnTo>
                <a:lnTo>
                  <a:pt x="36573" y="45716"/>
                </a:lnTo>
                <a:lnTo>
                  <a:pt x="36573" y="0"/>
                </a:lnTo>
                <a:lnTo>
                  <a:pt x="27430"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02" name="object 102"/>
          <p:cNvSpPr/>
          <p:nvPr/>
        </p:nvSpPr>
        <p:spPr>
          <a:xfrm>
            <a:off x="8186402" y="6552647"/>
            <a:ext cx="18415" cy="30480"/>
          </a:xfrm>
          <a:custGeom>
            <a:avLst/>
            <a:gdLst/>
            <a:ahLst/>
            <a:cxnLst/>
            <a:rect l="l" t="t" r="r" b="b"/>
            <a:pathLst>
              <a:path w="18415" h="30479">
                <a:moveTo>
                  <a:pt x="18286" y="0"/>
                </a:moveTo>
                <a:lnTo>
                  <a:pt x="18286" y="30477"/>
                </a:lnTo>
                <a:lnTo>
                  <a:pt x="0" y="30477"/>
                </a:lnTo>
                <a:lnTo>
                  <a:pt x="18286"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03" name="object 103"/>
          <p:cNvSpPr txBox="1"/>
          <p:nvPr/>
        </p:nvSpPr>
        <p:spPr>
          <a:xfrm>
            <a:off x="8109698" y="6509621"/>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6</a:t>
            </a:r>
            <a:r>
              <a:rPr kumimoji="1" sz="800" b="0" i="0" u="none" strike="noStrike" kern="1200" cap="none" spc="415" normalizeH="0" baseline="0" noProof="0" dirty="0">
                <a:ln>
                  <a:noFill/>
                </a:ln>
                <a:solidFill>
                  <a:prstClr val="black"/>
                </a:solidFill>
                <a:effectLst/>
                <a:uLnTx/>
                <a:uFillTx/>
                <a:latin typeface="MS UI Gothic"/>
                <a:ea typeface="+mn-ea"/>
                <a:cs typeface="MS UI Gothic"/>
              </a:rPr>
              <a:t>4</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04" name="object 104"/>
          <p:cNvSpPr/>
          <p:nvPr/>
        </p:nvSpPr>
        <p:spPr>
          <a:xfrm>
            <a:off x="4983160" y="1423296"/>
            <a:ext cx="43180" cy="73660"/>
          </a:xfrm>
          <a:custGeom>
            <a:avLst/>
            <a:gdLst/>
            <a:ahLst/>
            <a:cxnLst/>
            <a:rect l="l" t="t" r="r" b="b"/>
            <a:pathLst>
              <a:path w="43179" h="73659">
                <a:moveTo>
                  <a:pt x="3047" y="21334"/>
                </a:moveTo>
                <a:lnTo>
                  <a:pt x="3047" y="27429"/>
                </a:lnTo>
                <a:lnTo>
                  <a:pt x="6095" y="30477"/>
                </a:lnTo>
                <a:lnTo>
                  <a:pt x="12191" y="36572"/>
                </a:lnTo>
                <a:lnTo>
                  <a:pt x="6095" y="39620"/>
                </a:lnTo>
                <a:lnTo>
                  <a:pt x="3047" y="45716"/>
                </a:lnTo>
                <a:lnTo>
                  <a:pt x="0" y="51811"/>
                </a:lnTo>
                <a:lnTo>
                  <a:pt x="3047" y="60954"/>
                </a:lnTo>
                <a:lnTo>
                  <a:pt x="6095" y="67050"/>
                </a:lnTo>
                <a:lnTo>
                  <a:pt x="12191" y="70098"/>
                </a:lnTo>
                <a:lnTo>
                  <a:pt x="21334" y="73145"/>
                </a:lnTo>
                <a:lnTo>
                  <a:pt x="30478" y="70098"/>
                </a:lnTo>
                <a:lnTo>
                  <a:pt x="36573" y="67050"/>
                </a:lnTo>
                <a:lnTo>
                  <a:pt x="42669" y="60954"/>
                </a:lnTo>
                <a:lnTo>
                  <a:pt x="42669" y="51811"/>
                </a:lnTo>
                <a:lnTo>
                  <a:pt x="42669" y="45716"/>
                </a:lnTo>
                <a:lnTo>
                  <a:pt x="36573" y="39620"/>
                </a:lnTo>
                <a:lnTo>
                  <a:pt x="30478" y="36572"/>
                </a:lnTo>
                <a:lnTo>
                  <a:pt x="36573" y="33525"/>
                </a:lnTo>
                <a:lnTo>
                  <a:pt x="39621" y="27429"/>
                </a:lnTo>
                <a:lnTo>
                  <a:pt x="39621" y="21334"/>
                </a:lnTo>
                <a:lnTo>
                  <a:pt x="39621" y="12190"/>
                </a:lnTo>
                <a:lnTo>
                  <a:pt x="36573" y="6095"/>
                </a:lnTo>
                <a:lnTo>
                  <a:pt x="30478" y="3047"/>
                </a:lnTo>
                <a:lnTo>
                  <a:pt x="21334" y="0"/>
                </a:lnTo>
                <a:lnTo>
                  <a:pt x="15239" y="3047"/>
                </a:lnTo>
                <a:lnTo>
                  <a:pt x="9143" y="6095"/>
                </a:lnTo>
                <a:lnTo>
                  <a:pt x="3047" y="12190"/>
                </a:lnTo>
                <a:lnTo>
                  <a:pt x="3047" y="21334"/>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05" name="object 105"/>
          <p:cNvSpPr/>
          <p:nvPr/>
        </p:nvSpPr>
        <p:spPr>
          <a:xfrm>
            <a:off x="4995351" y="1432439"/>
            <a:ext cx="18415" cy="24765"/>
          </a:xfrm>
          <a:custGeom>
            <a:avLst/>
            <a:gdLst/>
            <a:ahLst/>
            <a:cxnLst/>
            <a:rect l="l" t="t" r="r" b="b"/>
            <a:pathLst>
              <a:path w="18414" h="24765">
                <a:moveTo>
                  <a:pt x="9143" y="0"/>
                </a:moveTo>
                <a:lnTo>
                  <a:pt x="15238" y="3047"/>
                </a:lnTo>
                <a:lnTo>
                  <a:pt x="18286" y="6095"/>
                </a:lnTo>
                <a:lnTo>
                  <a:pt x="18286" y="12190"/>
                </a:lnTo>
                <a:lnTo>
                  <a:pt x="18286" y="18286"/>
                </a:lnTo>
                <a:lnTo>
                  <a:pt x="15238" y="21334"/>
                </a:lnTo>
                <a:lnTo>
                  <a:pt x="9143" y="24381"/>
                </a:lnTo>
                <a:lnTo>
                  <a:pt x="6095" y="21334"/>
                </a:lnTo>
                <a:lnTo>
                  <a:pt x="3047" y="21334"/>
                </a:lnTo>
                <a:lnTo>
                  <a:pt x="0" y="15238"/>
                </a:lnTo>
                <a:lnTo>
                  <a:pt x="0" y="12190"/>
                </a:lnTo>
                <a:lnTo>
                  <a:pt x="0" y="6095"/>
                </a:lnTo>
                <a:lnTo>
                  <a:pt x="3047" y="3047"/>
                </a:lnTo>
                <a:lnTo>
                  <a:pt x="9143"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06" name="object 106"/>
          <p:cNvSpPr/>
          <p:nvPr/>
        </p:nvSpPr>
        <p:spPr>
          <a:xfrm>
            <a:off x="4992303" y="1462916"/>
            <a:ext cx="24765" cy="24765"/>
          </a:xfrm>
          <a:custGeom>
            <a:avLst/>
            <a:gdLst/>
            <a:ahLst/>
            <a:cxnLst/>
            <a:rect l="l" t="t" r="r" b="b"/>
            <a:pathLst>
              <a:path w="24764" h="24765">
                <a:moveTo>
                  <a:pt x="12191" y="0"/>
                </a:moveTo>
                <a:lnTo>
                  <a:pt x="21334" y="3047"/>
                </a:lnTo>
                <a:lnTo>
                  <a:pt x="24382" y="6095"/>
                </a:lnTo>
                <a:lnTo>
                  <a:pt x="24382" y="12190"/>
                </a:lnTo>
                <a:lnTo>
                  <a:pt x="24382" y="18286"/>
                </a:lnTo>
                <a:lnTo>
                  <a:pt x="21334" y="21334"/>
                </a:lnTo>
                <a:lnTo>
                  <a:pt x="18286" y="24381"/>
                </a:lnTo>
                <a:lnTo>
                  <a:pt x="12191" y="24381"/>
                </a:lnTo>
                <a:lnTo>
                  <a:pt x="9143" y="24381"/>
                </a:lnTo>
                <a:lnTo>
                  <a:pt x="3047" y="21334"/>
                </a:lnTo>
                <a:lnTo>
                  <a:pt x="3047" y="18286"/>
                </a:lnTo>
                <a:lnTo>
                  <a:pt x="0" y="12190"/>
                </a:lnTo>
                <a:lnTo>
                  <a:pt x="3047" y="6095"/>
                </a:lnTo>
                <a:lnTo>
                  <a:pt x="3047" y="3047"/>
                </a:lnTo>
                <a:lnTo>
                  <a:pt x="9143" y="0"/>
                </a:lnTo>
                <a:lnTo>
                  <a:pt x="12191"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07" name="object 107"/>
          <p:cNvSpPr txBox="1"/>
          <p:nvPr/>
        </p:nvSpPr>
        <p:spPr>
          <a:xfrm>
            <a:off x="4965888" y="1395508"/>
            <a:ext cx="129539"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415" normalizeH="0" baseline="0" noProof="0" dirty="0">
                <a:ln>
                  <a:noFill/>
                </a:ln>
                <a:solidFill>
                  <a:prstClr val="black"/>
                </a:solidFill>
                <a:effectLst/>
                <a:uLnTx/>
                <a:uFillTx/>
                <a:latin typeface="MS UI Gothic"/>
                <a:ea typeface="+mn-ea"/>
                <a:cs typeface="MS UI Gothic"/>
              </a:rPr>
              <a:t>8</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08" name="object 108"/>
          <p:cNvSpPr/>
          <p:nvPr/>
        </p:nvSpPr>
        <p:spPr>
          <a:xfrm>
            <a:off x="6455249" y="6503883"/>
            <a:ext cx="21590" cy="70485"/>
          </a:xfrm>
          <a:custGeom>
            <a:avLst/>
            <a:gdLst/>
            <a:ahLst/>
            <a:cxnLst/>
            <a:rect l="l" t="t" r="r" b="b"/>
            <a:pathLst>
              <a:path w="21589" h="70484">
                <a:moveTo>
                  <a:pt x="12191" y="9143"/>
                </a:moveTo>
                <a:lnTo>
                  <a:pt x="9143" y="12190"/>
                </a:lnTo>
                <a:lnTo>
                  <a:pt x="3047" y="12190"/>
                </a:lnTo>
                <a:lnTo>
                  <a:pt x="0" y="12190"/>
                </a:lnTo>
                <a:lnTo>
                  <a:pt x="0" y="18286"/>
                </a:lnTo>
                <a:lnTo>
                  <a:pt x="12191" y="18286"/>
                </a:lnTo>
                <a:lnTo>
                  <a:pt x="12191" y="70098"/>
                </a:lnTo>
                <a:lnTo>
                  <a:pt x="21334" y="70098"/>
                </a:lnTo>
                <a:lnTo>
                  <a:pt x="21334" y="0"/>
                </a:lnTo>
                <a:lnTo>
                  <a:pt x="18286" y="0"/>
                </a:lnTo>
                <a:lnTo>
                  <a:pt x="15238" y="6095"/>
                </a:lnTo>
                <a:lnTo>
                  <a:pt x="12191" y="9143"/>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09" name="object 109"/>
          <p:cNvSpPr/>
          <p:nvPr/>
        </p:nvSpPr>
        <p:spPr>
          <a:xfrm>
            <a:off x="6507062" y="6503883"/>
            <a:ext cx="21590" cy="70485"/>
          </a:xfrm>
          <a:custGeom>
            <a:avLst/>
            <a:gdLst/>
            <a:ahLst/>
            <a:cxnLst/>
            <a:rect l="l" t="t" r="r" b="b"/>
            <a:pathLst>
              <a:path w="21590" h="70484">
                <a:moveTo>
                  <a:pt x="12191" y="9143"/>
                </a:moveTo>
                <a:lnTo>
                  <a:pt x="9143" y="12190"/>
                </a:lnTo>
                <a:lnTo>
                  <a:pt x="3047" y="12190"/>
                </a:lnTo>
                <a:lnTo>
                  <a:pt x="0" y="12190"/>
                </a:lnTo>
                <a:lnTo>
                  <a:pt x="0" y="18286"/>
                </a:lnTo>
                <a:lnTo>
                  <a:pt x="12191" y="18286"/>
                </a:lnTo>
                <a:lnTo>
                  <a:pt x="12191" y="70098"/>
                </a:lnTo>
                <a:lnTo>
                  <a:pt x="21334" y="70098"/>
                </a:lnTo>
                <a:lnTo>
                  <a:pt x="21334" y="0"/>
                </a:lnTo>
                <a:lnTo>
                  <a:pt x="18286" y="0"/>
                </a:lnTo>
                <a:lnTo>
                  <a:pt x="15239" y="6095"/>
                </a:lnTo>
                <a:lnTo>
                  <a:pt x="12191" y="9143"/>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10" name="object 110"/>
          <p:cNvSpPr/>
          <p:nvPr/>
        </p:nvSpPr>
        <p:spPr>
          <a:xfrm>
            <a:off x="6552779" y="6503883"/>
            <a:ext cx="43180" cy="73660"/>
          </a:xfrm>
          <a:custGeom>
            <a:avLst/>
            <a:gdLst/>
            <a:ahLst/>
            <a:cxnLst/>
            <a:rect l="l" t="t" r="r" b="b"/>
            <a:pathLst>
              <a:path w="43179" h="73659">
                <a:moveTo>
                  <a:pt x="0" y="33525"/>
                </a:moveTo>
                <a:lnTo>
                  <a:pt x="0" y="39620"/>
                </a:lnTo>
                <a:lnTo>
                  <a:pt x="3047" y="54859"/>
                </a:lnTo>
                <a:lnTo>
                  <a:pt x="6095" y="67050"/>
                </a:lnTo>
                <a:lnTo>
                  <a:pt x="15239" y="70098"/>
                </a:lnTo>
                <a:lnTo>
                  <a:pt x="21334" y="73145"/>
                </a:lnTo>
                <a:lnTo>
                  <a:pt x="30478" y="70098"/>
                </a:lnTo>
                <a:lnTo>
                  <a:pt x="36573" y="67050"/>
                </a:lnTo>
                <a:lnTo>
                  <a:pt x="42669" y="54859"/>
                </a:lnTo>
                <a:lnTo>
                  <a:pt x="42669" y="39620"/>
                </a:lnTo>
                <a:lnTo>
                  <a:pt x="42669" y="33525"/>
                </a:lnTo>
                <a:lnTo>
                  <a:pt x="42669" y="18286"/>
                </a:lnTo>
                <a:lnTo>
                  <a:pt x="36573" y="6095"/>
                </a:lnTo>
                <a:lnTo>
                  <a:pt x="30478" y="3047"/>
                </a:lnTo>
                <a:lnTo>
                  <a:pt x="21334" y="0"/>
                </a:lnTo>
                <a:lnTo>
                  <a:pt x="15239" y="3047"/>
                </a:lnTo>
                <a:lnTo>
                  <a:pt x="6095" y="6095"/>
                </a:lnTo>
                <a:lnTo>
                  <a:pt x="3047" y="18286"/>
                </a:lnTo>
                <a:lnTo>
                  <a:pt x="0" y="33525"/>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11" name="object 111"/>
          <p:cNvSpPr/>
          <p:nvPr/>
        </p:nvSpPr>
        <p:spPr>
          <a:xfrm>
            <a:off x="6561922" y="6513027"/>
            <a:ext cx="24765" cy="55244"/>
          </a:xfrm>
          <a:custGeom>
            <a:avLst/>
            <a:gdLst/>
            <a:ahLst/>
            <a:cxnLst/>
            <a:rect l="l" t="t" r="r" b="b"/>
            <a:pathLst>
              <a:path w="24765" h="55245">
                <a:moveTo>
                  <a:pt x="12191" y="0"/>
                </a:moveTo>
                <a:lnTo>
                  <a:pt x="15238" y="0"/>
                </a:lnTo>
                <a:lnTo>
                  <a:pt x="21334" y="3047"/>
                </a:lnTo>
                <a:lnTo>
                  <a:pt x="24382" y="9143"/>
                </a:lnTo>
                <a:lnTo>
                  <a:pt x="24382" y="21334"/>
                </a:lnTo>
                <a:lnTo>
                  <a:pt x="24382" y="30477"/>
                </a:lnTo>
                <a:lnTo>
                  <a:pt x="24382" y="42668"/>
                </a:lnTo>
                <a:lnTo>
                  <a:pt x="21334" y="51811"/>
                </a:lnTo>
                <a:lnTo>
                  <a:pt x="15238" y="54859"/>
                </a:lnTo>
                <a:lnTo>
                  <a:pt x="12191" y="54859"/>
                </a:lnTo>
                <a:lnTo>
                  <a:pt x="9143" y="54859"/>
                </a:lnTo>
                <a:lnTo>
                  <a:pt x="6095" y="51811"/>
                </a:lnTo>
                <a:lnTo>
                  <a:pt x="0" y="42668"/>
                </a:lnTo>
                <a:lnTo>
                  <a:pt x="0" y="30477"/>
                </a:lnTo>
                <a:lnTo>
                  <a:pt x="0" y="21334"/>
                </a:lnTo>
                <a:lnTo>
                  <a:pt x="0" y="9143"/>
                </a:lnTo>
                <a:lnTo>
                  <a:pt x="6095" y="3047"/>
                </a:lnTo>
                <a:lnTo>
                  <a:pt x="9143" y="0"/>
                </a:lnTo>
                <a:lnTo>
                  <a:pt x="12191"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12" name="object 112"/>
          <p:cNvSpPr txBox="1"/>
          <p:nvPr/>
        </p:nvSpPr>
        <p:spPr>
          <a:xfrm>
            <a:off x="6431882" y="6476096"/>
            <a:ext cx="23304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415" normalizeH="0" baseline="0" noProof="0" dirty="0">
                <a:ln>
                  <a:noFill/>
                </a:ln>
                <a:solidFill>
                  <a:prstClr val="black"/>
                </a:solidFill>
                <a:effectLst/>
                <a:uLnTx/>
                <a:uFillTx/>
                <a:latin typeface="MS UI Gothic"/>
                <a:ea typeface="+mn-ea"/>
                <a:cs typeface="MS UI Gothic"/>
              </a:rPr>
              <a:t>10</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13" name="object 113"/>
          <p:cNvSpPr txBox="1"/>
          <p:nvPr/>
        </p:nvSpPr>
        <p:spPr>
          <a:xfrm>
            <a:off x="1849508" y="5564821"/>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6</a:t>
            </a:r>
            <a:r>
              <a:rPr kumimoji="1" sz="800" b="0" i="0" u="none" strike="noStrike" kern="1200" cap="none" spc="415" normalizeH="0" baseline="0" noProof="0" dirty="0">
                <a:ln>
                  <a:noFill/>
                </a:ln>
                <a:solidFill>
                  <a:prstClr val="black"/>
                </a:solidFill>
                <a:effectLst/>
                <a:uLnTx/>
                <a:uFillTx/>
                <a:latin typeface="MS UI Gothic"/>
                <a:ea typeface="+mn-ea"/>
                <a:cs typeface="MS UI Gothic"/>
              </a:rPr>
              <a:t>9</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14" name="object 114"/>
          <p:cNvSpPr/>
          <p:nvPr/>
        </p:nvSpPr>
        <p:spPr>
          <a:xfrm>
            <a:off x="7253774" y="6007101"/>
            <a:ext cx="40005" cy="70485"/>
          </a:xfrm>
          <a:custGeom>
            <a:avLst/>
            <a:gdLst/>
            <a:ahLst/>
            <a:cxnLst/>
            <a:rect l="l" t="t" r="r" b="b"/>
            <a:pathLst>
              <a:path w="40004" h="70485">
                <a:moveTo>
                  <a:pt x="3047" y="0"/>
                </a:moveTo>
                <a:lnTo>
                  <a:pt x="3047" y="3047"/>
                </a:lnTo>
                <a:lnTo>
                  <a:pt x="3047" y="33525"/>
                </a:lnTo>
                <a:lnTo>
                  <a:pt x="0" y="36572"/>
                </a:lnTo>
                <a:lnTo>
                  <a:pt x="9143" y="36572"/>
                </a:lnTo>
                <a:lnTo>
                  <a:pt x="12191" y="33525"/>
                </a:lnTo>
                <a:lnTo>
                  <a:pt x="15238" y="30477"/>
                </a:lnTo>
                <a:lnTo>
                  <a:pt x="21334" y="27429"/>
                </a:lnTo>
                <a:lnTo>
                  <a:pt x="27430" y="30477"/>
                </a:lnTo>
                <a:lnTo>
                  <a:pt x="30478" y="36572"/>
                </a:lnTo>
                <a:lnTo>
                  <a:pt x="30478" y="45716"/>
                </a:lnTo>
                <a:lnTo>
                  <a:pt x="30478" y="54859"/>
                </a:lnTo>
                <a:lnTo>
                  <a:pt x="27430" y="60954"/>
                </a:lnTo>
                <a:lnTo>
                  <a:pt x="21334" y="60954"/>
                </a:lnTo>
                <a:lnTo>
                  <a:pt x="18286" y="64002"/>
                </a:lnTo>
                <a:lnTo>
                  <a:pt x="12191" y="60954"/>
                </a:lnTo>
                <a:lnTo>
                  <a:pt x="9143" y="54859"/>
                </a:lnTo>
                <a:lnTo>
                  <a:pt x="9143" y="48763"/>
                </a:lnTo>
                <a:lnTo>
                  <a:pt x="0" y="48763"/>
                </a:lnTo>
                <a:lnTo>
                  <a:pt x="0" y="57907"/>
                </a:lnTo>
                <a:lnTo>
                  <a:pt x="6095" y="64002"/>
                </a:lnTo>
                <a:lnTo>
                  <a:pt x="12191" y="70098"/>
                </a:lnTo>
                <a:lnTo>
                  <a:pt x="18286" y="70098"/>
                </a:lnTo>
                <a:lnTo>
                  <a:pt x="27430" y="70098"/>
                </a:lnTo>
                <a:lnTo>
                  <a:pt x="33525" y="64002"/>
                </a:lnTo>
                <a:lnTo>
                  <a:pt x="39621" y="54859"/>
                </a:lnTo>
                <a:lnTo>
                  <a:pt x="39621" y="42668"/>
                </a:lnTo>
                <a:lnTo>
                  <a:pt x="39621" y="33525"/>
                </a:lnTo>
                <a:lnTo>
                  <a:pt x="33525" y="27429"/>
                </a:lnTo>
                <a:lnTo>
                  <a:pt x="27430" y="24381"/>
                </a:lnTo>
                <a:lnTo>
                  <a:pt x="21334" y="21334"/>
                </a:lnTo>
                <a:lnTo>
                  <a:pt x="15238" y="24381"/>
                </a:lnTo>
                <a:lnTo>
                  <a:pt x="9143" y="27429"/>
                </a:lnTo>
                <a:lnTo>
                  <a:pt x="9143" y="24381"/>
                </a:lnTo>
                <a:lnTo>
                  <a:pt x="12191" y="9143"/>
                </a:lnTo>
                <a:lnTo>
                  <a:pt x="39621" y="9143"/>
                </a:lnTo>
                <a:lnTo>
                  <a:pt x="39621" y="0"/>
                </a:lnTo>
                <a:lnTo>
                  <a:pt x="3047"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15" name="object 115"/>
          <p:cNvSpPr/>
          <p:nvPr/>
        </p:nvSpPr>
        <p:spPr>
          <a:xfrm>
            <a:off x="7305587" y="6007101"/>
            <a:ext cx="40005" cy="70485"/>
          </a:xfrm>
          <a:custGeom>
            <a:avLst/>
            <a:gdLst/>
            <a:ahLst/>
            <a:cxnLst/>
            <a:rect l="l" t="t" r="r" b="b"/>
            <a:pathLst>
              <a:path w="40004" h="70485">
                <a:moveTo>
                  <a:pt x="3047" y="0"/>
                </a:moveTo>
                <a:lnTo>
                  <a:pt x="3047" y="3047"/>
                </a:lnTo>
                <a:lnTo>
                  <a:pt x="3047" y="33525"/>
                </a:lnTo>
                <a:lnTo>
                  <a:pt x="0" y="36572"/>
                </a:lnTo>
                <a:lnTo>
                  <a:pt x="9143" y="36572"/>
                </a:lnTo>
                <a:lnTo>
                  <a:pt x="12191" y="33525"/>
                </a:lnTo>
                <a:lnTo>
                  <a:pt x="15238" y="30477"/>
                </a:lnTo>
                <a:lnTo>
                  <a:pt x="21334" y="27429"/>
                </a:lnTo>
                <a:lnTo>
                  <a:pt x="27430" y="30477"/>
                </a:lnTo>
                <a:lnTo>
                  <a:pt x="30478" y="36572"/>
                </a:lnTo>
                <a:lnTo>
                  <a:pt x="30478" y="45716"/>
                </a:lnTo>
                <a:lnTo>
                  <a:pt x="30478" y="54859"/>
                </a:lnTo>
                <a:lnTo>
                  <a:pt x="27430" y="60954"/>
                </a:lnTo>
                <a:lnTo>
                  <a:pt x="21334" y="60954"/>
                </a:lnTo>
                <a:lnTo>
                  <a:pt x="18286" y="64002"/>
                </a:lnTo>
                <a:lnTo>
                  <a:pt x="12191" y="60954"/>
                </a:lnTo>
                <a:lnTo>
                  <a:pt x="9143" y="54859"/>
                </a:lnTo>
                <a:lnTo>
                  <a:pt x="9143" y="48763"/>
                </a:lnTo>
                <a:lnTo>
                  <a:pt x="0" y="48763"/>
                </a:lnTo>
                <a:lnTo>
                  <a:pt x="0" y="57907"/>
                </a:lnTo>
                <a:lnTo>
                  <a:pt x="6095" y="64002"/>
                </a:lnTo>
                <a:lnTo>
                  <a:pt x="12191" y="70098"/>
                </a:lnTo>
                <a:lnTo>
                  <a:pt x="18286" y="70098"/>
                </a:lnTo>
                <a:lnTo>
                  <a:pt x="27430" y="70098"/>
                </a:lnTo>
                <a:lnTo>
                  <a:pt x="33525" y="64002"/>
                </a:lnTo>
                <a:lnTo>
                  <a:pt x="39621" y="54859"/>
                </a:lnTo>
                <a:lnTo>
                  <a:pt x="39621" y="42668"/>
                </a:lnTo>
                <a:lnTo>
                  <a:pt x="39621" y="33525"/>
                </a:lnTo>
                <a:lnTo>
                  <a:pt x="33525" y="27429"/>
                </a:lnTo>
                <a:lnTo>
                  <a:pt x="27430" y="24381"/>
                </a:lnTo>
                <a:lnTo>
                  <a:pt x="21334" y="21334"/>
                </a:lnTo>
                <a:lnTo>
                  <a:pt x="15238" y="24381"/>
                </a:lnTo>
                <a:lnTo>
                  <a:pt x="9143" y="27429"/>
                </a:lnTo>
                <a:lnTo>
                  <a:pt x="9143" y="24381"/>
                </a:lnTo>
                <a:lnTo>
                  <a:pt x="12191" y="9143"/>
                </a:lnTo>
                <a:lnTo>
                  <a:pt x="39621" y="9143"/>
                </a:lnTo>
                <a:lnTo>
                  <a:pt x="39621" y="0"/>
                </a:lnTo>
                <a:lnTo>
                  <a:pt x="3047"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16" name="object 116"/>
          <p:cNvSpPr txBox="1"/>
          <p:nvPr/>
        </p:nvSpPr>
        <p:spPr>
          <a:xfrm>
            <a:off x="7234978" y="5976266"/>
            <a:ext cx="129539"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415" normalizeH="0" baseline="0" noProof="0" dirty="0">
                <a:ln>
                  <a:noFill/>
                </a:ln>
                <a:solidFill>
                  <a:prstClr val="black"/>
                </a:solidFill>
                <a:effectLst/>
                <a:uLnTx/>
                <a:uFillTx/>
                <a:latin typeface="MS UI Gothic"/>
                <a:ea typeface="+mn-ea"/>
                <a:cs typeface="MS UI Gothic"/>
              </a:rPr>
              <a:t>5</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17" name="object 117"/>
          <p:cNvSpPr/>
          <p:nvPr/>
        </p:nvSpPr>
        <p:spPr>
          <a:xfrm>
            <a:off x="8902636" y="1234335"/>
            <a:ext cx="43180" cy="70485"/>
          </a:xfrm>
          <a:custGeom>
            <a:avLst/>
            <a:gdLst/>
            <a:ahLst/>
            <a:cxnLst/>
            <a:rect l="l" t="t" r="r" b="b"/>
            <a:pathLst>
              <a:path w="43179" h="70484">
                <a:moveTo>
                  <a:pt x="3047" y="24381"/>
                </a:moveTo>
                <a:lnTo>
                  <a:pt x="12191" y="24381"/>
                </a:lnTo>
                <a:lnTo>
                  <a:pt x="12191" y="15238"/>
                </a:lnTo>
                <a:lnTo>
                  <a:pt x="15238" y="9143"/>
                </a:lnTo>
                <a:lnTo>
                  <a:pt x="21334" y="6095"/>
                </a:lnTo>
                <a:lnTo>
                  <a:pt x="27430" y="9143"/>
                </a:lnTo>
                <a:lnTo>
                  <a:pt x="30478" y="12190"/>
                </a:lnTo>
                <a:lnTo>
                  <a:pt x="30478" y="18286"/>
                </a:lnTo>
                <a:lnTo>
                  <a:pt x="30478" y="27429"/>
                </a:lnTo>
                <a:lnTo>
                  <a:pt x="24382" y="33525"/>
                </a:lnTo>
                <a:lnTo>
                  <a:pt x="15238" y="42668"/>
                </a:lnTo>
                <a:lnTo>
                  <a:pt x="6095" y="51811"/>
                </a:lnTo>
                <a:lnTo>
                  <a:pt x="3047" y="57907"/>
                </a:lnTo>
                <a:lnTo>
                  <a:pt x="0" y="64002"/>
                </a:lnTo>
                <a:lnTo>
                  <a:pt x="0" y="70098"/>
                </a:lnTo>
                <a:lnTo>
                  <a:pt x="42669" y="70098"/>
                </a:lnTo>
                <a:lnTo>
                  <a:pt x="42669" y="60954"/>
                </a:lnTo>
                <a:lnTo>
                  <a:pt x="12191" y="60954"/>
                </a:lnTo>
                <a:lnTo>
                  <a:pt x="15238" y="54859"/>
                </a:lnTo>
                <a:lnTo>
                  <a:pt x="21334" y="48763"/>
                </a:lnTo>
                <a:lnTo>
                  <a:pt x="33525" y="33525"/>
                </a:lnTo>
                <a:lnTo>
                  <a:pt x="39621" y="27429"/>
                </a:lnTo>
                <a:lnTo>
                  <a:pt x="39621" y="18286"/>
                </a:lnTo>
                <a:lnTo>
                  <a:pt x="39621" y="12190"/>
                </a:lnTo>
                <a:lnTo>
                  <a:pt x="36573" y="6095"/>
                </a:lnTo>
                <a:lnTo>
                  <a:pt x="30478" y="0"/>
                </a:lnTo>
                <a:lnTo>
                  <a:pt x="21334" y="0"/>
                </a:lnTo>
                <a:lnTo>
                  <a:pt x="15238" y="0"/>
                </a:lnTo>
                <a:lnTo>
                  <a:pt x="9143" y="6095"/>
                </a:lnTo>
                <a:lnTo>
                  <a:pt x="3047" y="12190"/>
                </a:lnTo>
                <a:lnTo>
                  <a:pt x="3047" y="24381"/>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18" name="object 118"/>
          <p:cNvSpPr/>
          <p:nvPr/>
        </p:nvSpPr>
        <p:spPr>
          <a:xfrm>
            <a:off x="7272061" y="926513"/>
            <a:ext cx="40005" cy="70485"/>
          </a:xfrm>
          <a:custGeom>
            <a:avLst/>
            <a:gdLst/>
            <a:ahLst/>
            <a:cxnLst/>
            <a:rect l="l" t="t" r="r" b="b"/>
            <a:pathLst>
              <a:path w="40004" h="70484">
                <a:moveTo>
                  <a:pt x="0" y="36572"/>
                </a:moveTo>
                <a:lnTo>
                  <a:pt x="0" y="45716"/>
                </a:lnTo>
                <a:lnTo>
                  <a:pt x="0" y="54859"/>
                </a:lnTo>
                <a:lnTo>
                  <a:pt x="3047" y="60954"/>
                </a:lnTo>
                <a:lnTo>
                  <a:pt x="6095" y="64002"/>
                </a:lnTo>
                <a:lnTo>
                  <a:pt x="12191" y="70098"/>
                </a:lnTo>
                <a:lnTo>
                  <a:pt x="21334" y="70098"/>
                </a:lnTo>
                <a:lnTo>
                  <a:pt x="27430" y="70098"/>
                </a:lnTo>
                <a:lnTo>
                  <a:pt x="33525" y="64002"/>
                </a:lnTo>
                <a:lnTo>
                  <a:pt x="36573" y="57907"/>
                </a:lnTo>
                <a:lnTo>
                  <a:pt x="39621" y="45716"/>
                </a:lnTo>
                <a:lnTo>
                  <a:pt x="39621" y="36572"/>
                </a:lnTo>
                <a:lnTo>
                  <a:pt x="33525" y="27429"/>
                </a:lnTo>
                <a:lnTo>
                  <a:pt x="27430" y="24381"/>
                </a:lnTo>
                <a:lnTo>
                  <a:pt x="21334" y="24381"/>
                </a:lnTo>
                <a:lnTo>
                  <a:pt x="15238" y="24381"/>
                </a:lnTo>
                <a:lnTo>
                  <a:pt x="12191" y="27429"/>
                </a:lnTo>
                <a:lnTo>
                  <a:pt x="9143" y="33525"/>
                </a:lnTo>
                <a:lnTo>
                  <a:pt x="9143" y="18286"/>
                </a:lnTo>
                <a:lnTo>
                  <a:pt x="15238" y="9143"/>
                </a:lnTo>
                <a:lnTo>
                  <a:pt x="21334" y="6095"/>
                </a:lnTo>
                <a:lnTo>
                  <a:pt x="27430" y="9143"/>
                </a:lnTo>
                <a:lnTo>
                  <a:pt x="30477" y="12190"/>
                </a:lnTo>
                <a:lnTo>
                  <a:pt x="30477" y="18286"/>
                </a:lnTo>
                <a:lnTo>
                  <a:pt x="39621" y="18286"/>
                </a:lnTo>
                <a:lnTo>
                  <a:pt x="36573" y="9143"/>
                </a:lnTo>
                <a:lnTo>
                  <a:pt x="33525" y="3047"/>
                </a:lnTo>
                <a:lnTo>
                  <a:pt x="27430" y="0"/>
                </a:lnTo>
                <a:lnTo>
                  <a:pt x="21334" y="0"/>
                </a:lnTo>
                <a:lnTo>
                  <a:pt x="15238" y="0"/>
                </a:lnTo>
                <a:lnTo>
                  <a:pt x="9143" y="3047"/>
                </a:lnTo>
                <a:lnTo>
                  <a:pt x="6095" y="9143"/>
                </a:lnTo>
                <a:lnTo>
                  <a:pt x="3047" y="18286"/>
                </a:lnTo>
                <a:lnTo>
                  <a:pt x="0" y="27429"/>
                </a:lnTo>
                <a:lnTo>
                  <a:pt x="0" y="36572"/>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19" name="object 119"/>
          <p:cNvSpPr/>
          <p:nvPr/>
        </p:nvSpPr>
        <p:spPr>
          <a:xfrm>
            <a:off x="7281204" y="956991"/>
            <a:ext cx="21590" cy="33655"/>
          </a:xfrm>
          <a:custGeom>
            <a:avLst/>
            <a:gdLst/>
            <a:ahLst/>
            <a:cxnLst/>
            <a:rect l="l" t="t" r="r" b="b"/>
            <a:pathLst>
              <a:path w="21590" h="33655">
                <a:moveTo>
                  <a:pt x="12191" y="0"/>
                </a:moveTo>
                <a:lnTo>
                  <a:pt x="18286" y="3047"/>
                </a:lnTo>
                <a:lnTo>
                  <a:pt x="21334" y="9143"/>
                </a:lnTo>
                <a:lnTo>
                  <a:pt x="21334" y="15238"/>
                </a:lnTo>
                <a:lnTo>
                  <a:pt x="21334" y="24381"/>
                </a:lnTo>
                <a:lnTo>
                  <a:pt x="18286" y="30477"/>
                </a:lnTo>
                <a:lnTo>
                  <a:pt x="12191" y="33525"/>
                </a:lnTo>
                <a:lnTo>
                  <a:pt x="9143" y="30477"/>
                </a:lnTo>
                <a:lnTo>
                  <a:pt x="6095" y="30477"/>
                </a:lnTo>
                <a:lnTo>
                  <a:pt x="0" y="24381"/>
                </a:lnTo>
                <a:lnTo>
                  <a:pt x="0" y="15238"/>
                </a:lnTo>
                <a:lnTo>
                  <a:pt x="0" y="9143"/>
                </a:lnTo>
                <a:lnTo>
                  <a:pt x="6095" y="3047"/>
                </a:lnTo>
                <a:lnTo>
                  <a:pt x="12191"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20" name="object 120"/>
          <p:cNvSpPr/>
          <p:nvPr/>
        </p:nvSpPr>
        <p:spPr>
          <a:xfrm>
            <a:off x="7326921" y="926513"/>
            <a:ext cx="24765" cy="70485"/>
          </a:xfrm>
          <a:custGeom>
            <a:avLst/>
            <a:gdLst/>
            <a:ahLst/>
            <a:cxnLst/>
            <a:rect l="l" t="t" r="r" b="b"/>
            <a:pathLst>
              <a:path w="24765" h="70484">
                <a:moveTo>
                  <a:pt x="15238" y="6095"/>
                </a:moveTo>
                <a:lnTo>
                  <a:pt x="9143" y="9143"/>
                </a:lnTo>
                <a:lnTo>
                  <a:pt x="6095" y="9143"/>
                </a:lnTo>
                <a:lnTo>
                  <a:pt x="0" y="9143"/>
                </a:lnTo>
                <a:lnTo>
                  <a:pt x="0" y="15238"/>
                </a:lnTo>
                <a:lnTo>
                  <a:pt x="15238" y="15238"/>
                </a:lnTo>
                <a:lnTo>
                  <a:pt x="15238" y="70098"/>
                </a:lnTo>
                <a:lnTo>
                  <a:pt x="24382" y="70098"/>
                </a:lnTo>
                <a:lnTo>
                  <a:pt x="24382" y="0"/>
                </a:lnTo>
                <a:lnTo>
                  <a:pt x="18286" y="0"/>
                </a:lnTo>
                <a:lnTo>
                  <a:pt x="18286" y="3047"/>
                </a:lnTo>
                <a:lnTo>
                  <a:pt x="15238" y="6095"/>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21" name="object 121"/>
          <p:cNvSpPr txBox="1"/>
          <p:nvPr/>
        </p:nvSpPr>
        <p:spPr>
          <a:xfrm>
            <a:off x="7253265" y="895678"/>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6</a:t>
            </a:r>
            <a:r>
              <a:rPr kumimoji="1" sz="800" b="0" i="0" u="none" strike="noStrike" kern="1200" cap="none" spc="415" normalizeH="0" baseline="0" noProof="0" dirty="0">
                <a:ln>
                  <a:noFill/>
                </a:ln>
                <a:solidFill>
                  <a:prstClr val="black"/>
                </a:solidFill>
                <a:effectLst/>
                <a:uLnTx/>
                <a:uFillTx/>
                <a:latin typeface="MS UI Gothic"/>
                <a:ea typeface="+mn-ea"/>
                <a:cs typeface="MS UI Gothic"/>
              </a:rPr>
              <a:t>1</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22" name="object 122"/>
          <p:cNvSpPr/>
          <p:nvPr/>
        </p:nvSpPr>
        <p:spPr>
          <a:xfrm>
            <a:off x="8369271" y="3867586"/>
            <a:ext cx="21590" cy="70485"/>
          </a:xfrm>
          <a:custGeom>
            <a:avLst/>
            <a:gdLst/>
            <a:ahLst/>
            <a:cxnLst/>
            <a:rect l="l" t="t" r="r" b="b"/>
            <a:pathLst>
              <a:path w="21590" h="70485">
                <a:moveTo>
                  <a:pt x="12191" y="9143"/>
                </a:moveTo>
                <a:lnTo>
                  <a:pt x="9143" y="12190"/>
                </a:lnTo>
                <a:lnTo>
                  <a:pt x="6095" y="12190"/>
                </a:lnTo>
                <a:lnTo>
                  <a:pt x="0" y="12190"/>
                </a:lnTo>
                <a:lnTo>
                  <a:pt x="0" y="15238"/>
                </a:lnTo>
                <a:lnTo>
                  <a:pt x="12191" y="15238"/>
                </a:lnTo>
                <a:lnTo>
                  <a:pt x="12191" y="70098"/>
                </a:lnTo>
                <a:lnTo>
                  <a:pt x="21334" y="70098"/>
                </a:lnTo>
                <a:lnTo>
                  <a:pt x="21334" y="0"/>
                </a:lnTo>
                <a:lnTo>
                  <a:pt x="18286" y="0"/>
                </a:lnTo>
                <a:lnTo>
                  <a:pt x="15238" y="6095"/>
                </a:lnTo>
                <a:lnTo>
                  <a:pt x="12191" y="9143"/>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23" name="object 123"/>
          <p:cNvSpPr/>
          <p:nvPr/>
        </p:nvSpPr>
        <p:spPr>
          <a:xfrm>
            <a:off x="8414987" y="3867586"/>
            <a:ext cx="45720" cy="70485"/>
          </a:xfrm>
          <a:custGeom>
            <a:avLst/>
            <a:gdLst/>
            <a:ahLst/>
            <a:cxnLst/>
            <a:rect l="l" t="t" r="r" b="b"/>
            <a:pathLst>
              <a:path w="45720" h="70485">
                <a:moveTo>
                  <a:pt x="27430" y="0"/>
                </a:moveTo>
                <a:lnTo>
                  <a:pt x="0" y="45716"/>
                </a:lnTo>
                <a:lnTo>
                  <a:pt x="0" y="54859"/>
                </a:lnTo>
                <a:lnTo>
                  <a:pt x="27430" y="54859"/>
                </a:lnTo>
                <a:lnTo>
                  <a:pt x="27430" y="70098"/>
                </a:lnTo>
                <a:lnTo>
                  <a:pt x="36573" y="70098"/>
                </a:lnTo>
                <a:lnTo>
                  <a:pt x="36573" y="54859"/>
                </a:lnTo>
                <a:lnTo>
                  <a:pt x="45717" y="54859"/>
                </a:lnTo>
                <a:lnTo>
                  <a:pt x="45717" y="45716"/>
                </a:lnTo>
                <a:lnTo>
                  <a:pt x="36573" y="45716"/>
                </a:lnTo>
                <a:lnTo>
                  <a:pt x="36573" y="0"/>
                </a:lnTo>
                <a:lnTo>
                  <a:pt x="27430"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24" name="object 124"/>
          <p:cNvSpPr/>
          <p:nvPr/>
        </p:nvSpPr>
        <p:spPr>
          <a:xfrm>
            <a:off x="8424131" y="3882824"/>
            <a:ext cx="18415" cy="30480"/>
          </a:xfrm>
          <a:custGeom>
            <a:avLst/>
            <a:gdLst/>
            <a:ahLst/>
            <a:cxnLst/>
            <a:rect l="l" t="t" r="r" b="b"/>
            <a:pathLst>
              <a:path w="18415" h="30479">
                <a:moveTo>
                  <a:pt x="18286" y="0"/>
                </a:moveTo>
                <a:lnTo>
                  <a:pt x="18286" y="30477"/>
                </a:lnTo>
                <a:lnTo>
                  <a:pt x="0" y="30477"/>
                </a:lnTo>
                <a:lnTo>
                  <a:pt x="18286"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25" name="object 125"/>
          <p:cNvSpPr/>
          <p:nvPr/>
        </p:nvSpPr>
        <p:spPr>
          <a:xfrm>
            <a:off x="8466801" y="3901111"/>
            <a:ext cx="45720" cy="6350"/>
          </a:xfrm>
          <a:custGeom>
            <a:avLst/>
            <a:gdLst/>
            <a:ahLst/>
            <a:cxnLst/>
            <a:rect l="l" t="t" r="r" b="b"/>
            <a:pathLst>
              <a:path w="45720" h="6350">
                <a:moveTo>
                  <a:pt x="0" y="0"/>
                </a:moveTo>
                <a:lnTo>
                  <a:pt x="0" y="6095"/>
                </a:lnTo>
                <a:lnTo>
                  <a:pt x="45717" y="6095"/>
                </a:lnTo>
                <a:lnTo>
                  <a:pt x="45717" y="0"/>
                </a:lnTo>
                <a:lnTo>
                  <a:pt x="0"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26" name="object 126"/>
          <p:cNvSpPr/>
          <p:nvPr/>
        </p:nvSpPr>
        <p:spPr>
          <a:xfrm>
            <a:off x="8524709" y="3867586"/>
            <a:ext cx="21590" cy="70485"/>
          </a:xfrm>
          <a:custGeom>
            <a:avLst/>
            <a:gdLst/>
            <a:ahLst/>
            <a:cxnLst/>
            <a:rect l="l" t="t" r="r" b="b"/>
            <a:pathLst>
              <a:path w="21590" h="70485">
                <a:moveTo>
                  <a:pt x="12191" y="9143"/>
                </a:moveTo>
                <a:lnTo>
                  <a:pt x="9143" y="12190"/>
                </a:lnTo>
                <a:lnTo>
                  <a:pt x="6095" y="12190"/>
                </a:lnTo>
                <a:lnTo>
                  <a:pt x="0" y="12190"/>
                </a:lnTo>
                <a:lnTo>
                  <a:pt x="0" y="15238"/>
                </a:lnTo>
                <a:lnTo>
                  <a:pt x="12191" y="15238"/>
                </a:lnTo>
                <a:lnTo>
                  <a:pt x="12191" y="70098"/>
                </a:lnTo>
                <a:lnTo>
                  <a:pt x="21334" y="70098"/>
                </a:lnTo>
                <a:lnTo>
                  <a:pt x="21334" y="0"/>
                </a:lnTo>
                <a:lnTo>
                  <a:pt x="18286" y="0"/>
                </a:lnTo>
                <a:lnTo>
                  <a:pt x="15238" y="6095"/>
                </a:lnTo>
                <a:lnTo>
                  <a:pt x="12191" y="9143"/>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27" name="object 127"/>
          <p:cNvSpPr txBox="1"/>
          <p:nvPr/>
        </p:nvSpPr>
        <p:spPr>
          <a:xfrm>
            <a:off x="8347427" y="3839798"/>
            <a:ext cx="284480"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14-</a:t>
            </a:r>
            <a:r>
              <a:rPr kumimoji="1" sz="800" b="0" i="0" u="none" strike="noStrike" kern="1200" cap="none" spc="415" normalizeH="0" baseline="0" noProof="0" dirty="0">
                <a:ln>
                  <a:noFill/>
                </a:ln>
                <a:solidFill>
                  <a:prstClr val="black"/>
                </a:solidFill>
                <a:effectLst/>
                <a:uLnTx/>
                <a:uFillTx/>
                <a:latin typeface="MS UI Gothic"/>
                <a:ea typeface="+mn-ea"/>
                <a:cs typeface="MS UI Gothic"/>
              </a:rPr>
              <a:t>1</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28" name="object 128"/>
          <p:cNvSpPr txBox="1"/>
          <p:nvPr/>
        </p:nvSpPr>
        <p:spPr>
          <a:xfrm>
            <a:off x="2096380" y="6253610"/>
            <a:ext cx="129539"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415" normalizeH="0" baseline="0" noProof="0" dirty="0">
                <a:ln>
                  <a:noFill/>
                </a:ln>
                <a:solidFill>
                  <a:prstClr val="black"/>
                </a:solidFill>
                <a:effectLst/>
                <a:uLnTx/>
                <a:uFillTx/>
                <a:latin typeface="MS UI Gothic"/>
                <a:ea typeface="+mn-ea"/>
                <a:cs typeface="MS UI Gothic"/>
              </a:rPr>
              <a:t>3</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29" name="object 129"/>
          <p:cNvSpPr txBox="1"/>
          <p:nvPr/>
        </p:nvSpPr>
        <p:spPr>
          <a:xfrm>
            <a:off x="4150600" y="6671151"/>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4</a:t>
            </a:r>
            <a:r>
              <a:rPr kumimoji="1" sz="800" b="0" i="0" u="none" strike="noStrike" kern="1200" cap="none" spc="415" normalizeH="0" baseline="0" noProof="0" dirty="0">
                <a:ln>
                  <a:noFill/>
                </a:ln>
                <a:solidFill>
                  <a:prstClr val="black"/>
                </a:solidFill>
                <a:effectLst/>
                <a:uLnTx/>
                <a:uFillTx/>
                <a:latin typeface="MS UI Gothic"/>
                <a:ea typeface="+mn-ea"/>
                <a:cs typeface="MS UI Gothic"/>
              </a:rPr>
              <a:t>3</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30" name="object 130"/>
          <p:cNvSpPr txBox="1"/>
          <p:nvPr/>
        </p:nvSpPr>
        <p:spPr>
          <a:xfrm>
            <a:off x="2629746" y="6622388"/>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3</a:t>
            </a:r>
            <a:r>
              <a:rPr kumimoji="1" sz="800" b="0" i="0" u="none" strike="noStrike" kern="1200" cap="none" spc="415" normalizeH="0" baseline="0" noProof="0" dirty="0">
                <a:ln>
                  <a:noFill/>
                </a:ln>
                <a:solidFill>
                  <a:prstClr val="black"/>
                </a:solidFill>
                <a:effectLst/>
                <a:uLnTx/>
                <a:uFillTx/>
                <a:latin typeface="MS UI Gothic"/>
                <a:ea typeface="+mn-ea"/>
                <a:cs typeface="MS UI Gothic"/>
              </a:rPr>
              <a:t>6</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31" name="object 131"/>
          <p:cNvSpPr txBox="1"/>
          <p:nvPr/>
        </p:nvSpPr>
        <p:spPr>
          <a:xfrm>
            <a:off x="4495002" y="6463905"/>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2</a:t>
            </a:r>
            <a:r>
              <a:rPr kumimoji="1" sz="800" b="0" i="0" u="none" strike="noStrike" kern="1200" cap="none" spc="415" normalizeH="0" baseline="0" noProof="0" dirty="0">
                <a:ln>
                  <a:noFill/>
                </a:ln>
                <a:solidFill>
                  <a:prstClr val="black"/>
                </a:solidFill>
                <a:effectLst/>
                <a:uLnTx/>
                <a:uFillTx/>
                <a:latin typeface="MS UI Gothic"/>
                <a:ea typeface="+mn-ea"/>
                <a:cs typeface="MS UI Gothic"/>
              </a:rPr>
              <a:t>3</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32" name="object 132"/>
          <p:cNvSpPr/>
          <p:nvPr/>
        </p:nvSpPr>
        <p:spPr>
          <a:xfrm>
            <a:off x="6900229" y="6656271"/>
            <a:ext cx="43180" cy="70485"/>
          </a:xfrm>
          <a:custGeom>
            <a:avLst/>
            <a:gdLst/>
            <a:ahLst/>
            <a:cxnLst/>
            <a:rect l="l" t="t" r="r" b="b"/>
            <a:pathLst>
              <a:path w="43179" h="70484">
                <a:moveTo>
                  <a:pt x="6095" y="0"/>
                </a:moveTo>
                <a:lnTo>
                  <a:pt x="3047" y="30477"/>
                </a:lnTo>
                <a:lnTo>
                  <a:pt x="3047" y="33525"/>
                </a:lnTo>
                <a:lnTo>
                  <a:pt x="12191" y="33525"/>
                </a:lnTo>
                <a:lnTo>
                  <a:pt x="15238" y="30477"/>
                </a:lnTo>
                <a:lnTo>
                  <a:pt x="18286" y="27429"/>
                </a:lnTo>
                <a:lnTo>
                  <a:pt x="24382" y="27429"/>
                </a:lnTo>
                <a:lnTo>
                  <a:pt x="30477" y="30477"/>
                </a:lnTo>
                <a:lnTo>
                  <a:pt x="33525" y="36572"/>
                </a:lnTo>
                <a:lnTo>
                  <a:pt x="33525" y="42668"/>
                </a:lnTo>
                <a:lnTo>
                  <a:pt x="30477" y="51811"/>
                </a:lnTo>
                <a:lnTo>
                  <a:pt x="27430" y="57907"/>
                </a:lnTo>
                <a:lnTo>
                  <a:pt x="24382" y="60954"/>
                </a:lnTo>
                <a:lnTo>
                  <a:pt x="21334" y="60954"/>
                </a:lnTo>
                <a:lnTo>
                  <a:pt x="15238" y="57907"/>
                </a:lnTo>
                <a:lnTo>
                  <a:pt x="12191" y="54859"/>
                </a:lnTo>
                <a:lnTo>
                  <a:pt x="12191" y="48763"/>
                </a:lnTo>
                <a:lnTo>
                  <a:pt x="0" y="48763"/>
                </a:lnTo>
                <a:lnTo>
                  <a:pt x="3047" y="57907"/>
                </a:lnTo>
                <a:lnTo>
                  <a:pt x="9143" y="64002"/>
                </a:lnTo>
                <a:lnTo>
                  <a:pt x="15238" y="67050"/>
                </a:lnTo>
                <a:lnTo>
                  <a:pt x="21334" y="70098"/>
                </a:lnTo>
                <a:lnTo>
                  <a:pt x="30477" y="67050"/>
                </a:lnTo>
                <a:lnTo>
                  <a:pt x="36573" y="64002"/>
                </a:lnTo>
                <a:lnTo>
                  <a:pt x="39621" y="54859"/>
                </a:lnTo>
                <a:lnTo>
                  <a:pt x="42669" y="42668"/>
                </a:lnTo>
                <a:lnTo>
                  <a:pt x="42669" y="33525"/>
                </a:lnTo>
                <a:lnTo>
                  <a:pt x="36573" y="24381"/>
                </a:lnTo>
                <a:lnTo>
                  <a:pt x="30477" y="21334"/>
                </a:lnTo>
                <a:lnTo>
                  <a:pt x="24382" y="21334"/>
                </a:lnTo>
                <a:lnTo>
                  <a:pt x="18286" y="21334"/>
                </a:lnTo>
                <a:lnTo>
                  <a:pt x="12191" y="24381"/>
                </a:lnTo>
                <a:lnTo>
                  <a:pt x="15238" y="9143"/>
                </a:lnTo>
                <a:lnTo>
                  <a:pt x="15238" y="6095"/>
                </a:lnTo>
                <a:lnTo>
                  <a:pt x="39621" y="6095"/>
                </a:lnTo>
                <a:lnTo>
                  <a:pt x="39621" y="0"/>
                </a:lnTo>
                <a:lnTo>
                  <a:pt x="6095"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33" name="object 133"/>
          <p:cNvSpPr/>
          <p:nvPr/>
        </p:nvSpPr>
        <p:spPr>
          <a:xfrm>
            <a:off x="6955089" y="6653223"/>
            <a:ext cx="40005" cy="73660"/>
          </a:xfrm>
          <a:custGeom>
            <a:avLst/>
            <a:gdLst/>
            <a:ahLst/>
            <a:cxnLst/>
            <a:rect l="l" t="t" r="r" b="b"/>
            <a:pathLst>
              <a:path w="40004" h="73659">
                <a:moveTo>
                  <a:pt x="0" y="39620"/>
                </a:moveTo>
                <a:lnTo>
                  <a:pt x="0" y="48763"/>
                </a:lnTo>
                <a:lnTo>
                  <a:pt x="0" y="54859"/>
                </a:lnTo>
                <a:lnTo>
                  <a:pt x="3047" y="60954"/>
                </a:lnTo>
                <a:lnTo>
                  <a:pt x="6095" y="67050"/>
                </a:lnTo>
                <a:lnTo>
                  <a:pt x="12191" y="70098"/>
                </a:lnTo>
                <a:lnTo>
                  <a:pt x="18286" y="73145"/>
                </a:lnTo>
                <a:lnTo>
                  <a:pt x="27430" y="70098"/>
                </a:lnTo>
                <a:lnTo>
                  <a:pt x="33525" y="67050"/>
                </a:lnTo>
                <a:lnTo>
                  <a:pt x="36573" y="60954"/>
                </a:lnTo>
                <a:lnTo>
                  <a:pt x="39621" y="48763"/>
                </a:lnTo>
                <a:lnTo>
                  <a:pt x="36573" y="36572"/>
                </a:lnTo>
                <a:lnTo>
                  <a:pt x="33525" y="30477"/>
                </a:lnTo>
                <a:lnTo>
                  <a:pt x="27430" y="27429"/>
                </a:lnTo>
                <a:lnTo>
                  <a:pt x="21334" y="24381"/>
                </a:lnTo>
                <a:lnTo>
                  <a:pt x="15238" y="27429"/>
                </a:lnTo>
                <a:lnTo>
                  <a:pt x="12191" y="27429"/>
                </a:lnTo>
                <a:lnTo>
                  <a:pt x="9143" y="33525"/>
                </a:lnTo>
                <a:lnTo>
                  <a:pt x="9143" y="21334"/>
                </a:lnTo>
                <a:lnTo>
                  <a:pt x="15238" y="12190"/>
                </a:lnTo>
                <a:lnTo>
                  <a:pt x="21334" y="9143"/>
                </a:lnTo>
                <a:lnTo>
                  <a:pt x="27430" y="12190"/>
                </a:lnTo>
                <a:lnTo>
                  <a:pt x="27430" y="15238"/>
                </a:lnTo>
                <a:lnTo>
                  <a:pt x="30478" y="18286"/>
                </a:lnTo>
                <a:lnTo>
                  <a:pt x="39621" y="18286"/>
                </a:lnTo>
                <a:lnTo>
                  <a:pt x="36573" y="12190"/>
                </a:lnTo>
                <a:lnTo>
                  <a:pt x="33525" y="6095"/>
                </a:lnTo>
                <a:lnTo>
                  <a:pt x="27430" y="3047"/>
                </a:lnTo>
                <a:lnTo>
                  <a:pt x="21334" y="0"/>
                </a:lnTo>
                <a:lnTo>
                  <a:pt x="15238" y="3047"/>
                </a:lnTo>
                <a:lnTo>
                  <a:pt x="9143" y="6095"/>
                </a:lnTo>
                <a:lnTo>
                  <a:pt x="3047" y="12190"/>
                </a:lnTo>
                <a:lnTo>
                  <a:pt x="0" y="18286"/>
                </a:lnTo>
                <a:lnTo>
                  <a:pt x="0" y="27429"/>
                </a:lnTo>
                <a:lnTo>
                  <a:pt x="0" y="3962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34" name="object 134"/>
          <p:cNvSpPr/>
          <p:nvPr/>
        </p:nvSpPr>
        <p:spPr>
          <a:xfrm>
            <a:off x="6964233" y="6686748"/>
            <a:ext cx="21590" cy="30480"/>
          </a:xfrm>
          <a:custGeom>
            <a:avLst/>
            <a:gdLst/>
            <a:ahLst/>
            <a:cxnLst/>
            <a:rect l="l" t="t" r="r" b="b"/>
            <a:pathLst>
              <a:path w="21590" h="30479">
                <a:moveTo>
                  <a:pt x="12191" y="0"/>
                </a:moveTo>
                <a:lnTo>
                  <a:pt x="18286" y="3047"/>
                </a:lnTo>
                <a:lnTo>
                  <a:pt x="18286" y="6095"/>
                </a:lnTo>
                <a:lnTo>
                  <a:pt x="21334" y="15238"/>
                </a:lnTo>
                <a:lnTo>
                  <a:pt x="18286" y="24381"/>
                </a:lnTo>
                <a:lnTo>
                  <a:pt x="18286" y="30477"/>
                </a:lnTo>
                <a:lnTo>
                  <a:pt x="12191" y="30477"/>
                </a:lnTo>
                <a:lnTo>
                  <a:pt x="9143" y="30477"/>
                </a:lnTo>
                <a:lnTo>
                  <a:pt x="6095" y="27429"/>
                </a:lnTo>
                <a:lnTo>
                  <a:pt x="0" y="21334"/>
                </a:lnTo>
                <a:lnTo>
                  <a:pt x="0" y="15238"/>
                </a:lnTo>
                <a:lnTo>
                  <a:pt x="0" y="6095"/>
                </a:lnTo>
                <a:lnTo>
                  <a:pt x="3047" y="3047"/>
                </a:lnTo>
                <a:lnTo>
                  <a:pt x="12191"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35" name="object 135"/>
          <p:cNvSpPr txBox="1"/>
          <p:nvPr/>
        </p:nvSpPr>
        <p:spPr>
          <a:xfrm>
            <a:off x="6884481" y="6625435"/>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5</a:t>
            </a:r>
            <a:r>
              <a:rPr kumimoji="1" sz="800" b="0" i="0" u="none" strike="noStrike" kern="1200" cap="none" spc="415" normalizeH="0" baseline="0" noProof="0" dirty="0">
                <a:ln>
                  <a:noFill/>
                </a:ln>
                <a:solidFill>
                  <a:prstClr val="black"/>
                </a:solidFill>
                <a:effectLst/>
                <a:uLnTx/>
                <a:uFillTx/>
                <a:latin typeface="MS UI Gothic"/>
                <a:ea typeface="+mn-ea"/>
                <a:cs typeface="MS UI Gothic"/>
              </a:rPr>
              <a:t>6</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36" name="object 136"/>
          <p:cNvSpPr txBox="1"/>
          <p:nvPr/>
        </p:nvSpPr>
        <p:spPr>
          <a:xfrm>
            <a:off x="4747970" y="6561432"/>
            <a:ext cx="284480"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415" normalizeH="0" baseline="0" noProof="0" dirty="0">
                <a:ln>
                  <a:noFill/>
                </a:ln>
                <a:solidFill>
                  <a:prstClr val="black"/>
                </a:solidFill>
                <a:effectLst/>
                <a:uLnTx/>
                <a:uFillTx/>
                <a:latin typeface="MS UI Gothic"/>
                <a:ea typeface="+mn-ea"/>
                <a:cs typeface="MS UI Gothic"/>
              </a:rPr>
              <a:t>2</a:t>
            </a:r>
            <a:r>
              <a:rPr kumimoji="1" sz="800" b="0" i="0" u="none" strike="noStrike" kern="1200" cap="none" spc="5" normalizeH="0" baseline="0" noProof="0" dirty="0">
                <a:ln>
                  <a:noFill/>
                </a:ln>
                <a:solidFill>
                  <a:prstClr val="black"/>
                </a:solidFill>
                <a:effectLst/>
                <a:uLnTx/>
                <a:uFillTx/>
                <a:latin typeface="MS UI Gothic"/>
                <a:ea typeface="+mn-ea"/>
                <a:cs typeface="MS UI Gothic"/>
              </a:rPr>
              <a:t>-</a:t>
            </a:r>
            <a:r>
              <a:rPr kumimoji="1" sz="800" b="0" i="0" u="none" strike="noStrike" kern="1200" cap="none" spc="415" normalizeH="0" baseline="0" noProof="0" dirty="0">
                <a:ln>
                  <a:noFill/>
                </a:ln>
                <a:solidFill>
                  <a:prstClr val="black"/>
                </a:solidFill>
                <a:effectLst/>
                <a:uLnTx/>
                <a:uFillTx/>
                <a:latin typeface="MS UI Gothic"/>
                <a:ea typeface="+mn-ea"/>
                <a:cs typeface="MS UI Gothic"/>
              </a:rPr>
              <a:t>2</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37" name="object 137"/>
          <p:cNvSpPr/>
          <p:nvPr/>
        </p:nvSpPr>
        <p:spPr>
          <a:xfrm>
            <a:off x="929580" y="2438194"/>
            <a:ext cx="40005" cy="70485"/>
          </a:xfrm>
          <a:custGeom>
            <a:avLst/>
            <a:gdLst/>
            <a:ahLst/>
            <a:cxnLst/>
            <a:rect l="l" t="t" r="r" b="b"/>
            <a:pathLst>
              <a:path w="40005" h="70485">
                <a:moveTo>
                  <a:pt x="3047" y="0"/>
                </a:moveTo>
                <a:lnTo>
                  <a:pt x="0" y="33525"/>
                </a:lnTo>
                <a:lnTo>
                  <a:pt x="0" y="36572"/>
                </a:lnTo>
                <a:lnTo>
                  <a:pt x="9143" y="36572"/>
                </a:lnTo>
                <a:lnTo>
                  <a:pt x="12191" y="30477"/>
                </a:lnTo>
                <a:lnTo>
                  <a:pt x="15239" y="30477"/>
                </a:lnTo>
                <a:lnTo>
                  <a:pt x="21334" y="27429"/>
                </a:lnTo>
                <a:lnTo>
                  <a:pt x="27430" y="30477"/>
                </a:lnTo>
                <a:lnTo>
                  <a:pt x="30478" y="36572"/>
                </a:lnTo>
                <a:lnTo>
                  <a:pt x="30478" y="42668"/>
                </a:lnTo>
                <a:lnTo>
                  <a:pt x="30478" y="51811"/>
                </a:lnTo>
                <a:lnTo>
                  <a:pt x="24382" y="57907"/>
                </a:lnTo>
                <a:lnTo>
                  <a:pt x="21334" y="60954"/>
                </a:lnTo>
                <a:lnTo>
                  <a:pt x="18286" y="60954"/>
                </a:lnTo>
                <a:lnTo>
                  <a:pt x="12191" y="60954"/>
                </a:lnTo>
                <a:lnTo>
                  <a:pt x="9143" y="54859"/>
                </a:lnTo>
                <a:lnTo>
                  <a:pt x="9143" y="48763"/>
                </a:lnTo>
                <a:lnTo>
                  <a:pt x="0" y="48763"/>
                </a:lnTo>
                <a:lnTo>
                  <a:pt x="0" y="57907"/>
                </a:lnTo>
                <a:lnTo>
                  <a:pt x="6095" y="64002"/>
                </a:lnTo>
                <a:lnTo>
                  <a:pt x="12191" y="67050"/>
                </a:lnTo>
                <a:lnTo>
                  <a:pt x="18286" y="70098"/>
                </a:lnTo>
                <a:lnTo>
                  <a:pt x="27430" y="67050"/>
                </a:lnTo>
                <a:lnTo>
                  <a:pt x="33525" y="64002"/>
                </a:lnTo>
                <a:lnTo>
                  <a:pt x="36573" y="54859"/>
                </a:lnTo>
                <a:lnTo>
                  <a:pt x="39621" y="42668"/>
                </a:lnTo>
                <a:lnTo>
                  <a:pt x="39621" y="33525"/>
                </a:lnTo>
                <a:lnTo>
                  <a:pt x="33525" y="27429"/>
                </a:lnTo>
                <a:lnTo>
                  <a:pt x="27430" y="21334"/>
                </a:lnTo>
                <a:lnTo>
                  <a:pt x="21334" y="21334"/>
                </a:lnTo>
                <a:lnTo>
                  <a:pt x="15239" y="21334"/>
                </a:lnTo>
                <a:lnTo>
                  <a:pt x="9143" y="27429"/>
                </a:lnTo>
                <a:lnTo>
                  <a:pt x="9143" y="24381"/>
                </a:lnTo>
                <a:lnTo>
                  <a:pt x="12191" y="9143"/>
                </a:lnTo>
                <a:lnTo>
                  <a:pt x="12191" y="6095"/>
                </a:lnTo>
                <a:lnTo>
                  <a:pt x="39621" y="6095"/>
                </a:lnTo>
                <a:lnTo>
                  <a:pt x="39621" y="0"/>
                </a:lnTo>
                <a:lnTo>
                  <a:pt x="3047"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38" name="object 138"/>
          <p:cNvSpPr/>
          <p:nvPr/>
        </p:nvSpPr>
        <p:spPr>
          <a:xfrm>
            <a:off x="981393" y="2438194"/>
            <a:ext cx="40005" cy="70485"/>
          </a:xfrm>
          <a:custGeom>
            <a:avLst/>
            <a:gdLst/>
            <a:ahLst/>
            <a:cxnLst/>
            <a:rect l="l" t="t" r="r" b="b"/>
            <a:pathLst>
              <a:path w="40005" h="70485">
                <a:moveTo>
                  <a:pt x="0" y="18286"/>
                </a:moveTo>
                <a:lnTo>
                  <a:pt x="9143" y="18286"/>
                </a:lnTo>
                <a:lnTo>
                  <a:pt x="9143" y="12190"/>
                </a:lnTo>
                <a:lnTo>
                  <a:pt x="12191" y="9143"/>
                </a:lnTo>
                <a:lnTo>
                  <a:pt x="18286" y="6095"/>
                </a:lnTo>
                <a:lnTo>
                  <a:pt x="24382" y="9143"/>
                </a:lnTo>
                <a:lnTo>
                  <a:pt x="27430" y="12190"/>
                </a:lnTo>
                <a:lnTo>
                  <a:pt x="30478" y="18286"/>
                </a:lnTo>
                <a:lnTo>
                  <a:pt x="27430" y="21334"/>
                </a:lnTo>
                <a:lnTo>
                  <a:pt x="24382" y="27429"/>
                </a:lnTo>
                <a:lnTo>
                  <a:pt x="21334" y="27429"/>
                </a:lnTo>
                <a:lnTo>
                  <a:pt x="18286" y="30477"/>
                </a:lnTo>
                <a:lnTo>
                  <a:pt x="15239" y="30477"/>
                </a:lnTo>
                <a:lnTo>
                  <a:pt x="15239" y="36572"/>
                </a:lnTo>
                <a:lnTo>
                  <a:pt x="18286" y="36572"/>
                </a:lnTo>
                <a:lnTo>
                  <a:pt x="24382" y="36572"/>
                </a:lnTo>
                <a:lnTo>
                  <a:pt x="27430" y="39620"/>
                </a:lnTo>
                <a:lnTo>
                  <a:pt x="30478" y="42668"/>
                </a:lnTo>
                <a:lnTo>
                  <a:pt x="30478" y="48763"/>
                </a:lnTo>
                <a:lnTo>
                  <a:pt x="30478" y="54859"/>
                </a:lnTo>
                <a:lnTo>
                  <a:pt x="27430" y="57907"/>
                </a:lnTo>
                <a:lnTo>
                  <a:pt x="24382" y="60954"/>
                </a:lnTo>
                <a:lnTo>
                  <a:pt x="18286" y="60954"/>
                </a:lnTo>
                <a:lnTo>
                  <a:pt x="15239" y="60954"/>
                </a:lnTo>
                <a:lnTo>
                  <a:pt x="12191" y="57907"/>
                </a:lnTo>
                <a:lnTo>
                  <a:pt x="9143" y="54859"/>
                </a:lnTo>
                <a:lnTo>
                  <a:pt x="9143" y="48763"/>
                </a:lnTo>
                <a:lnTo>
                  <a:pt x="0" y="48763"/>
                </a:lnTo>
                <a:lnTo>
                  <a:pt x="0" y="51811"/>
                </a:lnTo>
                <a:lnTo>
                  <a:pt x="0" y="57907"/>
                </a:lnTo>
                <a:lnTo>
                  <a:pt x="3047" y="64002"/>
                </a:lnTo>
                <a:lnTo>
                  <a:pt x="9143" y="67050"/>
                </a:lnTo>
                <a:lnTo>
                  <a:pt x="18286" y="70098"/>
                </a:lnTo>
                <a:lnTo>
                  <a:pt x="27430" y="67050"/>
                </a:lnTo>
                <a:lnTo>
                  <a:pt x="33525" y="64002"/>
                </a:lnTo>
                <a:lnTo>
                  <a:pt x="39621" y="57907"/>
                </a:lnTo>
                <a:lnTo>
                  <a:pt x="39621" y="48763"/>
                </a:lnTo>
                <a:lnTo>
                  <a:pt x="39621" y="42668"/>
                </a:lnTo>
                <a:lnTo>
                  <a:pt x="33525" y="36572"/>
                </a:lnTo>
                <a:lnTo>
                  <a:pt x="27430" y="33525"/>
                </a:lnTo>
                <a:lnTo>
                  <a:pt x="33525" y="30477"/>
                </a:lnTo>
                <a:lnTo>
                  <a:pt x="36573" y="24381"/>
                </a:lnTo>
                <a:lnTo>
                  <a:pt x="39621" y="18286"/>
                </a:lnTo>
                <a:lnTo>
                  <a:pt x="36573" y="9143"/>
                </a:lnTo>
                <a:lnTo>
                  <a:pt x="33525" y="3047"/>
                </a:lnTo>
                <a:lnTo>
                  <a:pt x="27430" y="0"/>
                </a:lnTo>
                <a:lnTo>
                  <a:pt x="18286" y="0"/>
                </a:lnTo>
                <a:lnTo>
                  <a:pt x="12191" y="0"/>
                </a:lnTo>
                <a:lnTo>
                  <a:pt x="6095" y="3047"/>
                </a:lnTo>
                <a:lnTo>
                  <a:pt x="3047" y="12190"/>
                </a:lnTo>
                <a:lnTo>
                  <a:pt x="0" y="18286"/>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39" name="object 139"/>
          <p:cNvSpPr txBox="1"/>
          <p:nvPr/>
        </p:nvSpPr>
        <p:spPr>
          <a:xfrm>
            <a:off x="910784" y="2407359"/>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5</a:t>
            </a:r>
            <a:r>
              <a:rPr kumimoji="1" sz="800" b="0" i="0" u="none" strike="noStrike" kern="1200" cap="none" spc="415" normalizeH="0" baseline="0" noProof="0" dirty="0">
                <a:ln>
                  <a:noFill/>
                </a:ln>
                <a:solidFill>
                  <a:prstClr val="black"/>
                </a:solidFill>
                <a:effectLst/>
                <a:uLnTx/>
                <a:uFillTx/>
                <a:latin typeface="MS UI Gothic"/>
                <a:ea typeface="+mn-ea"/>
                <a:cs typeface="MS UI Gothic"/>
              </a:rPr>
              <a:t>3</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40" name="object 140"/>
          <p:cNvSpPr/>
          <p:nvPr/>
        </p:nvSpPr>
        <p:spPr>
          <a:xfrm>
            <a:off x="8137638" y="6217395"/>
            <a:ext cx="40005" cy="70485"/>
          </a:xfrm>
          <a:custGeom>
            <a:avLst/>
            <a:gdLst/>
            <a:ahLst/>
            <a:cxnLst/>
            <a:rect l="l" t="t" r="r" b="b"/>
            <a:pathLst>
              <a:path w="40004" h="70485">
                <a:moveTo>
                  <a:pt x="0" y="36572"/>
                </a:moveTo>
                <a:lnTo>
                  <a:pt x="0" y="45716"/>
                </a:lnTo>
                <a:lnTo>
                  <a:pt x="3047" y="54859"/>
                </a:lnTo>
                <a:lnTo>
                  <a:pt x="3047" y="60954"/>
                </a:lnTo>
                <a:lnTo>
                  <a:pt x="6095" y="64002"/>
                </a:lnTo>
                <a:lnTo>
                  <a:pt x="15238" y="70098"/>
                </a:lnTo>
                <a:lnTo>
                  <a:pt x="21334" y="70098"/>
                </a:lnTo>
                <a:lnTo>
                  <a:pt x="27430" y="70098"/>
                </a:lnTo>
                <a:lnTo>
                  <a:pt x="33525" y="67050"/>
                </a:lnTo>
                <a:lnTo>
                  <a:pt x="39621" y="57907"/>
                </a:lnTo>
                <a:lnTo>
                  <a:pt x="39621" y="45716"/>
                </a:lnTo>
                <a:lnTo>
                  <a:pt x="39621" y="36572"/>
                </a:lnTo>
                <a:lnTo>
                  <a:pt x="33525" y="27429"/>
                </a:lnTo>
                <a:lnTo>
                  <a:pt x="30477" y="24381"/>
                </a:lnTo>
                <a:lnTo>
                  <a:pt x="21334" y="24381"/>
                </a:lnTo>
                <a:lnTo>
                  <a:pt x="18286" y="24381"/>
                </a:lnTo>
                <a:lnTo>
                  <a:pt x="12191" y="27429"/>
                </a:lnTo>
                <a:lnTo>
                  <a:pt x="9143" y="33525"/>
                </a:lnTo>
                <a:lnTo>
                  <a:pt x="12191" y="18286"/>
                </a:lnTo>
                <a:lnTo>
                  <a:pt x="15238" y="9143"/>
                </a:lnTo>
                <a:lnTo>
                  <a:pt x="21334" y="6095"/>
                </a:lnTo>
                <a:lnTo>
                  <a:pt x="27430" y="9143"/>
                </a:lnTo>
                <a:lnTo>
                  <a:pt x="30477" y="12190"/>
                </a:lnTo>
                <a:lnTo>
                  <a:pt x="30477" y="18286"/>
                </a:lnTo>
                <a:lnTo>
                  <a:pt x="39621" y="18286"/>
                </a:lnTo>
                <a:lnTo>
                  <a:pt x="39621" y="9143"/>
                </a:lnTo>
                <a:lnTo>
                  <a:pt x="33525" y="3047"/>
                </a:lnTo>
                <a:lnTo>
                  <a:pt x="27430" y="0"/>
                </a:lnTo>
                <a:lnTo>
                  <a:pt x="21334" y="0"/>
                </a:lnTo>
                <a:lnTo>
                  <a:pt x="15238" y="0"/>
                </a:lnTo>
                <a:lnTo>
                  <a:pt x="9143" y="3047"/>
                </a:lnTo>
                <a:lnTo>
                  <a:pt x="6095" y="9143"/>
                </a:lnTo>
                <a:lnTo>
                  <a:pt x="3047" y="18286"/>
                </a:lnTo>
                <a:lnTo>
                  <a:pt x="0" y="27429"/>
                </a:lnTo>
                <a:lnTo>
                  <a:pt x="0" y="36572"/>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41" name="object 141"/>
          <p:cNvSpPr/>
          <p:nvPr/>
        </p:nvSpPr>
        <p:spPr>
          <a:xfrm>
            <a:off x="8146781" y="6247873"/>
            <a:ext cx="21590" cy="33655"/>
          </a:xfrm>
          <a:custGeom>
            <a:avLst/>
            <a:gdLst/>
            <a:ahLst/>
            <a:cxnLst/>
            <a:rect l="l" t="t" r="r" b="b"/>
            <a:pathLst>
              <a:path w="21590" h="33654">
                <a:moveTo>
                  <a:pt x="12191" y="0"/>
                </a:moveTo>
                <a:lnTo>
                  <a:pt x="18286" y="3047"/>
                </a:lnTo>
                <a:lnTo>
                  <a:pt x="21334" y="9143"/>
                </a:lnTo>
                <a:lnTo>
                  <a:pt x="21334" y="15238"/>
                </a:lnTo>
                <a:lnTo>
                  <a:pt x="21334" y="24381"/>
                </a:lnTo>
                <a:lnTo>
                  <a:pt x="18286" y="30477"/>
                </a:lnTo>
                <a:lnTo>
                  <a:pt x="12191" y="33525"/>
                </a:lnTo>
                <a:lnTo>
                  <a:pt x="9143" y="33525"/>
                </a:lnTo>
                <a:lnTo>
                  <a:pt x="6095" y="30477"/>
                </a:lnTo>
                <a:lnTo>
                  <a:pt x="3047" y="24381"/>
                </a:lnTo>
                <a:lnTo>
                  <a:pt x="0" y="15238"/>
                </a:lnTo>
                <a:lnTo>
                  <a:pt x="3047" y="9143"/>
                </a:lnTo>
                <a:lnTo>
                  <a:pt x="6095" y="3047"/>
                </a:lnTo>
                <a:lnTo>
                  <a:pt x="12191"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42" name="object 142"/>
          <p:cNvSpPr/>
          <p:nvPr/>
        </p:nvSpPr>
        <p:spPr>
          <a:xfrm>
            <a:off x="8189450" y="6217395"/>
            <a:ext cx="40005" cy="70485"/>
          </a:xfrm>
          <a:custGeom>
            <a:avLst/>
            <a:gdLst/>
            <a:ahLst/>
            <a:cxnLst/>
            <a:rect l="l" t="t" r="r" b="b"/>
            <a:pathLst>
              <a:path w="40004" h="70485">
                <a:moveTo>
                  <a:pt x="0" y="24381"/>
                </a:moveTo>
                <a:lnTo>
                  <a:pt x="9143" y="24381"/>
                </a:lnTo>
                <a:lnTo>
                  <a:pt x="12191" y="15238"/>
                </a:lnTo>
                <a:lnTo>
                  <a:pt x="15239" y="9143"/>
                </a:lnTo>
                <a:lnTo>
                  <a:pt x="21334" y="6095"/>
                </a:lnTo>
                <a:lnTo>
                  <a:pt x="27430" y="9143"/>
                </a:lnTo>
                <a:lnTo>
                  <a:pt x="30478" y="12190"/>
                </a:lnTo>
                <a:lnTo>
                  <a:pt x="30478" y="18286"/>
                </a:lnTo>
                <a:lnTo>
                  <a:pt x="27430" y="24381"/>
                </a:lnTo>
                <a:lnTo>
                  <a:pt x="24382" y="33525"/>
                </a:lnTo>
                <a:lnTo>
                  <a:pt x="15239" y="42668"/>
                </a:lnTo>
                <a:lnTo>
                  <a:pt x="6095" y="51811"/>
                </a:lnTo>
                <a:lnTo>
                  <a:pt x="3047" y="57907"/>
                </a:lnTo>
                <a:lnTo>
                  <a:pt x="0" y="64002"/>
                </a:lnTo>
                <a:lnTo>
                  <a:pt x="0" y="70098"/>
                </a:lnTo>
                <a:lnTo>
                  <a:pt x="39621" y="70098"/>
                </a:lnTo>
                <a:lnTo>
                  <a:pt x="39621" y="60954"/>
                </a:lnTo>
                <a:lnTo>
                  <a:pt x="9143" y="60954"/>
                </a:lnTo>
                <a:lnTo>
                  <a:pt x="15239" y="54859"/>
                </a:lnTo>
                <a:lnTo>
                  <a:pt x="21334" y="48763"/>
                </a:lnTo>
                <a:lnTo>
                  <a:pt x="33525" y="33525"/>
                </a:lnTo>
                <a:lnTo>
                  <a:pt x="39621" y="27429"/>
                </a:lnTo>
                <a:lnTo>
                  <a:pt x="39621" y="18286"/>
                </a:lnTo>
                <a:lnTo>
                  <a:pt x="39621" y="12190"/>
                </a:lnTo>
                <a:lnTo>
                  <a:pt x="33525" y="6095"/>
                </a:lnTo>
                <a:lnTo>
                  <a:pt x="27430" y="0"/>
                </a:lnTo>
                <a:lnTo>
                  <a:pt x="21334" y="0"/>
                </a:lnTo>
                <a:lnTo>
                  <a:pt x="12191" y="0"/>
                </a:lnTo>
                <a:lnTo>
                  <a:pt x="9143" y="6095"/>
                </a:lnTo>
                <a:lnTo>
                  <a:pt x="3047" y="12190"/>
                </a:lnTo>
                <a:lnTo>
                  <a:pt x="0" y="24381"/>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43" name="object 143"/>
          <p:cNvSpPr txBox="1"/>
          <p:nvPr/>
        </p:nvSpPr>
        <p:spPr>
          <a:xfrm>
            <a:off x="8118842" y="6186560"/>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6</a:t>
            </a:r>
            <a:r>
              <a:rPr kumimoji="1" sz="800" b="0" i="0" u="none" strike="noStrike" kern="1200" cap="none" spc="415" normalizeH="0" baseline="0" noProof="0" dirty="0">
                <a:ln>
                  <a:noFill/>
                </a:ln>
                <a:solidFill>
                  <a:prstClr val="black"/>
                </a:solidFill>
                <a:effectLst/>
                <a:uLnTx/>
                <a:uFillTx/>
                <a:latin typeface="MS UI Gothic"/>
                <a:ea typeface="+mn-ea"/>
                <a:cs typeface="MS UI Gothic"/>
              </a:rPr>
              <a:t>2</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44" name="object 144"/>
          <p:cNvSpPr/>
          <p:nvPr/>
        </p:nvSpPr>
        <p:spPr>
          <a:xfrm>
            <a:off x="8698434" y="1054519"/>
            <a:ext cx="40005" cy="70485"/>
          </a:xfrm>
          <a:custGeom>
            <a:avLst/>
            <a:gdLst/>
            <a:ahLst/>
            <a:cxnLst/>
            <a:rect l="l" t="t" r="r" b="b"/>
            <a:pathLst>
              <a:path w="40004" h="70484">
                <a:moveTo>
                  <a:pt x="3047" y="0"/>
                </a:moveTo>
                <a:lnTo>
                  <a:pt x="3047" y="3047"/>
                </a:lnTo>
                <a:lnTo>
                  <a:pt x="3047" y="33525"/>
                </a:lnTo>
                <a:lnTo>
                  <a:pt x="0" y="36572"/>
                </a:lnTo>
                <a:lnTo>
                  <a:pt x="9143" y="36572"/>
                </a:lnTo>
                <a:lnTo>
                  <a:pt x="12191" y="33525"/>
                </a:lnTo>
                <a:lnTo>
                  <a:pt x="15239" y="30477"/>
                </a:lnTo>
                <a:lnTo>
                  <a:pt x="21334" y="27429"/>
                </a:lnTo>
                <a:lnTo>
                  <a:pt x="27430" y="30477"/>
                </a:lnTo>
                <a:lnTo>
                  <a:pt x="30478" y="36572"/>
                </a:lnTo>
                <a:lnTo>
                  <a:pt x="30478" y="45716"/>
                </a:lnTo>
                <a:lnTo>
                  <a:pt x="30478" y="54859"/>
                </a:lnTo>
                <a:lnTo>
                  <a:pt x="24382" y="60954"/>
                </a:lnTo>
                <a:lnTo>
                  <a:pt x="21334" y="60954"/>
                </a:lnTo>
                <a:lnTo>
                  <a:pt x="18286" y="64002"/>
                </a:lnTo>
                <a:lnTo>
                  <a:pt x="12191" y="60954"/>
                </a:lnTo>
                <a:lnTo>
                  <a:pt x="9143" y="54859"/>
                </a:lnTo>
                <a:lnTo>
                  <a:pt x="9143" y="48763"/>
                </a:lnTo>
                <a:lnTo>
                  <a:pt x="0" y="48763"/>
                </a:lnTo>
                <a:lnTo>
                  <a:pt x="0" y="57907"/>
                </a:lnTo>
                <a:lnTo>
                  <a:pt x="6095" y="64002"/>
                </a:lnTo>
                <a:lnTo>
                  <a:pt x="12191" y="70098"/>
                </a:lnTo>
                <a:lnTo>
                  <a:pt x="18286" y="70098"/>
                </a:lnTo>
                <a:lnTo>
                  <a:pt x="27430" y="70098"/>
                </a:lnTo>
                <a:lnTo>
                  <a:pt x="33525" y="64002"/>
                </a:lnTo>
                <a:lnTo>
                  <a:pt x="39621" y="54859"/>
                </a:lnTo>
                <a:lnTo>
                  <a:pt x="39621" y="42668"/>
                </a:lnTo>
                <a:lnTo>
                  <a:pt x="39621" y="33525"/>
                </a:lnTo>
                <a:lnTo>
                  <a:pt x="33525" y="27429"/>
                </a:lnTo>
                <a:lnTo>
                  <a:pt x="27430" y="24381"/>
                </a:lnTo>
                <a:lnTo>
                  <a:pt x="21334" y="21334"/>
                </a:lnTo>
                <a:lnTo>
                  <a:pt x="15239" y="24381"/>
                </a:lnTo>
                <a:lnTo>
                  <a:pt x="9143" y="27429"/>
                </a:lnTo>
                <a:lnTo>
                  <a:pt x="9143" y="24381"/>
                </a:lnTo>
                <a:lnTo>
                  <a:pt x="12191" y="9143"/>
                </a:lnTo>
                <a:lnTo>
                  <a:pt x="39621" y="9143"/>
                </a:lnTo>
                <a:lnTo>
                  <a:pt x="39621" y="0"/>
                </a:lnTo>
                <a:lnTo>
                  <a:pt x="3047"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45" name="object 145"/>
          <p:cNvSpPr/>
          <p:nvPr/>
        </p:nvSpPr>
        <p:spPr>
          <a:xfrm>
            <a:off x="8750246" y="1054519"/>
            <a:ext cx="40005" cy="70485"/>
          </a:xfrm>
          <a:custGeom>
            <a:avLst/>
            <a:gdLst/>
            <a:ahLst/>
            <a:cxnLst/>
            <a:rect l="l" t="t" r="r" b="b"/>
            <a:pathLst>
              <a:path w="40004" h="70484">
                <a:moveTo>
                  <a:pt x="0" y="36572"/>
                </a:moveTo>
                <a:lnTo>
                  <a:pt x="0" y="45716"/>
                </a:lnTo>
                <a:lnTo>
                  <a:pt x="0" y="54859"/>
                </a:lnTo>
                <a:lnTo>
                  <a:pt x="3047" y="60954"/>
                </a:lnTo>
                <a:lnTo>
                  <a:pt x="6095" y="64002"/>
                </a:lnTo>
                <a:lnTo>
                  <a:pt x="12191" y="70098"/>
                </a:lnTo>
                <a:lnTo>
                  <a:pt x="18286" y="70098"/>
                </a:lnTo>
                <a:lnTo>
                  <a:pt x="27430" y="70098"/>
                </a:lnTo>
                <a:lnTo>
                  <a:pt x="33525" y="67050"/>
                </a:lnTo>
                <a:lnTo>
                  <a:pt x="36573" y="57907"/>
                </a:lnTo>
                <a:lnTo>
                  <a:pt x="39621" y="45716"/>
                </a:lnTo>
                <a:lnTo>
                  <a:pt x="39621" y="36572"/>
                </a:lnTo>
                <a:lnTo>
                  <a:pt x="33525" y="27429"/>
                </a:lnTo>
                <a:lnTo>
                  <a:pt x="27430" y="24381"/>
                </a:lnTo>
                <a:lnTo>
                  <a:pt x="21334" y="24381"/>
                </a:lnTo>
                <a:lnTo>
                  <a:pt x="15238" y="24381"/>
                </a:lnTo>
                <a:lnTo>
                  <a:pt x="12191" y="27429"/>
                </a:lnTo>
                <a:lnTo>
                  <a:pt x="9143" y="33525"/>
                </a:lnTo>
                <a:lnTo>
                  <a:pt x="9143" y="18286"/>
                </a:lnTo>
                <a:lnTo>
                  <a:pt x="15238" y="9143"/>
                </a:lnTo>
                <a:lnTo>
                  <a:pt x="21334" y="6095"/>
                </a:lnTo>
                <a:lnTo>
                  <a:pt x="27430" y="9143"/>
                </a:lnTo>
                <a:lnTo>
                  <a:pt x="27430" y="12190"/>
                </a:lnTo>
                <a:lnTo>
                  <a:pt x="30478" y="18286"/>
                </a:lnTo>
                <a:lnTo>
                  <a:pt x="39621" y="18286"/>
                </a:lnTo>
                <a:lnTo>
                  <a:pt x="36573" y="9143"/>
                </a:lnTo>
                <a:lnTo>
                  <a:pt x="33525" y="3047"/>
                </a:lnTo>
                <a:lnTo>
                  <a:pt x="27430" y="0"/>
                </a:lnTo>
                <a:lnTo>
                  <a:pt x="21334" y="0"/>
                </a:lnTo>
                <a:lnTo>
                  <a:pt x="15238" y="0"/>
                </a:lnTo>
                <a:lnTo>
                  <a:pt x="9143" y="3047"/>
                </a:lnTo>
                <a:lnTo>
                  <a:pt x="3047" y="9143"/>
                </a:lnTo>
                <a:lnTo>
                  <a:pt x="3047" y="18286"/>
                </a:lnTo>
                <a:lnTo>
                  <a:pt x="0" y="27429"/>
                </a:lnTo>
                <a:lnTo>
                  <a:pt x="0" y="36572"/>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46" name="object 146"/>
          <p:cNvSpPr/>
          <p:nvPr/>
        </p:nvSpPr>
        <p:spPr>
          <a:xfrm>
            <a:off x="8759390" y="1084996"/>
            <a:ext cx="21590" cy="33655"/>
          </a:xfrm>
          <a:custGeom>
            <a:avLst/>
            <a:gdLst/>
            <a:ahLst/>
            <a:cxnLst/>
            <a:rect l="l" t="t" r="r" b="b"/>
            <a:pathLst>
              <a:path w="21590" h="33655">
                <a:moveTo>
                  <a:pt x="12191" y="0"/>
                </a:moveTo>
                <a:lnTo>
                  <a:pt x="18286" y="3047"/>
                </a:lnTo>
                <a:lnTo>
                  <a:pt x="21334" y="9143"/>
                </a:lnTo>
                <a:lnTo>
                  <a:pt x="21334" y="15238"/>
                </a:lnTo>
                <a:lnTo>
                  <a:pt x="21334" y="24381"/>
                </a:lnTo>
                <a:lnTo>
                  <a:pt x="18286" y="30477"/>
                </a:lnTo>
                <a:lnTo>
                  <a:pt x="12191" y="33525"/>
                </a:lnTo>
                <a:lnTo>
                  <a:pt x="9143" y="33525"/>
                </a:lnTo>
                <a:lnTo>
                  <a:pt x="6095" y="30477"/>
                </a:lnTo>
                <a:lnTo>
                  <a:pt x="0" y="24381"/>
                </a:lnTo>
                <a:lnTo>
                  <a:pt x="0" y="15238"/>
                </a:lnTo>
                <a:lnTo>
                  <a:pt x="0" y="9143"/>
                </a:lnTo>
                <a:lnTo>
                  <a:pt x="3047" y="3047"/>
                </a:lnTo>
                <a:lnTo>
                  <a:pt x="12191"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47" name="object 147"/>
          <p:cNvSpPr txBox="1"/>
          <p:nvPr/>
        </p:nvSpPr>
        <p:spPr>
          <a:xfrm>
            <a:off x="8679638" y="1023684"/>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5</a:t>
            </a:r>
            <a:r>
              <a:rPr kumimoji="1" sz="800" b="0" i="0" u="none" strike="noStrike" kern="1200" cap="none" spc="415" normalizeH="0" baseline="0" noProof="0" dirty="0">
                <a:ln>
                  <a:noFill/>
                </a:ln>
                <a:solidFill>
                  <a:prstClr val="black"/>
                </a:solidFill>
                <a:effectLst/>
                <a:uLnTx/>
                <a:uFillTx/>
                <a:latin typeface="MS UI Gothic"/>
                <a:ea typeface="+mn-ea"/>
                <a:cs typeface="MS UI Gothic"/>
              </a:rPr>
              <a:t>6</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48" name="object 148"/>
          <p:cNvSpPr txBox="1"/>
          <p:nvPr/>
        </p:nvSpPr>
        <p:spPr>
          <a:xfrm>
            <a:off x="2328013" y="6466952"/>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3</a:t>
            </a:r>
            <a:r>
              <a:rPr kumimoji="1" sz="800" b="0" i="0" u="none" strike="noStrike" kern="1200" cap="none" spc="415" normalizeH="0" baseline="0" noProof="0" dirty="0">
                <a:ln>
                  <a:noFill/>
                </a:ln>
                <a:solidFill>
                  <a:prstClr val="black"/>
                </a:solidFill>
                <a:effectLst/>
                <a:uLnTx/>
                <a:uFillTx/>
                <a:latin typeface="MS UI Gothic"/>
                <a:ea typeface="+mn-ea"/>
                <a:cs typeface="MS UI Gothic"/>
              </a:rPr>
              <a:t>5</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49" name="object 149"/>
          <p:cNvSpPr txBox="1"/>
          <p:nvPr/>
        </p:nvSpPr>
        <p:spPr>
          <a:xfrm>
            <a:off x="700486" y="3644743"/>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4</a:t>
            </a:r>
            <a:r>
              <a:rPr kumimoji="1" sz="800" b="0" i="0" u="none" strike="noStrike" kern="1200" cap="none" spc="415" normalizeH="0" baseline="0" noProof="0" dirty="0">
                <a:ln>
                  <a:noFill/>
                </a:ln>
                <a:solidFill>
                  <a:prstClr val="black"/>
                </a:solidFill>
                <a:effectLst/>
                <a:uLnTx/>
                <a:uFillTx/>
                <a:latin typeface="MS UI Gothic"/>
                <a:ea typeface="+mn-ea"/>
                <a:cs typeface="MS UI Gothic"/>
              </a:rPr>
              <a:t>8</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50" name="object 150"/>
          <p:cNvSpPr txBox="1"/>
          <p:nvPr/>
        </p:nvSpPr>
        <p:spPr>
          <a:xfrm>
            <a:off x="5281336" y="6729059"/>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4</a:t>
            </a:r>
            <a:r>
              <a:rPr kumimoji="1" sz="800" b="0" i="0" u="none" strike="noStrike" kern="1200" cap="none" spc="415" normalizeH="0" baseline="0" noProof="0" dirty="0">
                <a:ln>
                  <a:noFill/>
                </a:ln>
                <a:solidFill>
                  <a:prstClr val="black"/>
                </a:solidFill>
                <a:effectLst/>
                <a:uLnTx/>
                <a:uFillTx/>
                <a:latin typeface="MS UI Gothic"/>
                <a:ea typeface="+mn-ea"/>
                <a:cs typeface="MS UI Gothic"/>
              </a:rPr>
              <a:t>5</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51" name="object 151"/>
          <p:cNvSpPr txBox="1"/>
          <p:nvPr/>
        </p:nvSpPr>
        <p:spPr>
          <a:xfrm>
            <a:off x="2279248" y="5196044"/>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2</a:t>
            </a:r>
            <a:r>
              <a:rPr kumimoji="1" sz="800" b="0" i="0" u="none" strike="noStrike" kern="1200" cap="none" spc="415" normalizeH="0" baseline="0" noProof="0" dirty="0">
                <a:ln>
                  <a:noFill/>
                </a:ln>
                <a:solidFill>
                  <a:prstClr val="black"/>
                </a:solidFill>
                <a:effectLst/>
                <a:uLnTx/>
                <a:uFillTx/>
                <a:latin typeface="MS UI Gothic"/>
                <a:ea typeface="+mn-ea"/>
                <a:cs typeface="MS UI Gothic"/>
              </a:rPr>
              <a:t>9</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52" name="object 152"/>
          <p:cNvSpPr/>
          <p:nvPr/>
        </p:nvSpPr>
        <p:spPr>
          <a:xfrm>
            <a:off x="704042" y="2569247"/>
            <a:ext cx="40005" cy="70485"/>
          </a:xfrm>
          <a:custGeom>
            <a:avLst/>
            <a:gdLst/>
            <a:ahLst/>
            <a:cxnLst/>
            <a:rect l="l" t="t" r="r" b="b"/>
            <a:pathLst>
              <a:path w="40004" h="70485">
                <a:moveTo>
                  <a:pt x="6095" y="0"/>
                </a:moveTo>
                <a:lnTo>
                  <a:pt x="3047" y="33525"/>
                </a:lnTo>
                <a:lnTo>
                  <a:pt x="3047" y="36572"/>
                </a:lnTo>
                <a:lnTo>
                  <a:pt x="9143" y="36572"/>
                </a:lnTo>
                <a:lnTo>
                  <a:pt x="12191" y="30477"/>
                </a:lnTo>
                <a:lnTo>
                  <a:pt x="18286" y="30477"/>
                </a:lnTo>
                <a:lnTo>
                  <a:pt x="21334" y="27429"/>
                </a:lnTo>
                <a:lnTo>
                  <a:pt x="27430" y="30477"/>
                </a:lnTo>
                <a:lnTo>
                  <a:pt x="30478" y="36572"/>
                </a:lnTo>
                <a:lnTo>
                  <a:pt x="30478" y="45716"/>
                </a:lnTo>
                <a:lnTo>
                  <a:pt x="30478" y="54859"/>
                </a:lnTo>
                <a:lnTo>
                  <a:pt x="27430" y="57907"/>
                </a:lnTo>
                <a:lnTo>
                  <a:pt x="24382" y="60954"/>
                </a:lnTo>
                <a:lnTo>
                  <a:pt x="18286" y="60954"/>
                </a:lnTo>
                <a:lnTo>
                  <a:pt x="12191" y="60954"/>
                </a:lnTo>
                <a:lnTo>
                  <a:pt x="9143" y="54859"/>
                </a:lnTo>
                <a:lnTo>
                  <a:pt x="9143" y="48763"/>
                </a:lnTo>
                <a:lnTo>
                  <a:pt x="0" y="48763"/>
                </a:lnTo>
                <a:lnTo>
                  <a:pt x="3047" y="57907"/>
                </a:lnTo>
                <a:lnTo>
                  <a:pt x="6095" y="64002"/>
                </a:lnTo>
                <a:lnTo>
                  <a:pt x="12191" y="67050"/>
                </a:lnTo>
                <a:lnTo>
                  <a:pt x="18286" y="70098"/>
                </a:lnTo>
                <a:lnTo>
                  <a:pt x="27430" y="67050"/>
                </a:lnTo>
                <a:lnTo>
                  <a:pt x="33525" y="64002"/>
                </a:lnTo>
                <a:lnTo>
                  <a:pt x="39621" y="54859"/>
                </a:lnTo>
                <a:lnTo>
                  <a:pt x="39621" y="42668"/>
                </a:lnTo>
                <a:lnTo>
                  <a:pt x="39621" y="33525"/>
                </a:lnTo>
                <a:lnTo>
                  <a:pt x="36573" y="27429"/>
                </a:lnTo>
                <a:lnTo>
                  <a:pt x="30478" y="21334"/>
                </a:lnTo>
                <a:lnTo>
                  <a:pt x="21334" y="21334"/>
                </a:lnTo>
                <a:lnTo>
                  <a:pt x="15239" y="21334"/>
                </a:lnTo>
                <a:lnTo>
                  <a:pt x="12191" y="27429"/>
                </a:lnTo>
                <a:lnTo>
                  <a:pt x="12191" y="24381"/>
                </a:lnTo>
                <a:lnTo>
                  <a:pt x="12191" y="9143"/>
                </a:lnTo>
                <a:lnTo>
                  <a:pt x="12191" y="6095"/>
                </a:lnTo>
                <a:lnTo>
                  <a:pt x="39621" y="6095"/>
                </a:lnTo>
                <a:lnTo>
                  <a:pt x="39621" y="0"/>
                </a:lnTo>
                <a:lnTo>
                  <a:pt x="6095"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53" name="object 153"/>
          <p:cNvSpPr/>
          <p:nvPr/>
        </p:nvSpPr>
        <p:spPr>
          <a:xfrm>
            <a:off x="752807" y="2569247"/>
            <a:ext cx="43180" cy="70485"/>
          </a:xfrm>
          <a:custGeom>
            <a:avLst/>
            <a:gdLst/>
            <a:ahLst/>
            <a:cxnLst/>
            <a:rect l="l" t="t" r="r" b="b"/>
            <a:pathLst>
              <a:path w="43179" h="70485">
                <a:moveTo>
                  <a:pt x="3047" y="24381"/>
                </a:moveTo>
                <a:lnTo>
                  <a:pt x="12191" y="24381"/>
                </a:lnTo>
                <a:lnTo>
                  <a:pt x="12191" y="15238"/>
                </a:lnTo>
                <a:lnTo>
                  <a:pt x="18286" y="9143"/>
                </a:lnTo>
                <a:lnTo>
                  <a:pt x="21334" y="6095"/>
                </a:lnTo>
                <a:lnTo>
                  <a:pt x="27430" y="9143"/>
                </a:lnTo>
                <a:lnTo>
                  <a:pt x="30477" y="12190"/>
                </a:lnTo>
                <a:lnTo>
                  <a:pt x="30477" y="18286"/>
                </a:lnTo>
                <a:lnTo>
                  <a:pt x="30477" y="24381"/>
                </a:lnTo>
                <a:lnTo>
                  <a:pt x="24382" y="33525"/>
                </a:lnTo>
                <a:lnTo>
                  <a:pt x="18286" y="39620"/>
                </a:lnTo>
                <a:lnTo>
                  <a:pt x="9143" y="51811"/>
                </a:lnTo>
                <a:lnTo>
                  <a:pt x="3047" y="57907"/>
                </a:lnTo>
                <a:lnTo>
                  <a:pt x="0" y="60954"/>
                </a:lnTo>
                <a:lnTo>
                  <a:pt x="0" y="70098"/>
                </a:lnTo>
                <a:lnTo>
                  <a:pt x="42669" y="70098"/>
                </a:lnTo>
                <a:lnTo>
                  <a:pt x="42669" y="60954"/>
                </a:lnTo>
                <a:lnTo>
                  <a:pt x="12191" y="60954"/>
                </a:lnTo>
                <a:lnTo>
                  <a:pt x="18286" y="54859"/>
                </a:lnTo>
                <a:lnTo>
                  <a:pt x="24382" y="48763"/>
                </a:lnTo>
                <a:lnTo>
                  <a:pt x="36573" y="33525"/>
                </a:lnTo>
                <a:lnTo>
                  <a:pt x="39621" y="27429"/>
                </a:lnTo>
                <a:lnTo>
                  <a:pt x="42669" y="18286"/>
                </a:lnTo>
                <a:lnTo>
                  <a:pt x="39621" y="9143"/>
                </a:lnTo>
                <a:lnTo>
                  <a:pt x="36573" y="3047"/>
                </a:lnTo>
                <a:lnTo>
                  <a:pt x="30477" y="0"/>
                </a:lnTo>
                <a:lnTo>
                  <a:pt x="21334" y="0"/>
                </a:lnTo>
                <a:lnTo>
                  <a:pt x="15238" y="0"/>
                </a:lnTo>
                <a:lnTo>
                  <a:pt x="9143" y="3047"/>
                </a:lnTo>
                <a:lnTo>
                  <a:pt x="6095" y="12190"/>
                </a:lnTo>
                <a:lnTo>
                  <a:pt x="3047" y="24381"/>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54" name="object 154"/>
          <p:cNvSpPr txBox="1"/>
          <p:nvPr/>
        </p:nvSpPr>
        <p:spPr>
          <a:xfrm>
            <a:off x="685247" y="2538412"/>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5</a:t>
            </a:r>
            <a:r>
              <a:rPr kumimoji="1" sz="800" b="0" i="0" u="none" strike="noStrike" kern="1200" cap="none" spc="415" normalizeH="0" baseline="0" noProof="0" dirty="0">
                <a:ln>
                  <a:noFill/>
                </a:ln>
                <a:solidFill>
                  <a:prstClr val="black"/>
                </a:solidFill>
                <a:effectLst/>
                <a:uLnTx/>
                <a:uFillTx/>
                <a:latin typeface="MS UI Gothic"/>
                <a:ea typeface="+mn-ea"/>
                <a:cs typeface="MS UI Gothic"/>
              </a:rPr>
              <a:t>2</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55" name="object 155"/>
          <p:cNvSpPr/>
          <p:nvPr/>
        </p:nvSpPr>
        <p:spPr>
          <a:xfrm>
            <a:off x="673564" y="1685401"/>
            <a:ext cx="45720" cy="70485"/>
          </a:xfrm>
          <a:custGeom>
            <a:avLst/>
            <a:gdLst/>
            <a:ahLst/>
            <a:cxnLst/>
            <a:rect l="l" t="t" r="r" b="b"/>
            <a:pathLst>
              <a:path w="45720" h="70485">
                <a:moveTo>
                  <a:pt x="27430" y="0"/>
                </a:moveTo>
                <a:lnTo>
                  <a:pt x="0" y="45716"/>
                </a:lnTo>
                <a:lnTo>
                  <a:pt x="0" y="54859"/>
                </a:lnTo>
                <a:lnTo>
                  <a:pt x="27430" y="54859"/>
                </a:lnTo>
                <a:lnTo>
                  <a:pt x="27430" y="70098"/>
                </a:lnTo>
                <a:lnTo>
                  <a:pt x="36573" y="70098"/>
                </a:lnTo>
                <a:lnTo>
                  <a:pt x="36573" y="54859"/>
                </a:lnTo>
                <a:lnTo>
                  <a:pt x="45717" y="54859"/>
                </a:lnTo>
                <a:lnTo>
                  <a:pt x="45717" y="45716"/>
                </a:lnTo>
                <a:lnTo>
                  <a:pt x="36573" y="45716"/>
                </a:lnTo>
                <a:lnTo>
                  <a:pt x="36573" y="0"/>
                </a:lnTo>
                <a:lnTo>
                  <a:pt x="27430"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56" name="object 156"/>
          <p:cNvSpPr/>
          <p:nvPr/>
        </p:nvSpPr>
        <p:spPr>
          <a:xfrm>
            <a:off x="682708" y="1700640"/>
            <a:ext cx="18415" cy="30480"/>
          </a:xfrm>
          <a:custGeom>
            <a:avLst/>
            <a:gdLst/>
            <a:ahLst/>
            <a:cxnLst/>
            <a:rect l="l" t="t" r="r" b="b"/>
            <a:pathLst>
              <a:path w="18415" h="30480">
                <a:moveTo>
                  <a:pt x="18286" y="0"/>
                </a:moveTo>
                <a:lnTo>
                  <a:pt x="18286" y="30477"/>
                </a:lnTo>
                <a:lnTo>
                  <a:pt x="0" y="30477"/>
                </a:lnTo>
                <a:lnTo>
                  <a:pt x="18286"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57" name="object 157"/>
          <p:cNvSpPr/>
          <p:nvPr/>
        </p:nvSpPr>
        <p:spPr>
          <a:xfrm>
            <a:off x="725377" y="1685401"/>
            <a:ext cx="43180" cy="70485"/>
          </a:xfrm>
          <a:custGeom>
            <a:avLst/>
            <a:gdLst/>
            <a:ahLst/>
            <a:cxnLst/>
            <a:rect l="l" t="t" r="r" b="b"/>
            <a:pathLst>
              <a:path w="43179" h="70485">
                <a:moveTo>
                  <a:pt x="3047" y="24381"/>
                </a:moveTo>
                <a:lnTo>
                  <a:pt x="12191" y="24381"/>
                </a:lnTo>
                <a:lnTo>
                  <a:pt x="12191" y="18286"/>
                </a:lnTo>
                <a:lnTo>
                  <a:pt x="15238" y="12190"/>
                </a:lnTo>
                <a:lnTo>
                  <a:pt x="21334" y="9143"/>
                </a:lnTo>
                <a:lnTo>
                  <a:pt x="27430" y="12190"/>
                </a:lnTo>
                <a:lnTo>
                  <a:pt x="30477" y="15238"/>
                </a:lnTo>
                <a:lnTo>
                  <a:pt x="30477" y="18286"/>
                </a:lnTo>
                <a:lnTo>
                  <a:pt x="30477" y="27429"/>
                </a:lnTo>
                <a:lnTo>
                  <a:pt x="24382" y="33525"/>
                </a:lnTo>
                <a:lnTo>
                  <a:pt x="18286" y="42668"/>
                </a:lnTo>
                <a:lnTo>
                  <a:pt x="9143" y="51811"/>
                </a:lnTo>
                <a:lnTo>
                  <a:pt x="3047" y="60954"/>
                </a:lnTo>
                <a:lnTo>
                  <a:pt x="0" y="64002"/>
                </a:lnTo>
                <a:lnTo>
                  <a:pt x="0" y="70098"/>
                </a:lnTo>
                <a:lnTo>
                  <a:pt x="42669" y="70098"/>
                </a:lnTo>
                <a:lnTo>
                  <a:pt x="42669" y="64002"/>
                </a:lnTo>
                <a:lnTo>
                  <a:pt x="12191" y="64002"/>
                </a:lnTo>
                <a:lnTo>
                  <a:pt x="18286" y="57907"/>
                </a:lnTo>
                <a:lnTo>
                  <a:pt x="24382" y="48763"/>
                </a:lnTo>
                <a:lnTo>
                  <a:pt x="36573" y="36572"/>
                </a:lnTo>
                <a:lnTo>
                  <a:pt x="39621" y="27429"/>
                </a:lnTo>
                <a:lnTo>
                  <a:pt x="42669" y="18286"/>
                </a:lnTo>
                <a:lnTo>
                  <a:pt x="39621" y="12190"/>
                </a:lnTo>
                <a:lnTo>
                  <a:pt x="36573" y="6095"/>
                </a:lnTo>
                <a:lnTo>
                  <a:pt x="30477" y="3047"/>
                </a:lnTo>
                <a:lnTo>
                  <a:pt x="21334" y="0"/>
                </a:lnTo>
                <a:lnTo>
                  <a:pt x="15238" y="3047"/>
                </a:lnTo>
                <a:lnTo>
                  <a:pt x="9143" y="6095"/>
                </a:lnTo>
                <a:lnTo>
                  <a:pt x="6095" y="15238"/>
                </a:lnTo>
                <a:lnTo>
                  <a:pt x="3047" y="24381"/>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58" name="object 158"/>
          <p:cNvSpPr/>
          <p:nvPr/>
        </p:nvSpPr>
        <p:spPr>
          <a:xfrm>
            <a:off x="777190" y="1718927"/>
            <a:ext cx="45720" cy="6350"/>
          </a:xfrm>
          <a:custGeom>
            <a:avLst/>
            <a:gdLst/>
            <a:ahLst/>
            <a:cxnLst/>
            <a:rect l="l" t="t" r="r" b="b"/>
            <a:pathLst>
              <a:path w="45719" h="6350">
                <a:moveTo>
                  <a:pt x="0" y="0"/>
                </a:moveTo>
                <a:lnTo>
                  <a:pt x="0" y="6095"/>
                </a:lnTo>
                <a:lnTo>
                  <a:pt x="45717" y="6095"/>
                </a:lnTo>
                <a:lnTo>
                  <a:pt x="45717" y="0"/>
                </a:lnTo>
                <a:lnTo>
                  <a:pt x="0"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59" name="object 159"/>
          <p:cNvSpPr/>
          <p:nvPr/>
        </p:nvSpPr>
        <p:spPr>
          <a:xfrm>
            <a:off x="835098" y="1685401"/>
            <a:ext cx="21590" cy="70485"/>
          </a:xfrm>
          <a:custGeom>
            <a:avLst/>
            <a:gdLst/>
            <a:ahLst/>
            <a:cxnLst/>
            <a:rect l="l" t="t" r="r" b="b"/>
            <a:pathLst>
              <a:path w="21590" h="70485">
                <a:moveTo>
                  <a:pt x="12191" y="9143"/>
                </a:moveTo>
                <a:lnTo>
                  <a:pt x="9143" y="12190"/>
                </a:lnTo>
                <a:lnTo>
                  <a:pt x="6095" y="12190"/>
                </a:lnTo>
                <a:lnTo>
                  <a:pt x="0" y="12190"/>
                </a:lnTo>
                <a:lnTo>
                  <a:pt x="0" y="18286"/>
                </a:lnTo>
                <a:lnTo>
                  <a:pt x="12191" y="18286"/>
                </a:lnTo>
                <a:lnTo>
                  <a:pt x="12191" y="70098"/>
                </a:lnTo>
                <a:lnTo>
                  <a:pt x="21334" y="70098"/>
                </a:lnTo>
                <a:lnTo>
                  <a:pt x="21334" y="0"/>
                </a:lnTo>
                <a:lnTo>
                  <a:pt x="18286" y="0"/>
                </a:lnTo>
                <a:lnTo>
                  <a:pt x="15238" y="6095"/>
                </a:lnTo>
                <a:lnTo>
                  <a:pt x="12191" y="9143"/>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60" name="object 160"/>
          <p:cNvSpPr txBox="1"/>
          <p:nvPr/>
        </p:nvSpPr>
        <p:spPr>
          <a:xfrm>
            <a:off x="657816" y="1657614"/>
            <a:ext cx="284480"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42-</a:t>
            </a:r>
            <a:r>
              <a:rPr kumimoji="1" sz="800" b="0" i="0" u="none" strike="noStrike" kern="1200" cap="none" spc="415" normalizeH="0" baseline="0" noProof="0" dirty="0">
                <a:ln>
                  <a:noFill/>
                </a:ln>
                <a:solidFill>
                  <a:prstClr val="black"/>
                </a:solidFill>
                <a:effectLst/>
                <a:uLnTx/>
                <a:uFillTx/>
                <a:latin typeface="MS UI Gothic"/>
                <a:ea typeface="+mn-ea"/>
                <a:cs typeface="MS UI Gothic"/>
              </a:rPr>
              <a:t>1</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61" name="object 161"/>
          <p:cNvSpPr/>
          <p:nvPr/>
        </p:nvSpPr>
        <p:spPr>
          <a:xfrm>
            <a:off x="7802379" y="6628841"/>
            <a:ext cx="40005" cy="73660"/>
          </a:xfrm>
          <a:custGeom>
            <a:avLst/>
            <a:gdLst/>
            <a:ahLst/>
            <a:cxnLst/>
            <a:rect l="l" t="t" r="r" b="b"/>
            <a:pathLst>
              <a:path w="40004" h="73659">
                <a:moveTo>
                  <a:pt x="0" y="39620"/>
                </a:moveTo>
                <a:lnTo>
                  <a:pt x="0" y="48763"/>
                </a:lnTo>
                <a:lnTo>
                  <a:pt x="0" y="54859"/>
                </a:lnTo>
                <a:lnTo>
                  <a:pt x="3047" y="60954"/>
                </a:lnTo>
                <a:lnTo>
                  <a:pt x="6095" y="67050"/>
                </a:lnTo>
                <a:lnTo>
                  <a:pt x="12191" y="70098"/>
                </a:lnTo>
                <a:lnTo>
                  <a:pt x="21334" y="73145"/>
                </a:lnTo>
                <a:lnTo>
                  <a:pt x="27430" y="70098"/>
                </a:lnTo>
                <a:lnTo>
                  <a:pt x="33525" y="67050"/>
                </a:lnTo>
                <a:lnTo>
                  <a:pt x="39621" y="60954"/>
                </a:lnTo>
                <a:lnTo>
                  <a:pt x="39621" y="48763"/>
                </a:lnTo>
                <a:lnTo>
                  <a:pt x="39621" y="36572"/>
                </a:lnTo>
                <a:lnTo>
                  <a:pt x="33525" y="30477"/>
                </a:lnTo>
                <a:lnTo>
                  <a:pt x="27430" y="27429"/>
                </a:lnTo>
                <a:lnTo>
                  <a:pt x="21334" y="24381"/>
                </a:lnTo>
                <a:lnTo>
                  <a:pt x="18286" y="27429"/>
                </a:lnTo>
                <a:lnTo>
                  <a:pt x="12191" y="27429"/>
                </a:lnTo>
                <a:lnTo>
                  <a:pt x="9143" y="33525"/>
                </a:lnTo>
                <a:lnTo>
                  <a:pt x="9143" y="21334"/>
                </a:lnTo>
                <a:lnTo>
                  <a:pt x="15238" y="12190"/>
                </a:lnTo>
                <a:lnTo>
                  <a:pt x="21334" y="9143"/>
                </a:lnTo>
                <a:lnTo>
                  <a:pt x="27430" y="12190"/>
                </a:lnTo>
                <a:lnTo>
                  <a:pt x="30478" y="15238"/>
                </a:lnTo>
                <a:lnTo>
                  <a:pt x="30478" y="18286"/>
                </a:lnTo>
                <a:lnTo>
                  <a:pt x="39621" y="18286"/>
                </a:lnTo>
                <a:lnTo>
                  <a:pt x="39621" y="12190"/>
                </a:lnTo>
                <a:lnTo>
                  <a:pt x="33525" y="6095"/>
                </a:lnTo>
                <a:lnTo>
                  <a:pt x="27430" y="3047"/>
                </a:lnTo>
                <a:lnTo>
                  <a:pt x="21334" y="0"/>
                </a:lnTo>
                <a:lnTo>
                  <a:pt x="15238" y="3047"/>
                </a:lnTo>
                <a:lnTo>
                  <a:pt x="9143" y="6095"/>
                </a:lnTo>
                <a:lnTo>
                  <a:pt x="6095" y="12190"/>
                </a:lnTo>
                <a:lnTo>
                  <a:pt x="3047" y="18286"/>
                </a:lnTo>
                <a:lnTo>
                  <a:pt x="0" y="27429"/>
                </a:lnTo>
                <a:lnTo>
                  <a:pt x="0" y="3962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62" name="object 162"/>
          <p:cNvSpPr/>
          <p:nvPr/>
        </p:nvSpPr>
        <p:spPr>
          <a:xfrm>
            <a:off x="7811522" y="6662366"/>
            <a:ext cx="21590" cy="30480"/>
          </a:xfrm>
          <a:custGeom>
            <a:avLst/>
            <a:gdLst/>
            <a:ahLst/>
            <a:cxnLst/>
            <a:rect l="l" t="t" r="r" b="b"/>
            <a:pathLst>
              <a:path w="21590" h="30479">
                <a:moveTo>
                  <a:pt x="12191" y="0"/>
                </a:moveTo>
                <a:lnTo>
                  <a:pt x="18286" y="3047"/>
                </a:lnTo>
                <a:lnTo>
                  <a:pt x="21334" y="6095"/>
                </a:lnTo>
                <a:lnTo>
                  <a:pt x="21334" y="15238"/>
                </a:lnTo>
                <a:lnTo>
                  <a:pt x="21334" y="24381"/>
                </a:lnTo>
                <a:lnTo>
                  <a:pt x="18286" y="30477"/>
                </a:lnTo>
                <a:lnTo>
                  <a:pt x="12191" y="30477"/>
                </a:lnTo>
                <a:lnTo>
                  <a:pt x="9143" y="30477"/>
                </a:lnTo>
                <a:lnTo>
                  <a:pt x="6095" y="27429"/>
                </a:lnTo>
                <a:lnTo>
                  <a:pt x="3047" y="21334"/>
                </a:lnTo>
                <a:lnTo>
                  <a:pt x="0" y="15238"/>
                </a:lnTo>
                <a:lnTo>
                  <a:pt x="3047" y="6095"/>
                </a:lnTo>
                <a:lnTo>
                  <a:pt x="6095" y="3047"/>
                </a:lnTo>
                <a:lnTo>
                  <a:pt x="12191"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63" name="object 163"/>
          <p:cNvSpPr/>
          <p:nvPr/>
        </p:nvSpPr>
        <p:spPr>
          <a:xfrm>
            <a:off x="7851144" y="6628841"/>
            <a:ext cx="45720" cy="73660"/>
          </a:xfrm>
          <a:custGeom>
            <a:avLst/>
            <a:gdLst/>
            <a:ahLst/>
            <a:cxnLst/>
            <a:rect l="l" t="t" r="r" b="b"/>
            <a:pathLst>
              <a:path w="45720" h="73659">
                <a:moveTo>
                  <a:pt x="0" y="33525"/>
                </a:moveTo>
                <a:lnTo>
                  <a:pt x="0" y="39620"/>
                </a:lnTo>
                <a:lnTo>
                  <a:pt x="3047" y="54859"/>
                </a:lnTo>
                <a:lnTo>
                  <a:pt x="9143" y="67050"/>
                </a:lnTo>
                <a:lnTo>
                  <a:pt x="15239" y="70098"/>
                </a:lnTo>
                <a:lnTo>
                  <a:pt x="24382" y="73145"/>
                </a:lnTo>
                <a:lnTo>
                  <a:pt x="30478" y="70098"/>
                </a:lnTo>
                <a:lnTo>
                  <a:pt x="36573" y="67050"/>
                </a:lnTo>
                <a:lnTo>
                  <a:pt x="42669" y="54859"/>
                </a:lnTo>
                <a:lnTo>
                  <a:pt x="45717" y="39620"/>
                </a:lnTo>
                <a:lnTo>
                  <a:pt x="45717" y="33525"/>
                </a:lnTo>
                <a:lnTo>
                  <a:pt x="42669" y="18286"/>
                </a:lnTo>
                <a:lnTo>
                  <a:pt x="36573" y="6095"/>
                </a:lnTo>
                <a:lnTo>
                  <a:pt x="30478" y="3047"/>
                </a:lnTo>
                <a:lnTo>
                  <a:pt x="24382" y="0"/>
                </a:lnTo>
                <a:lnTo>
                  <a:pt x="15239" y="3047"/>
                </a:lnTo>
                <a:lnTo>
                  <a:pt x="9143" y="6095"/>
                </a:lnTo>
                <a:lnTo>
                  <a:pt x="3047" y="18286"/>
                </a:lnTo>
                <a:lnTo>
                  <a:pt x="0" y="33525"/>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64" name="object 164"/>
          <p:cNvSpPr/>
          <p:nvPr/>
        </p:nvSpPr>
        <p:spPr>
          <a:xfrm>
            <a:off x="7860287" y="6637984"/>
            <a:ext cx="27940" cy="55244"/>
          </a:xfrm>
          <a:custGeom>
            <a:avLst/>
            <a:gdLst/>
            <a:ahLst/>
            <a:cxnLst/>
            <a:rect l="l" t="t" r="r" b="b"/>
            <a:pathLst>
              <a:path w="27940" h="55245">
                <a:moveTo>
                  <a:pt x="15238" y="0"/>
                </a:moveTo>
                <a:lnTo>
                  <a:pt x="18286" y="0"/>
                </a:lnTo>
                <a:lnTo>
                  <a:pt x="21334" y="3047"/>
                </a:lnTo>
                <a:lnTo>
                  <a:pt x="24382" y="9143"/>
                </a:lnTo>
                <a:lnTo>
                  <a:pt x="27430" y="21334"/>
                </a:lnTo>
                <a:lnTo>
                  <a:pt x="27430" y="30477"/>
                </a:lnTo>
                <a:lnTo>
                  <a:pt x="24382" y="45716"/>
                </a:lnTo>
                <a:lnTo>
                  <a:pt x="21334" y="51811"/>
                </a:lnTo>
                <a:lnTo>
                  <a:pt x="18286" y="54859"/>
                </a:lnTo>
                <a:lnTo>
                  <a:pt x="15238" y="54859"/>
                </a:lnTo>
                <a:lnTo>
                  <a:pt x="9143" y="54859"/>
                </a:lnTo>
                <a:lnTo>
                  <a:pt x="6095" y="51811"/>
                </a:lnTo>
                <a:lnTo>
                  <a:pt x="3047" y="42668"/>
                </a:lnTo>
                <a:lnTo>
                  <a:pt x="0" y="30477"/>
                </a:lnTo>
                <a:lnTo>
                  <a:pt x="0" y="21334"/>
                </a:lnTo>
                <a:lnTo>
                  <a:pt x="3047" y="9143"/>
                </a:lnTo>
                <a:lnTo>
                  <a:pt x="6095" y="3047"/>
                </a:lnTo>
                <a:lnTo>
                  <a:pt x="9143" y="0"/>
                </a:lnTo>
                <a:lnTo>
                  <a:pt x="15238"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65" name="object 165"/>
          <p:cNvSpPr txBox="1"/>
          <p:nvPr/>
        </p:nvSpPr>
        <p:spPr>
          <a:xfrm>
            <a:off x="7783583" y="6601053"/>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6</a:t>
            </a:r>
            <a:r>
              <a:rPr kumimoji="1" sz="800" b="0" i="0" u="none" strike="noStrike" kern="1200" cap="none" spc="415" normalizeH="0" baseline="0" noProof="0" dirty="0">
                <a:ln>
                  <a:noFill/>
                </a:ln>
                <a:solidFill>
                  <a:prstClr val="black"/>
                </a:solidFill>
                <a:effectLst/>
                <a:uLnTx/>
                <a:uFillTx/>
                <a:latin typeface="MS UI Gothic"/>
                <a:ea typeface="+mn-ea"/>
                <a:cs typeface="MS UI Gothic"/>
              </a:rPr>
              <a:t>0</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66" name="object 166"/>
          <p:cNvSpPr/>
          <p:nvPr/>
        </p:nvSpPr>
        <p:spPr>
          <a:xfrm>
            <a:off x="7610368" y="6586172"/>
            <a:ext cx="40005" cy="70485"/>
          </a:xfrm>
          <a:custGeom>
            <a:avLst/>
            <a:gdLst/>
            <a:ahLst/>
            <a:cxnLst/>
            <a:rect l="l" t="t" r="r" b="b"/>
            <a:pathLst>
              <a:path w="40004" h="70484">
                <a:moveTo>
                  <a:pt x="3047" y="0"/>
                </a:moveTo>
                <a:lnTo>
                  <a:pt x="3047" y="30477"/>
                </a:lnTo>
                <a:lnTo>
                  <a:pt x="0" y="33525"/>
                </a:lnTo>
                <a:lnTo>
                  <a:pt x="9143" y="33525"/>
                </a:lnTo>
                <a:lnTo>
                  <a:pt x="12191" y="30477"/>
                </a:lnTo>
                <a:lnTo>
                  <a:pt x="18286" y="27429"/>
                </a:lnTo>
                <a:lnTo>
                  <a:pt x="21334" y="27429"/>
                </a:lnTo>
                <a:lnTo>
                  <a:pt x="27430" y="30477"/>
                </a:lnTo>
                <a:lnTo>
                  <a:pt x="30478" y="36572"/>
                </a:lnTo>
                <a:lnTo>
                  <a:pt x="30478" y="42668"/>
                </a:lnTo>
                <a:lnTo>
                  <a:pt x="30478" y="51811"/>
                </a:lnTo>
                <a:lnTo>
                  <a:pt x="27430" y="57907"/>
                </a:lnTo>
                <a:lnTo>
                  <a:pt x="24382" y="60954"/>
                </a:lnTo>
                <a:lnTo>
                  <a:pt x="18286" y="60954"/>
                </a:lnTo>
                <a:lnTo>
                  <a:pt x="12191" y="57907"/>
                </a:lnTo>
                <a:lnTo>
                  <a:pt x="9143" y="54859"/>
                </a:lnTo>
                <a:lnTo>
                  <a:pt x="9143" y="48763"/>
                </a:lnTo>
                <a:lnTo>
                  <a:pt x="0" y="48763"/>
                </a:lnTo>
                <a:lnTo>
                  <a:pt x="0" y="57907"/>
                </a:lnTo>
                <a:lnTo>
                  <a:pt x="6095" y="64002"/>
                </a:lnTo>
                <a:lnTo>
                  <a:pt x="12191" y="67050"/>
                </a:lnTo>
                <a:lnTo>
                  <a:pt x="18286" y="70098"/>
                </a:lnTo>
                <a:lnTo>
                  <a:pt x="27430" y="67050"/>
                </a:lnTo>
                <a:lnTo>
                  <a:pt x="33525" y="64002"/>
                </a:lnTo>
                <a:lnTo>
                  <a:pt x="39621" y="54859"/>
                </a:lnTo>
                <a:lnTo>
                  <a:pt x="39621" y="42668"/>
                </a:lnTo>
                <a:lnTo>
                  <a:pt x="39621" y="33525"/>
                </a:lnTo>
                <a:lnTo>
                  <a:pt x="33525" y="24381"/>
                </a:lnTo>
                <a:lnTo>
                  <a:pt x="27430" y="21334"/>
                </a:lnTo>
                <a:lnTo>
                  <a:pt x="21334" y="21334"/>
                </a:lnTo>
                <a:lnTo>
                  <a:pt x="15238" y="21334"/>
                </a:lnTo>
                <a:lnTo>
                  <a:pt x="9143" y="24381"/>
                </a:lnTo>
                <a:lnTo>
                  <a:pt x="12191" y="9143"/>
                </a:lnTo>
                <a:lnTo>
                  <a:pt x="12191" y="6095"/>
                </a:lnTo>
                <a:lnTo>
                  <a:pt x="39621" y="6095"/>
                </a:lnTo>
                <a:lnTo>
                  <a:pt x="39621" y="0"/>
                </a:lnTo>
                <a:lnTo>
                  <a:pt x="3047"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67" name="object 167"/>
          <p:cNvSpPr/>
          <p:nvPr/>
        </p:nvSpPr>
        <p:spPr>
          <a:xfrm>
            <a:off x="7662180" y="6583125"/>
            <a:ext cx="40005" cy="73660"/>
          </a:xfrm>
          <a:custGeom>
            <a:avLst/>
            <a:gdLst/>
            <a:ahLst/>
            <a:cxnLst/>
            <a:rect l="l" t="t" r="r" b="b"/>
            <a:pathLst>
              <a:path w="40004" h="73659">
                <a:moveTo>
                  <a:pt x="0" y="24381"/>
                </a:moveTo>
                <a:lnTo>
                  <a:pt x="0" y="36572"/>
                </a:lnTo>
                <a:lnTo>
                  <a:pt x="6095" y="42668"/>
                </a:lnTo>
                <a:lnTo>
                  <a:pt x="9143" y="45716"/>
                </a:lnTo>
                <a:lnTo>
                  <a:pt x="15238" y="45716"/>
                </a:lnTo>
                <a:lnTo>
                  <a:pt x="21334" y="45716"/>
                </a:lnTo>
                <a:lnTo>
                  <a:pt x="27430" y="42668"/>
                </a:lnTo>
                <a:lnTo>
                  <a:pt x="30477" y="36572"/>
                </a:lnTo>
                <a:lnTo>
                  <a:pt x="30477" y="51811"/>
                </a:lnTo>
                <a:lnTo>
                  <a:pt x="24382" y="60954"/>
                </a:lnTo>
                <a:lnTo>
                  <a:pt x="21334" y="64002"/>
                </a:lnTo>
                <a:lnTo>
                  <a:pt x="18286" y="64002"/>
                </a:lnTo>
                <a:lnTo>
                  <a:pt x="12191" y="64002"/>
                </a:lnTo>
                <a:lnTo>
                  <a:pt x="9143" y="57907"/>
                </a:lnTo>
                <a:lnTo>
                  <a:pt x="9143" y="54859"/>
                </a:lnTo>
                <a:lnTo>
                  <a:pt x="0" y="54859"/>
                </a:lnTo>
                <a:lnTo>
                  <a:pt x="3047" y="60954"/>
                </a:lnTo>
                <a:lnTo>
                  <a:pt x="6095" y="67050"/>
                </a:lnTo>
                <a:lnTo>
                  <a:pt x="12191" y="70098"/>
                </a:lnTo>
                <a:lnTo>
                  <a:pt x="18286" y="73145"/>
                </a:lnTo>
                <a:lnTo>
                  <a:pt x="24382" y="70098"/>
                </a:lnTo>
                <a:lnTo>
                  <a:pt x="30477" y="67050"/>
                </a:lnTo>
                <a:lnTo>
                  <a:pt x="36573" y="60954"/>
                </a:lnTo>
                <a:lnTo>
                  <a:pt x="36573" y="54859"/>
                </a:lnTo>
                <a:lnTo>
                  <a:pt x="39621" y="45716"/>
                </a:lnTo>
                <a:lnTo>
                  <a:pt x="39621" y="36572"/>
                </a:lnTo>
                <a:lnTo>
                  <a:pt x="39621" y="27429"/>
                </a:lnTo>
                <a:lnTo>
                  <a:pt x="36573" y="18286"/>
                </a:lnTo>
                <a:lnTo>
                  <a:pt x="36573" y="12190"/>
                </a:lnTo>
                <a:lnTo>
                  <a:pt x="30477" y="6095"/>
                </a:lnTo>
                <a:lnTo>
                  <a:pt x="24382" y="3047"/>
                </a:lnTo>
                <a:lnTo>
                  <a:pt x="18286" y="0"/>
                </a:lnTo>
                <a:lnTo>
                  <a:pt x="12191" y="3047"/>
                </a:lnTo>
                <a:lnTo>
                  <a:pt x="6095" y="6095"/>
                </a:lnTo>
                <a:lnTo>
                  <a:pt x="0" y="15238"/>
                </a:lnTo>
                <a:lnTo>
                  <a:pt x="0" y="24381"/>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68" name="object 168"/>
          <p:cNvSpPr/>
          <p:nvPr/>
        </p:nvSpPr>
        <p:spPr>
          <a:xfrm>
            <a:off x="7671323" y="6592268"/>
            <a:ext cx="21590" cy="30480"/>
          </a:xfrm>
          <a:custGeom>
            <a:avLst/>
            <a:gdLst/>
            <a:ahLst/>
            <a:cxnLst/>
            <a:rect l="l" t="t" r="r" b="b"/>
            <a:pathLst>
              <a:path w="21590" h="30479">
                <a:moveTo>
                  <a:pt x="9143" y="0"/>
                </a:moveTo>
                <a:lnTo>
                  <a:pt x="15238" y="3047"/>
                </a:lnTo>
                <a:lnTo>
                  <a:pt x="18286" y="9143"/>
                </a:lnTo>
                <a:lnTo>
                  <a:pt x="21334" y="18286"/>
                </a:lnTo>
                <a:lnTo>
                  <a:pt x="18286" y="24381"/>
                </a:lnTo>
                <a:lnTo>
                  <a:pt x="15238" y="27429"/>
                </a:lnTo>
                <a:lnTo>
                  <a:pt x="9143" y="30477"/>
                </a:lnTo>
                <a:lnTo>
                  <a:pt x="6095" y="30477"/>
                </a:lnTo>
                <a:lnTo>
                  <a:pt x="3047" y="27429"/>
                </a:lnTo>
                <a:lnTo>
                  <a:pt x="0" y="24381"/>
                </a:lnTo>
                <a:lnTo>
                  <a:pt x="0" y="15238"/>
                </a:lnTo>
                <a:lnTo>
                  <a:pt x="0" y="6095"/>
                </a:lnTo>
                <a:lnTo>
                  <a:pt x="3047" y="3047"/>
                </a:lnTo>
                <a:lnTo>
                  <a:pt x="9143"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69" name="object 169"/>
          <p:cNvSpPr/>
          <p:nvPr/>
        </p:nvSpPr>
        <p:spPr>
          <a:xfrm>
            <a:off x="4248639" y="1280052"/>
            <a:ext cx="45720" cy="70485"/>
          </a:xfrm>
          <a:custGeom>
            <a:avLst/>
            <a:gdLst/>
            <a:ahLst/>
            <a:cxnLst/>
            <a:rect l="l" t="t" r="r" b="b"/>
            <a:pathLst>
              <a:path w="45720" h="70484">
                <a:moveTo>
                  <a:pt x="27430" y="0"/>
                </a:moveTo>
                <a:lnTo>
                  <a:pt x="0" y="45716"/>
                </a:lnTo>
                <a:lnTo>
                  <a:pt x="0" y="54859"/>
                </a:lnTo>
                <a:lnTo>
                  <a:pt x="27430" y="54859"/>
                </a:lnTo>
                <a:lnTo>
                  <a:pt x="27430" y="70098"/>
                </a:lnTo>
                <a:lnTo>
                  <a:pt x="36573" y="70098"/>
                </a:lnTo>
                <a:lnTo>
                  <a:pt x="36573" y="54859"/>
                </a:lnTo>
                <a:lnTo>
                  <a:pt x="45717" y="54859"/>
                </a:lnTo>
                <a:lnTo>
                  <a:pt x="45717" y="45716"/>
                </a:lnTo>
                <a:lnTo>
                  <a:pt x="36573" y="45716"/>
                </a:lnTo>
                <a:lnTo>
                  <a:pt x="36573" y="0"/>
                </a:lnTo>
                <a:lnTo>
                  <a:pt x="27430"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70" name="object 170"/>
          <p:cNvSpPr/>
          <p:nvPr/>
        </p:nvSpPr>
        <p:spPr>
          <a:xfrm>
            <a:off x="4257782" y="1295290"/>
            <a:ext cx="18415" cy="30480"/>
          </a:xfrm>
          <a:custGeom>
            <a:avLst/>
            <a:gdLst/>
            <a:ahLst/>
            <a:cxnLst/>
            <a:rect l="l" t="t" r="r" b="b"/>
            <a:pathLst>
              <a:path w="18414" h="30480">
                <a:moveTo>
                  <a:pt x="18286" y="0"/>
                </a:moveTo>
                <a:lnTo>
                  <a:pt x="18286" y="30477"/>
                </a:lnTo>
                <a:lnTo>
                  <a:pt x="0" y="30477"/>
                </a:lnTo>
                <a:lnTo>
                  <a:pt x="18286"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71" name="object 171"/>
          <p:cNvSpPr/>
          <p:nvPr/>
        </p:nvSpPr>
        <p:spPr>
          <a:xfrm>
            <a:off x="4303499" y="1283099"/>
            <a:ext cx="40005" cy="67310"/>
          </a:xfrm>
          <a:custGeom>
            <a:avLst/>
            <a:gdLst/>
            <a:ahLst/>
            <a:cxnLst/>
            <a:rect l="l" t="t" r="r" b="b"/>
            <a:pathLst>
              <a:path w="40004" h="67309">
                <a:moveTo>
                  <a:pt x="0" y="0"/>
                </a:moveTo>
                <a:lnTo>
                  <a:pt x="0" y="6095"/>
                </a:lnTo>
                <a:lnTo>
                  <a:pt x="30477" y="6095"/>
                </a:lnTo>
                <a:lnTo>
                  <a:pt x="9143" y="67050"/>
                </a:lnTo>
                <a:lnTo>
                  <a:pt x="18286" y="67050"/>
                </a:lnTo>
                <a:lnTo>
                  <a:pt x="39621" y="9143"/>
                </a:lnTo>
                <a:lnTo>
                  <a:pt x="39621" y="0"/>
                </a:lnTo>
                <a:lnTo>
                  <a:pt x="0"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72" name="object 172"/>
          <p:cNvSpPr txBox="1"/>
          <p:nvPr/>
        </p:nvSpPr>
        <p:spPr>
          <a:xfrm>
            <a:off x="4232891" y="1252264"/>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4</a:t>
            </a:r>
            <a:r>
              <a:rPr kumimoji="1" sz="800" b="0" i="0" u="none" strike="noStrike" kern="1200" cap="none" spc="415" normalizeH="0" baseline="0" noProof="0" dirty="0">
                <a:ln>
                  <a:noFill/>
                </a:ln>
                <a:solidFill>
                  <a:prstClr val="black"/>
                </a:solidFill>
                <a:effectLst/>
                <a:uLnTx/>
                <a:uFillTx/>
                <a:latin typeface="MS UI Gothic"/>
                <a:ea typeface="+mn-ea"/>
                <a:cs typeface="MS UI Gothic"/>
              </a:rPr>
              <a:t>7</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73" name="object 173"/>
          <p:cNvSpPr/>
          <p:nvPr/>
        </p:nvSpPr>
        <p:spPr>
          <a:xfrm>
            <a:off x="1728105" y="2733825"/>
            <a:ext cx="40005" cy="70485"/>
          </a:xfrm>
          <a:custGeom>
            <a:avLst/>
            <a:gdLst/>
            <a:ahLst/>
            <a:cxnLst/>
            <a:rect l="l" t="t" r="r" b="b"/>
            <a:pathLst>
              <a:path w="40005" h="70485">
                <a:moveTo>
                  <a:pt x="3047" y="0"/>
                </a:moveTo>
                <a:lnTo>
                  <a:pt x="3047" y="33525"/>
                </a:lnTo>
                <a:lnTo>
                  <a:pt x="3047" y="36572"/>
                </a:lnTo>
                <a:lnTo>
                  <a:pt x="9143" y="36572"/>
                </a:lnTo>
                <a:lnTo>
                  <a:pt x="12191" y="30477"/>
                </a:lnTo>
                <a:lnTo>
                  <a:pt x="18286" y="30477"/>
                </a:lnTo>
                <a:lnTo>
                  <a:pt x="21334" y="27429"/>
                </a:lnTo>
                <a:lnTo>
                  <a:pt x="27430" y="30477"/>
                </a:lnTo>
                <a:lnTo>
                  <a:pt x="30478" y="36572"/>
                </a:lnTo>
                <a:lnTo>
                  <a:pt x="30478" y="45716"/>
                </a:lnTo>
                <a:lnTo>
                  <a:pt x="30478" y="54859"/>
                </a:lnTo>
                <a:lnTo>
                  <a:pt x="27430" y="57907"/>
                </a:lnTo>
                <a:lnTo>
                  <a:pt x="24382" y="60954"/>
                </a:lnTo>
                <a:lnTo>
                  <a:pt x="18286" y="60954"/>
                </a:lnTo>
                <a:lnTo>
                  <a:pt x="12191" y="60954"/>
                </a:lnTo>
                <a:lnTo>
                  <a:pt x="9143" y="54859"/>
                </a:lnTo>
                <a:lnTo>
                  <a:pt x="9143" y="48763"/>
                </a:lnTo>
                <a:lnTo>
                  <a:pt x="0" y="48763"/>
                </a:lnTo>
                <a:lnTo>
                  <a:pt x="3047" y="57907"/>
                </a:lnTo>
                <a:lnTo>
                  <a:pt x="6095" y="64002"/>
                </a:lnTo>
                <a:lnTo>
                  <a:pt x="12191" y="70098"/>
                </a:lnTo>
                <a:lnTo>
                  <a:pt x="18286" y="70098"/>
                </a:lnTo>
                <a:lnTo>
                  <a:pt x="27430" y="67050"/>
                </a:lnTo>
                <a:lnTo>
                  <a:pt x="33525" y="64002"/>
                </a:lnTo>
                <a:lnTo>
                  <a:pt x="39621" y="54859"/>
                </a:lnTo>
                <a:lnTo>
                  <a:pt x="39621" y="42668"/>
                </a:lnTo>
                <a:lnTo>
                  <a:pt x="39621" y="33525"/>
                </a:lnTo>
                <a:lnTo>
                  <a:pt x="33525" y="27429"/>
                </a:lnTo>
                <a:lnTo>
                  <a:pt x="30478" y="21334"/>
                </a:lnTo>
                <a:lnTo>
                  <a:pt x="21334" y="21334"/>
                </a:lnTo>
                <a:lnTo>
                  <a:pt x="15238" y="21334"/>
                </a:lnTo>
                <a:lnTo>
                  <a:pt x="9143" y="27429"/>
                </a:lnTo>
                <a:lnTo>
                  <a:pt x="12191" y="24381"/>
                </a:lnTo>
                <a:lnTo>
                  <a:pt x="12191" y="9143"/>
                </a:lnTo>
                <a:lnTo>
                  <a:pt x="12191" y="6095"/>
                </a:lnTo>
                <a:lnTo>
                  <a:pt x="39621" y="6095"/>
                </a:lnTo>
                <a:lnTo>
                  <a:pt x="39621" y="0"/>
                </a:lnTo>
                <a:lnTo>
                  <a:pt x="3047"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74" name="object 174"/>
          <p:cNvSpPr/>
          <p:nvPr/>
        </p:nvSpPr>
        <p:spPr>
          <a:xfrm>
            <a:off x="1779917" y="2733825"/>
            <a:ext cx="40005" cy="70485"/>
          </a:xfrm>
          <a:custGeom>
            <a:avLst/>
            <a:gdLst/>
            <a:ahLst/>
            <a:cxnLst/>
            <a:rect l="l" t="t" r="r" b="b"/>
            <a:pathLst>
              <a:path w="40005" h="70485">
                <a:moveTo>
                  <a:pt x="3047" y="0"/>
                </a:moveTo>
                <a:lnTo>
                  <a:pt x="3047" y="33525"/>
                </a:lnTo>
                <a:lnTo>
                  <a:pt x="3047" y="36572"/>
                </a:lnTo>
                <a:lnTo>
                  <a:pt x="9143" y="36572"/>
                </a:lnTo>
                <a:lnTo>
                  <a:pt x="12191" y="30477"/>
                </a:lnTo>
                <a:lnTo>
                  <a:pt x="18286" y="30477"/>
                </a:lnTo>
                <a:lnTo>
                  <a:pt x="21334" y="27429"/>
                </a:lnTo>
                <a:lnTo>
                  <a:pt x="27430" y="30477"/>
                </a:lnTo>
                <a:lnTo>
                  <a:pt x="30477" y="36572"/>
                </a:lnTo>
                <a:lnTo>
                  <a:pt x="30477" y="45716"/>
                </a:lnTo>
                <a:lnTo>
                  <a:pt x="30477" y="54859"/>
                </a:lnTo>
                <a:lnTo>
                  <a:pt x="27430" y="57907"/>
                </a:lnTo>
                <a:lnTo>
                  <a:pt x="24382" y="60954"/>
                </a:lnTo>
                <a:lnTo>
                  <a:pt x="18286" y="60954"/>
                </a:lnTo>
                <a:lnTo>
                  <a:pt x="12191" y="60954"/>
                </a:lnTo>
                <a:lnTo>
                  <a:pt x="9143" y="54859"/>
                </a:lnTo>
                <a:lnTo>
                  <a:pt x="9143" y="48763"/>
                </a:lnTo>
                <a:lnTo>
                  <a:pt x="0" y="48763"/>
                </a:lnTo>
                <a:lnTo>
                  <a:pt x="3047" y="57907"/>
                </a:lnTo>
                <a:lnTo>
                  <a:pt x="6095" y="64002"/>
                </a:lnTo>
                <a:lnTo>
                  <a:pt x="12191" y="70098"/>
                </a:lnTo>
                <a:lnTo>
                  <a:pt x="18286" y="70098"/>
                </a:lnTo>
                <a:lnTo>
                  <a:pt x="27430" y="67050"/>
                </a:lnTo>
                <a:lnTo>
                  <a:pt x="33525" y="64002"/>
                </a:lnTo>
                <a:lnTo>
                  <a:pt x="39621" y="54859"/>
                </a:lnTo>
                <a:lnTo>
                  <a:pt x="39621" y="42668"/>
                </a:lnTo>
                <a:lnTo>
                  <a:pt x="39621" y="33525"/>
                </a:lnTo>
                <a:lnTo>
                  <a:pt x="36573" y="27429"/>
                </a:lnTo>
                <a:lnTo>
                  <a:pt x="30477" y="21334"/>
                </a:lnTo>
                <a:lnTo>
                  <a:pt x="21334" y="21334"/>
                </a:lnTo>
                <a:lnTo>
                  <a:pt x="15238" y="21334"/>
                </a:lnTo>
                <a:lnTo>
                  <a:pt x="9143" y="27429"/>
                </a:lnTo>
                <a:lnTo>
                  <a:pt x="12191" y="24381"/>
                </a:lnTo>
                <a:lnTo>
                  <a:pt x="12191" y="9143"/>
                </a:lnTo>
                <a:lnTo>
                  <a:pt x="12191" y="6095"/>
                </a:lnTo>
                <a:lnTo>
                  <a:pt x="39621" y="6095"/>
                </a:lnTo>
                <a:lnTo>
                  <a:pt x="39621" y="0"/>
                </a:lnTo>
                <a:lnTo>
                  <a:pt x="3047"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75" name="object 175"/>
          <p:cNvSpPr txBox="1"/>
          <p:nvPr/>
        </p:nvSpPr>
        <p:spPr>
          <a:xfrm>
            <a:off x="1709309" y="2702990"/>
            <a:ext cx="129539"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415" normalizeH="0" baseline="0" noProof="0" dirty="0">
                <a:ln>
                  <a:noFill/>
                </a:ln>
                <a:solidFill>
                  <a:prstClr val="black"/>
                </a:solidFill>
                <a:effectLst/>
                <a:uLnTx/>
                <a:uFillTx/>
                <a:latin typeface="MS UI Gothic"/>
                <a:ea typeface="+mn-ea"/>
                <a:cs typeface="MS UI Gothic"/>
              </a:rPr>
              <a:t>5</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76" name="object 176"/>
          <p:cNvSpPr/>
          <p:nvPr/>
        </p:nvSpPr>
        <p:spPr>
          <a:xfrm>
            <a:off x="5909692" y="1103283"/>
            <a:ext cx="45720" cy="70485"/>
          </a:xfrm>
          <a:custGeom>
            <a:avLst/>
            <a:gdLst/>
            <a:ahLst/>
            <a:cxnLst/>
            <a:rect l="l" t="t" r="r" b="b"/>
            <a:pathLst>
              <a:path w="45720" h="70484">
                <a:moveTo>
                  <a:pt x="27430" y="0"/>
                </a:moveTo>
                <a:lnTo>
                  <a:pt x="0" y="42668"/>
                </a:lnTo>
                <a:lnTo>
                  <a:pt x="0" y="51811"/>
                </a:lnTo>
                <a:lnTo>
                  <a:pt x="27430" y="51811"/>
                </a:lnTo>
                <a:lnTo>
                  <a:pt x="27430" y="70098"/>
                </a:lnTo>
                <a:lnTo>
                  <a:pt x="36573" y="70098"/>
                </a:lnTo>
                <a:lnTo>
                  <a:pt x="36573" y="51811"/>
                </a:lnTo>
                <a:lnTo>
                  <a:pt x="45717" y="51811"/>
                </a:lnTo>
                <a:lnTo>
                  <a:pt x="45717" y="42668"/>
                </a:lnTo>
                <a:lnTo>
                  <a:pt x="36573" y="42668"/>
                </a:lnTo>
                <a:lnTo>
                  <a:pt x="36573" y="0"/>
                </a:lnTo>
                <a:lnTo>
                  <a:pt x="27430"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77" name="object 177"/>
          <p:cNvSpPr/>
          <p:nvPr/>
        </p:nvSpPr>
        <p:spPr>
          <a:xfrm>
            <a:off x="5918836" y="1118521"/>
            <a:ext cx="18415" cy="27940"/>
          </a:xfrm>
          <a:custGeom>
            <a:avLst/>
            <a:gdLst/>
            <a:ahLst/>
            <a:cxnLst/>
            <a:rect l="l" t="t" r="r" b="b"/>
            <a:pathLst>
              <a:path w="18414" h="27940">
                <a:moveTo>
                  <a:pt x="18286" y="0"/>
                </a:moveTo>
                <a:lnTo>
                  <a:pt x="18286" y="27429"/>
                </a:lnTo>
                <a:lnTo>
                  <a:pt x="0" y="27429"/>
                </a:lnTo>
                <a:lnTo>
                  <a:pt x="18286"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78" name="object 178"/>
          <p:cNvSpPr/>
          <p:nvPr/>
        </p:nvSpPr>
        <p:spPr>
          <a:xfrm>
            <a:off x="5964553" y="1103283"/>
            <a:ext cx="40005" cy="70485"/>
          </a:xfrm>
          <a:custGeom>
            <a:avLst/>
            <a:gdLst/>
            <a:ahLst/>
            <a:cxnLst/>
            <a:rect l="l" t="t" r="r" b="b"/>
            <a:pathLst>
              <a:path w="40004" h="70484">
                <a:moveTo>
                  <a:pt x="0" y="24381"/>
                </a:moveTo>
                <a:lnTo>
                  <a:pt x="0" y="33525"/>
                </a:lnTo>
                <a:lnTo>
                  <a:pt x="6095" y="39620"/>
                </a:lnTo>
                <a:lnTo>
                  <a:pt x="9143" y="42668"/>
                </a:lnTo>
                <a:lnTo>
                  <a:pt x="15238" y="45716"/>
                </a:lnTo>
                <a:lnTo>
                  <a:pt x="21334" y="42668"/>
                </a:lnTo>
                <a:lnTo>
                  <a:pt x="27430" y="39620"/>
                </a:lnTo>
                <a:lnTo>
                  <a:pt x="30477" y="36572"/>
                </a:lnTo>
                <a:lnTo>
                  <a:pt x="27430" y="51811"/>
                </a:lnTo>
                <a:lnTo>
                  <a:pt x="24382" y="60954"/>
                </a:lnTo>
                <a:lnTo>
                  <a:pt x="21334" y="60954"/>
                </a:lnTo>
                <a:lnTo>
                  <a:pt x="18286" y="64002"/>
                </a:lnTo>
                <a:lnTo>
                  <a:pt x="12191" y="60954"/>
                </a:lnTo>
                <a:lnTo>
                  <a:pt x="9143" y="57907"/>
                </a:lnTo>
                <a:lnTo>
                  <a:pt x="9143" y="51811"/>
                </a:lnTo>
                <a:lnTo>
                  <a:pt x="0" y="51811"/>
                </a:lnTo>
                <a:lnTo>
                  <a:pt x="3047" y="60954"/>
                </a:lnTo>
                <a:lnTo>
                  <a:pt x="6095" y="67050"/>
                </a:lnTo>
                <a:lnTo>
                  <a:pt x="12191" y="70098"/>
                </a:lnTo>
                <a:lnTo>
                  <a:pt x="18286" y="70098"/>
                </a:lnTo>
                <a:lnTo>
                  <a:pt x="24382" y="70098"/>
                </a:lnTo>
                <a:lnTo>
                  <a:pt x="30477" y="64002"/>
                </a:lnTo>
                <a:lnTo>
                  <a:pt x="33525" y="60954"/>
                </a:lnTo>
                <a:lnTo>
                  <a:pt x="36573" y="51811"/>
                </a:lnTo>
                <a:lnTo>
                  <a:pt x="39621" y="45716"/>
                </a:lnTo>
                <a:lnTo>
                  <a:pt x="39621" y="33525"/>
                </a:lnTo>
                <a:lnTo>
                  <a:pt x="39621" y="24381"/>
                </a:lnTo>
                <a:lnTo>
                  <a:pt x="36573" y="15238"/>
                </a:lnTo>
                <a:lnTo>
                  <a:pt x="36573" y="9143"/>
                </a:lnTo>
                <a:lnTo>
                  <a:pt x="30477" y="6095"/>
                </a:lnTo>
                <a:lnTo>
                  <a:pt x="24382" y="0"/>
                </a:lnTo>
                <a:lnTo>
                  <a:pt x="18286" y="0"/>
                </a:lnTo>
                <a:lnTo>
                  <a:pt x="12191" y="0"/>
                </a:lnTo>
                <a:lnTo>
                  <a:pt x="6095" y="3047"/>
                </a:lnTo>
                <a:lnTo>
                  <a:pt x="0" y="12190"/>
                </a:lnTo>
                <a:lnTo>
                  <a:pt x="0" y="24381"/>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79" name="object 179"/>
          <p:cNvSpPr/>
          <p:nvPr/>
        </p:nvSpPr>
        <p:spPr>
          <a:xfrm>
            <a:off x="5973696" y="1109378"/>
            <a:ext cx="21590" cy="30480"/>
          </a:xfrm>
          <a:custGeom>
            <a:avLst/>
            <a:gdLst/>
            <a:ahLst/>
            <a:cxnLst/>
            <a:rect l="l" t="t" r="r" b="b"/>
            <a:pathLst>
              <a:path w="21589" h="30480">
                <a:moveTo>
                  <a:pt x="9143" y="0"/>
                </a:moveTo>
                <a:lnTo>
                  <a:pt x="15238" y="3047"/>
                </a:lnTo>
                <a:lnTo>
                  <a:pt x="18286" y="9143"/>
                </a:lnTo>
                <a:lnTo>
                  <a:pt x="21334" y="18286"/>
                </a:lnTo>
                <a:lnTo>
                  <a:pt x="18286" y="24381"/>
                </a:lnTo>
                <a:lnTo>
                  <a:pt x="15238" y="30477"/>
                </a:lnTo>
                <a:lnTo>
                  <a:pt x="9143" y="30477"/>
                </a:lnTo>
                <a:lnTo>
                  <a:pt x="6095" y="30477"/>
                </a:lnTo>
                <a:lnTo>
                  <a:pt x="3047" y="27429"/>
                </a:lnTo>
                <a:lnTo>
                  <a:pt x="0" y="24381"/>
                </a:lnTo>
                <a:lnTo>
                  <a:pt x="0" y="18286"/>
                </a:lnTo>
                <a:lnTo>
                  <a:pt x="0" y="9143"/>
                </a:lnTo>
                <a:lnTo>
                  <a:pt x="3047" y="3047"/>
                </a:lnTo>
                <a:lnTo>
                  <a:pt x="9143"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80" name="object 180"/>
          <p:cNvSpPr txBox="1"/>
          <p:nvPr/>
        </p:nvSpPr>
        <p:spPr>
          <a:xfrm>
            <a:off x="5893944" y="1072448"/>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4</a:t>
            </a:r>
            <a:r>
              <a:rPr kumimoji="1" sz="800" b="0" i="0" u="none" strike="noStrike" kern="1200" cap="none" spc="415" normalizeH="0" baseline="0" noProof="0" dirty="0">
                <a:ln>
                  <a:noFill/>
                </a:ln>
                <a:solidFill>
                  <a:prstClr val="black"/>
                </a:solidFill>
                <a:effectLst/>
                <a:uLnTx/>
                <a:uFillTx/>
                <a:latin typeface="MS UI Gothic"/>
                <a:ea typeface="+mn-ea"/>
                <a:cs typeface="MS UI Gothic"/>
              </a:rPr>
              <a:t>9</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81" name="object 181"/>
          <p:cNvSpPr/>
          <p:nvPr/>
        </p:nvSpPr>
        <p:spPr>
          <a:xfrm>
            <a:off x="8110207" y="1609208"/>
            <a:ext cx="40005" cy="70485"/>
          </a:xfrm>
          <a:custGeom>
            <a:avLst/>
            <a:gdLst/>
            <a:ahLst/>
            <a:cxnLst/>
            <a:rect l="l" t="t" r="r" b="b"/>
            <a:pathLst>
              <a:path w="40004" h="70485">
                <a:moveTo>
                  <a:pt x="3047" y="0"/>
                </a:moveTo>
                <a:lnTo>
                  <a:pt x="3047" y="30477"/>
                </a:lnTo>
                <a:lnTo>
                  <a:pt x="3047" y="33525"/>
                </a:lnTo>
                <a:lnTo>
                  <a:pt x="9143" y="33525"/>
                </a:lnTo>
                <a:lnTo>
                  <a:pt x="12191" y="30477"/>
                </a:lnTo>
                <a:lnTo>
                  <a:pt x="18286" y="27429"/>
                </a:lnTo>
                <a:lnTo>
                  <a:pt x="21334" y="27429"/>
                </a:lnTo>
                <a:lnTo>
                  <a:pt x="27430" y="30477"/>
                </a:lnTo>
                <a:lnTo>
                  <a:pt x="30478" y="36572"/>
                </a:lnTo>
                <a:lnTo>
                  <a:pt x="30478" y="42668"/>
                </a:lnTo>
                <a:lnTo>
                  <a:pt x="30478" y="51811"/>
                </a:lnTo>
                <a:lnTo>
                  <a:pt x="27430" y="57907"/>
                </a:lnTo>
                <a:lnTo>
                  <a:pt x="24382" y="60954"/>
                </a:lnTo>
                <a:lnTo>
                  <a:pt x="18286" y="60954"/>
                </a:lnTo>
                <a:lnTo>
                  <a:pt x="12191" y="57907"/>
                </a:lnTo>
                <a:lnTo>
                  <a:pt x="9143" y="54859"/>
                </a:lnTo>
                <a:lnTo>
                  <a:pt x="9143" y="48763"/>
                </a:lnTo>
                <a:lnTo>
                  <a:pt x="0" y="48763"/>
                </a:lnTo>
                <a:lnTo>
                  <a:pt x="3047" y="57907"/>
                </a:lnTo>
                <a:lnTo>
                  <a:pt x="6095" y="64002"/>
                </a:lnTo>
                <a:lnTo>
                  <a:pt x="12191" y="67050"/>
                </a:lnTo>
                <a:lnTo>
                  <a:pt x="18286" y="70098"/>
                </a:lnTo>
                <a:lnTo>
                  <a:pt x="27430" y="67050"/>
                </a:lnTo>
                <a:lnTo>
                  <a:pt x="33525" y="64002"/>
                </a:lnTo>
                <a:lnTo>
                  <a:pt x="39621" y="54859"/>
                </a:lnTo>
                <a:lnTo>
                  <a:pt x="39621" y="42668"/>
                </a:lnTo>
                <a:lnTo>
                  <a:pt x="39621" y="33525"/>
                </a:lnTo>
                <a:lnTo>
                  <a:pt x="36573" y="24381"/>
                </a:lnTo>
                <a:lnTo>
                  <a:pt x="30478" y="21334"/>
                </a:lnTo>
                <a:lnTo>
                  <a:pt x="21334" y="21334"/>
                </a:lnTo>
                <a:lnTo>
                  <a:pt x="15239" y="21334"/>
                </a:lnTo>
                <a:lnTo>
                  <a:pt x="9143" y="24381"/>
                </a:lnTo>
                <a:lnTo>
                  <a:pt x="12191" y="24381"/>
                </a:lnTo>
                <a:lnTo>
                  <a:pt x="12191" y="9143"/>
                </a:lnTo>
                <a:lnTo>
                  <a:pt x="12191" y="6095"/>
                </a:lnTo>
                <a:lnTo>
                  <a:pt x="39621" y="6095"/>
                </a:lnTo>
                <a:lnTo>
                  <a:pt x="39621" y="0"/>
                </a:lnTo>
                <a:lnTo>
                  <a:pt x="3047"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82" name="object 182"/>
          <p:cNvSpPr/>
          <p:nvPr/>
        </p:nvSpPr>
        <p:spPr>
          <a:xfrm>
            <a:off x="8162020" y="1606160"/>
            <a:ext cx="43180" cy="73660"/>
          </a:xfrm>
          <a:custGeom>
            <a:avLst/>
            <a:gdLst/>
            <a:ahLst/>
            <a:cxnLst/>
            <a:rect l="l" t="t" r="r" b="b"/>
            <a:pathLst>
              <a:path w="43179" h="73660">
                <a:moveTo>
                  <a:pt x="0" y="21334"/>
                </a:moveTo>
                <a:lnTo>
                  <a:pt x="3047" y="27429"/>
                </a:lnTo>
                <a:lnTo>
                  <a:pt x="6095" y="30477"/>
                </a:lnTo>
                <a:lnTo>
                  <a:pt x="12191" y="36572"/>
                </a:lnTo>
                <a:lnTo>
                  <a:pt x="3047" y="39620"/>
                </a:lnTo>
                <a:lnTo>
                  <a:pt x="0" y="45716"/>
                </a:lnTo>
                <a:lnTo>
                  <a:pt x="0" y="51811"/>
                </a:lnTo>
                <a:lnTo>
                  <a:pt x="0" y="60954"/>
                </a:lnTo>
                <a:lnTo>
                  <a:pt x="6095" y="67050"/>
                </a:lnTo>
                <a:lnTo>
                  <a:pt x="12191" y="70098"/>
                </a:lnTo>
                <a:lnTo>
                  <a:pt x="21334" y="73145"/>
                </a:lnTo>
                <a:lnTo>
                  <a:pt x="30478" y="70098"/>
                </a:lnTo>
                <a:lnTo>
                  <a:pt x="36573" y="67050"/>
                </a:lnTo>
                <a:lnTo>
                  <a:pt x="39621" y="60954"/>
                </a:lnTo>
                <a:lnTo>
                  <a:pt x="42669" y="51811"/>
                </a:lnTo>
                <a:lnTo>
                  <a:pt x="39621" y="45716"/>
                </a:lnTo>
                <a:lnTo>
                  <a:pt x="36573" y="39620"/>
                </a:lnTo>
                <a:lnTo>
                  <a:pt x="30478" y="36572"/>
                </a:lnTo>
                <a:lnTo>
                  <a:pt x="33525" y="33525"/>
                </a:lnTo>
                <a:lnTo>
                  <a:pt x="36573" y="27429"/>
                </a:lnTo>
                <a:lnTo>
                  <a:pt x="39621" y="21334"/>
                </a:lnTo>
                <a:lnTo>
                  <a:pt x="36573" y="12190"/>
                </a:lnTo>
                <a:lnTo>
                  <a:pt x="33525" y="6095"/>
                </a:lnTo>
                <a:lnTo>
                  <a:pt x="27430" y="3047"/>
                </a:lnTo>
                <a:lnTo>
                  <a:pt x="21334" y="0"/>
                </a:lnTo>
                <a:lnTo>
                  <a:pt x="12191" y="3047"/>
                </a:lnTo>
                <a:lnTo>
                  <a:pt x="6095" y="6095"/>
                </a:lnTo>
                <a:lnTo>
                  <a:pt x="3047" y="12190"/>
                </a:lnTo>
                <a:lnTo>
                  <a:pt x="0" y="21334"/>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83" name="object 183"/>
          <p:cNvSpPr/>
          <p:nvPr/>
        </p:nvSpPr>
        <p:spPr>
          <a:xfrm>
            <a:off x="8171164" y="1615303"/>
            <a:ext cx="21590" cy="24765"/>
          </a:xfrm>
          <a:custGeom>
            <a:avLst/>
            <a:gdLst/>
            <a:ahLst/>
            <a:cxnLst/>
            <a:rect l="l" t="t" r="r" b="b"/>
            <a:pathLst>
              <a:path w="21590" h="24764">
                <a:moveTo>
                  <a:pt x="12191" y="0"/>
                </a:moveTo>
                <a:lnTo>
                  <a:pt x="18286" y="3047"/>
                </a:lnTo>
                <a:lnTo>
                  <a:pt x="21334" y="6095"/>
                </a:lnTo>
                <a:lnTo>
                  <a:pt x="21334" y="12190"/>
                </a:lnTo>
                <a:lnTo>
                  <a:pt x="21334" y="18286"/>
                </a:lnTo>
                <a:lnTo>
                  <a:pt x="18286" y="21334"/>
                </a:lnTo>
                <a:lnTo>
                  <a:pt x="12191" y="24381"/>
                </a:lnTo>
                <a:lnTo>
                  <a:pt x="6095" y="21334"/>
                </a:lnTo>
                <a:lnTo>
                  <a:pt x="3047" y="21334"/>
                </a:lnTo>
                <a:lnTo>
                  <a:pt x="3047" y="18286"/>
                </a:lnTo>
                <a:lnTo>
                  <a:pt x="0" y="12190"/>
                </a:lnTo>
                <a:lnTo>
                  <a:pt x="3047" y="6095"/>
                </a:lnTo>
                <a:lnTo>
                  <a:pt x="3047" y="3047"/>
                </a:lnTo>
                <a:lnTo>
                  <a:pt x="12191"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84" name="object 184"/>
          <p:cNvSpPr/>
          <p:nvPr/>
        </p:nvSpPr>
        <p:spPr>
          <a:xfrm>
            <a:off x="8171164" y="1645781"/>
            <a:ext cx="24765" cy="24765"/>
          </a:xfrm>
          <a:custGeom>
            <a:avLst/>
            <a:gdLst/>
            <a:ahLst/>
            <a:cxnLst/>
            <a:rect l="l" t="t" r="r" b="b"/>
            <a:pathLst>
              <a:path w="24765" h="24764">
                <a:moveTo>
                  <a:pt x="12191" y="0"/>
                </a:moveTo>
                <a:lnTo>
                  <a:pt x="18286" y="3047"/>
                </a:lnTo>
                <a:lnTo>
                  <a:pt x="21334" y="6095"/>
                </a:lnTo>
                <a:lnTo>
                  <a:pt x="24382" y="12190"/>
                </a:lnTo>
                <a:lnTo>
                  <a:pt x="21334" y="18286"/>
                </a:lnTo>
                <a:lnTo>
                  <a:pt x="18286" y="21334"/>
                </a:lnTo>
                <a:lnTo>
                  <a:pt x="15238" y="24381"/>
                </a:lnTo>
                <a:lnTo>
                  <a:pt x="12191" y="24381"/>
                </a:lnTo>
                <a:lnTo>
                  <a:pt x="6095" y="24381"/>
                </a:lnTo>
                <a:lnTo>
                  <a:pt x="3047" y="21334"/>
                </a:lnTo>
                <a:lnTo>
                  <a:pt x="0" y="18286"/>
                </a:lnTo>
                <a:lnTo>
                  <a:pt x="0" y="12190"/>
                </a:lnTo>
                <a:lnTo>
                  <a:pt x="0" y="6095"/>
                </a:lnTo>
                <a:lnTo>
                  <a:pt x="3047" y="3047"/>
                </a:lnTo>
                <a:lnTo>
                  <a:pt x="6095" y="0"/>
                </a:lnTo>
                <a:lnTo>
                  <a:pt x="12191"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85" name="object 185"/>
          <p:cNvSpPr txBox="1"/>
          <p:nvPr/>
        </p:nvSpPr>
        <p:spPr>
          <a:xfrm>
            <a:off x="8091412" y="1578373"/>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5</a:t>
            </a:r>
            <a:r>
              <a:rPr kumimoji="1" sz="800" b="0" i="0" u="none" strike="noStrike" kern="1200" cap="none" spc="415" normalizeH="0" baseline="0" noProof="0" dirty="0">
                <a:ln>
                  <a:noFill/>
                </a:ln>
                <a:solidFill>
                  <a:prstClr val="black"/>
                </a:solidFill>
                <a:effectLst/>
                <a:uLnTx/>
                <a:uFillTx/>
                <a:latin typeface="MS UI Gothic"/>
                <a:ea typeface="+mn-ea"/>
                <a:cs typeface="MS UI Gothic"/>
              </a:rPr>
              <a:t>8</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86" name="object 186"/>
          <p:cNvSpPr/>
          <p:nvPr/>
        </p:nvSpPr>
        <p:spPr>
          <a:xfrm>
            <a:off x="8518613" y="4836768"/>
            <a:ext cx="21590" cy="70485"/>
          </a:xfrm>
          <a:custGeom>
            <a:avLst/>
            <a:gdLst/>
            <a:ahLst/>
            <a:cxnLst/>
            <a:rect l="l" t="t" r="r" b="b"/>
            <a:pathLst>
              <a:path w="21590" h="70485">
                <a:moveTo>
                  <a:pt x="12191" y="9143"/>
                </a:moveTo>
                <a:lnTo>
                  <a:pt x="9143" y="12190"/>
                </a:lnTo>
                <a:lnTo>
                  <a:pt x="6095" y="12190"/>
                </a:lnTo>
                <a:lnTo>
                  <a:pt x="0" y="12190"/>
                </a:lnTo>
                <a:lnTo>
                  <a:pt x="0" y="18286"/>
                </a:lnTo>
                <a:lnTo>
                  <a:pt x="12191" y="18286"/>
                </a:lnTo>
                <a:lnTo>
                  <a:pt x="12191" y="70098"/>
                </a:lnTo>
                <a:lnTo>
                  <a:pt x="21334" y="70098"/>
                </a:lnTo>
                <a:lnTo>
                  <a:pt x="21334" y="0"/>
                </a:lnTo>
                <a:lnTo>
                  <a:pt x="18286" y="0"/>
                </a:lnTo>
                <a:lnTo>
                  <a:pt x="15238" y="6095"/>
                </a:lnTo>
                <a:lnTo>
                  <a:pt x="12191" y="9143"/>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87" name="object 187"/>
          <p:cNvSpPr/>
          <p:nvPr/>
        </p:nvSpPr>
        <p:spPr>
          <a:xfrm>
            <a:off x="8567377" y="4839816"/>
            <a:ext cx="40005" cy="70485"/>
          </a:xfrm>
          <a:custGeom>
            <a:avLst/>
            <a:gdLst/>
            <a:ahLst/>
            <a:cxnLst/>
            <a:rect l="l" t="t" r="r" b="b"/>
            <a:pathLst>
              <a:path w="40004" h="70485">
                <a:moveTo>
                  <a:pt x="0" y="0"/>
                </a:moveTo>
                <a:lnTo>
                  <a:pt x="0" y="6095"/>
                </a:lnTo>
                <a:lnTo>
                  <a:pt x="30478" y="6095"/>
                </a:lnTo>
                <a:lnTo>
                  <a:pt x="9143" y="70098"/>
                </a:lnTo>
                <a:lnTo>
                  <a:pt x="18286" y="70098"/>
                </a:lnTo>
                <a:lnTo>
                  <a:pt x="39621" y="9143"/>
                </a:lnTo>
                <a:lnTo>
                  <a:pt x="39621" y="0"/>
                </a:lnTo>
                <a:lnTo>
                  <a:pt x="0"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88" name="object 188"/>
          <p:cNvSpPr txBox="1"/>
          <p:nvPr/>
        </p:nvSpPr>
        <p:spPr>
          <a:xfrm>
            <a:off x="8496769" y="4808980"/>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1</a:t>
            </a:r>
            <a:r>
              <a:rPr kumimoji="1" sz="800" b="0" i="0" u="none" strike="noStrike" kern="1200" cap="none" spc="415" normalizeH="0" baseline="0" noProof="0" dirty="0">
                <a:ln>
                  <a:noFill/>
                </a:ln>
                <a:solidFill>
                  <a:prstClr val="black"/>
                </a:solidFill>
                <a:effectLst/>
                <a:uLnTx/>
                <a:uFillTx/>
                <a:latin typeface="MS UI Gothic"/>
                <a:ea typeface="+mn-ea"/>
                <a:cs typeface="MS UI Gothic"/>
              </a:rPr>
              <a:t>7</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89" name="object 189"/>
          <p:cNvSpPr/>
          <p:nvPr/>
        </p:nvSpPr>
        <p:spPr>
          <a:xfrm>
            <a:off x="6814891" y="981373"/>
            <a:ext cx="40005" cy="70485"/>
          </a:xfrm>
          <a:custGeom>
            <a:avLst/>
            <a:gdLst/>
            <a:ahLst/>
            <a:cxnLst/>
            <a:rect l="l" t="t" r="r" b="b"/>
            <a:pathLst>
              <a:path w="40004" h="70484">
                <a:moveTo>
                  <a:pt x="0" y="36572"/>
                </a:moveTo>
                <a:lnTo>
                  <a:pt x="0" y="45716"/>
                </a:lnTo>
                <a:lnTo>
                  <a:pt x="3047" y="54859"/>
                </a:lnTo>
                <a:lnTo>
                  <a:pt x="3047" y="60954"/>
                </a:lnTo>
                <a:lnTo>
                  <a:pt x="6095" y="64002"/>
                </a:lnTo>
                <a:lnTo>
                  <a:pt x="15238" y="70098"/>
                </a:lnTo>
                <a:lnTo>
                  <a:pt x="21334" y="70098"/>
                </a:lnTo>
                <a:lnTo>
                  <a:pt x="27430" y="70098"/>
                </a:lnTo>
                <a:lnTo>
                  <a:pt x="33525" y="64002"/>
                </a:lnTo>
                <a:lnTo>
                  <a:pt x="39621" y="57907"/>
                </a:lnTo>
                <a:lnTo>
                  <a:pt x="39621" y="45716"/>
                </a:lnTo>
                <a:lnTo>
                  <a:pt x="39621" y="36572"/>
                </a:lnTo>
                <a:lnTo>
                  <a:pt x="33525" y="27429"/>
                </a:lnTo>
                <a:lnTo>
                  <a:pt x="30477" y="24381"/>
                </a:lnTo>
                <a:lnTo>
                  <a:pt x="21334" y="24381"/>
                </a:lnTo>
                <a:lnTo>
                  <a:pt x="18286" y="24381"/>
                </a:lnTo>
                <a:lnTo>
                  <a:pt x="12191" y="27429"/>
                </a:lnTo>
                <a:lnTo>
                  <a:pt x="9143" y="33525"/>
                </a:lnTo>
                <a:lnTo>
                  <a:pt x="12191" y="18286"/>
                </a:lnTo>
                <a:lnTo>
                  <a:pt x="15238" y="9143"/>
                </a:lnTo>
                <a:lnTo>
                  <a:pt x="21334" y="6095"/>
                </a:lnTo>
                <a:lnTo>
                  <a:pt x="27430" y="9143"/>
                </a:lnTo>
                <a:lnTo>
                  <a:pt x="30477" y="12190"/>
                </a:lnTo>
                <a:lnTo>
                  <a:pt x="30477" y="18286"/>
                </a:lnTo>
                <a:lnTo>
                  <a:pt x="39621" y="18286"/>
                </a:lnTo>
                <a:lnTo>
                  <a:pt x="39621" y="9143"/>
                </a:lnTo>
                <a:lnTo>
                  <a:pt x="33525" y="3047"/>
                </a:lnTo>
                <a:lnTo>
                  <a:pt x="30477" y="0"/>
                </a:lnTo>
                <a:lnTo>
                  <a:pt x="21334" y="0"/>
                </a:lnTo>
                <a:lnTo>
                  <a:pt x="15238" y="0"/>
                </a:lnTo>
                <a:lnTo>
                  <a:pt x="9143" y="3047"/>
                </a:lnTo>
                <a:lnTo>
                  <a:pt x="6095" y="9143"/>
                </a:lnTo>
                <a:lnTo>
                  <a:pt x="3047" y="18286"/>
                </a:lnTo>
                <a:lnTo>
                  <a:pt x="0" y="27429"/>
                </a:lnTo>
                <a:lnTo>
                  <a:pt x="0" y="36572"/>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90" name="object 190"/>
          <p:cNvSpPr/>
          <p:nvPr/>
        </p:nvSpPr>
        <p:spPr>
          <a:xfrm>
            <a:off x="6824033" y="1011850"/>
            <a:ext cx="21590" cy="33655"/>
          </a:xfrm>
          <a:custGeom>
            <a:avLst/>
            <a:gdLst/>
            <a:ahLst/>
            <a:cxnLst/>
            <a:rect l="l" t="t" r="r" b="b"/>
            <a:pathLst>
              <a:path w="21590" h="33655">
                <a:moveTo>
                  <a:pt x="12191" y="0"/>
                </a:moveTo>
                <a:lnTo>
                  <a:pt x="18286" y="3047"/>
                </a:lnTo>
                <a:lnTo>
                  <a:pt x="21334" y="9143"/>
                </a:lnTo>
                <a:lnTo>
                  <a:pt x="21334" y="15238"/>
                </a:lnTo>
                <a:lnTo>
                  <a:pt x="21334" y="24381"/>
                </a:lnTo>
                <a:lnTo>
                  <a:pt x="18286" y="30477"/>
                </a:lnTo>
                <a:lnTo>
                  <a:pt x="12191" y="33525"/>
                </a:lnTo>
                <a:lnTo>
                  <a:pt x="9143" y="30477"/>
                </a:lnTo>
                <a:lnTo>
                  <a:pt x="6095" y="30477"/>
                </a:lnTo>
                <a:lnTo>
                  <a:pt x="3047" y="24381"/>
                </a:lnTo>
                <a:lnTo>
                  <a:pt x="0" y="15238"/>
                </a:lnTo>
                <a:lnTo>
                  <a:pt x="3047" y="9143"/>
                </a:lnTo>
                <a:lnTo>
                  <a:pt x="6095" y="3047"/>
                </a:lnTo>
                <a:lnTo>
                  <a:pt x="12191"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91" name="object 191"/>
          <p:cNvSpPr/>
          <p:nvPr/>
        </p:nvSpPr>
        <p:spPr>
          <a:xfrm>
            <a:off x="6866703" y="981373"/>
            <a:ext cx="40005" cy="70485"/>
          </a:xfrm>
          <a:custGeom>
            <a:avLst/>
            <a:gdLst/>
            <a:ahLst/>
            <a:cxnLst/>
            <a:rect l="l" t="t" r="r" b="b"/>
            <a:pathLst>
              <a:path w="40004" h="70484">
                <a:moveTo>
                  <a:pt x="0" y="21334"/>
                </a:moveTo>
                <a:lnTo>
                  <a:pt x="9143" y="21334"/>
                </a:lnTo>
                <a:lnTo>
                  <a:pt x="9143" y="15238"/>
                </a:lnTo>
                <a:lnTo>
                  <a:pt x="12191" y="9143"/>
                </a:lnTo>
                <a:lnTo>
                  <a:pt x="18286" y="6095"/>
                </a:lnTo>
                <a:lnTo>
                  <a:pt x="24382" y="9143"/>
                </a:lnTo>
                <a:lnTo>
                  <a:pt x="27430" y="12190"/>
                </a:lnTo>
                <a:lnTo>
                  <a:pt x="27430" y="18286"/>
                </a:lnTo>
                <a:lnTo>
                  <a:pt x="27430" y="24381"/>
                </a:lnTo>
                <a:lnTo>
                  <a:pt x="24382" y="27429"/>
                </a:lnTo>
                <a:lnTo>
                  <a:pt x="21334" y="30477"/>
                </a:lnTo>
                <a:lnTo>
                  <a:pt x="18286" y="30477"/>
                </a:lnTo>
                <a:lnTo>
                  <a:pt x="15238" y="30477"/>
                </a:lnTo>
                <a:lnTo>
                  <a:pt x="15238" y="36572"/>
                </a:lnTo>
                <a:lnTo>
                  <a:pt x="18286" y="36572"/>
                </a:lnTo>
                <a:lnTo>
                  <a:pt x="24382" y="36572"/>
                </a:lnTo>
                <a:lnTo>
                  <a:pt x="27430" y="39620"/>
                </a:lnTo>
                <a:lnTo>
                  <a:pt x="30477" y="45716"/>
                </a:lnTo>
                <a:lnTo>
                  <a:pt x="30477" y="48763"/>
                </a:lnTo>
                <a:lnTo>
                  <a:pt x="30477" y="54859"/>
                </a:lnTo>
                <a:lnTo>
                  <a:pt x="27430" y="57907"/>
                </a:lnTo>
                <a:lnTo>
                  <a:pt x="24382" y="60954"/>
                </a:lnTo>
                <a:lnTo>
                  <a:pt x="18286" y="64002"/>
                </a:lnTo>
                <a:lnTo>
                  <a:pt x="15238" y="60954"/>
                </a:lnTo>
                <a:lnTo>
                  <a:pt x="12191" y="60954"/>
                </a:lnTo>
                <a:lnTo>
                  <a:pt x="9143" y="54859"/>
                </a:lnTo>
                <a:lnTo>
                  <a:pt x="9143" y="51811"/>
                </a:lnTo>
                <a:lnTo>
                  <a:pt x="9143" y="48763"/>
                </a:lnTo>
                <a:lnTo>
                  <a:pt x="0" y="48763"/>
                </a:lnTo>
                <a:lnTo>
                  <a:pt x="0" y="51811"/>
                </a:lnTo>
                <a:lnTo>
                  <a:pt x="0" y="57907"/>
                </a:lnTo>
                <a:lnTo>
                  <a:pt x="3047" y="64002"/>
                </a:lnTo>
                <a:lnTo>
                  <a:pt x="9143" y="70098"/>
                </a:lnTo>
                <a:lnTo>
                  <a:pt x="18286" y="70098"/>
                </a:lnTo>
                <a:lnTo>
                  <a:pt x="27430" y="70098"/>
                </a:lnTo>
                <a:lnTo>
                  <a:pt x="33525" y="64002"/>
                </a:lnTo>
                <a:lnTo>
                  <a:pt x="39621" y="57907"/>
                </a:lnTo>
                <a:lnTo>
                  <a:pt x="39621" y="48763"/>
                </a:lnTo>
                <a:lnTo>
                  <a:pt x="39621" y="42668"/>
                </a:lnTo>
                <a:lnTo>
                  <a:pt x="33525" y="36572"/>
                </a:lnTo>
                <a:lnTo>
                  <a:pt x="27430" y="33525"/>
                </a:lnTo>
                <a:lnTo>
                  <a:pt x="33525" y="30477"/>
                </a:lnTo>
                <a:lnTo>
                  <a:pt x="36573" y="24381"/>
                </a:lnTo>
                <a:lnTo>
                  <a:pt x="36573" y="18286"/>
                </a:lnTo>
                <a:lnTo>
                  <a:pt x="36573" y="9143"/>
                </a:lnTo>
                <a:lnTo>
                  <a:pt x="33525" y="6095"/>
                </a:lnTo>
                <a:lnTo>
                  <a:pt x="27430" y="0"/>
                </a:lnTo>
                <a:lnTo>
                  <a:pt x="18286" y="0"/>
                </a:lnTo>
                <a:lnTo>
                  <a:pt x="12191" y="0"/>
                </a:lnTo>
                <a:lnTo>
                  <a:pt x="6095" y="6095"/>
                </a:lnTo>
                <a:lnTo>
                  <a:pt x="0" y="12190"/>
                </a:lnTo>
                <a:lnTo>
                  <a:pt x="0" y="21334"/>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92" name="object 192"/>
          <p:cNvSpPr txBox="1"/>
          <p:nvPr/>
        </p:nvSpPr>
        <p:spPr>
          <a:xfrm>
            <a:off x="6796095" y="950538"/>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6</a:t>
            </a:r>
            <a:r>
              <a:rPr kumimoji="1" sz="800" b="0" i="0" u="none" strike="noStrike" kern="1200" cap="none" spc="415" normalizeH="0" baseline="0" noProof="0" dirty="0">
                <a:ln>
                  <a:noFill/>
                </a:ln>
                <a:solidFill>
                  <a:prstClr val="black"/>
                </a:solidFill>
                <a:effectLst/>
                <a:uLnTx/>
                <a:uFillTx/>
                <a:latin typeface="MS UI Gothic"/>
                <a:ea typeface="+mn-ea"/>
                <a:cs typeface="MS UI Gothic"/>
              </a:rPr>
              <a:t>3</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93" name="object 193"/>
          <p:cNvSpPr/>
          <p:nvPr/>
        </p:nvSpPr>
        <p:spPr>
          <a:xfrm>
            <a:off x="8841680" y="5720613"/>
            <a:ext cx="40005" cy="70485"/>
          </a:xfrm>
          <a:custGeom>
            <a:avLst/>
            <a:gdLst/>
            <a:ahLst/>
            <a:cxnLst/>
            <a:rect l="l" t="t" r="r" b="b"/>
            <a:pathLst>
              <a:path w="40004" h="70485">
                <a:moveTo>
                  <a:pt x="3047" y="0"/>
                </a:moveTo>
                <a:lnTo>
                  <a:pt x="3047" y="3047"/>
                </a:lnTo>
                <a:lnTo>
                  <a:pt x="3047" y="33525"/>
                </a:lnTo>
                <a:lnTo>
                  <a:pt x="0" y="36572"/>
                </a:lnTo>
                <a:lnTo>
                  <a:pt x="9143" y="36572"/>
                </a:lnTo>
                <a:lnTo>
                  <a:pt x="12191" y="33525"/>
                </a:lnTo>
                <a:lnTo>
                  <a:pt x="15238" y="30477"/>
                </a:lnTo>
                <a:lnTo>
                  <a:pt x="21334" y="27429"/>
                </a:lnTo>
                <a:lnTo>
                  <a:pt x="27430" y="30477"/>
                </a:lnTo>
                <a:lnTo>
                  <a:pt x="30477" y="36572"/>
                </a:lnTo>
                <a:lnTo>
                  <a:pt x="30477" y="45716"/>
                </a:lnTo>
                <a:lnTo>
                  <a:pt x="30477" y="54859"/>
                </a:lnTo>
                <a:lnTo>
                  <a:pt x="27430" y="60954"/>
                </a:lnTo>
                <a:lnTo>
                  <a:pt x="21334" y="60954"/>
                </a:lnTo>
                <a:lnTo>
                  <a:pt x="18286" y="60954"/>
                </a:lnTo>
                <a:lnTo>
                  <a:pt x="12191" y="60954"/>
                </a:lnTo>
                <a:lnTo>
                  <a:pt x="9143" y="54859"/>
                </a:lnTo>
                <a:lnTo>
                  <a:pt x="9143" y="48763"/>
                </a:lnTo>
                <a:lnTo>
                  <a:pt x="0" y="48763"/>
                </a:lnTo>
                <a:lnTo>
                  <a:pt x="0" y="57907"/>
                </a:lnTo>
                <a:lnTo>
                  <a:pt x="6095" y="64002"/>
                </a:lnTo>
                <a:lnTo>
                  <a:pt x="12191" y="70098"/>
                </a:lnTo>
                <a:lnTo>
                  <a:pt x="18286" y="70098"/>
                </a:lnTo>
                <a:lnTo>
                  <a:pt x="27430" y="70098"/>
                </a:lnTo>
                <a:lnTo>
                  <a:pt x="33525" y="64002"/>
                </a:lnTo>
                <a:lnTo>
                  <a:pt x="39621" y="54859"/>
                </a:lnTo>
                <a:lnTo>
                  <a:pt x="39621" y="42668"/>
                </a:lnTo>
                <a:lnTo>
                  <a:pt x="39621" y="33525"/>
                </a:lnTo>
                <a:lnTo>
                  <a:pt x="33525" y="27429"/>
                </a:lnTo>
                <a:lnTo>
                  <a:pt x="27430" y="24381"/>
                </a:lnTo>
                <a:lnTo>
                  <a:pt x="21334" y="21334"/>
                </a:lnTo>
                <a:lnTo>
                  <a:pt x="15238" y="24381"/>
                </a:lnTo>
                <a:lnTo>
                  <a:pt x="9143" y="27429"/>
                </a:lnTo>
                <a:lnTo>
                  <a:pt x="9143" y="24381"/>
                </a:lnTo>
                <a:lnTo>
                  <a:pt x="12191" y="9143"/>
                </a:lnTo>
                <a:lnTo>
                  <a:pt x="39621" y="9143"/>
                </a:lnTo>
                <a:lnTo>
                  <a:pt x="39621" y="0"/>
                </a:lnTo>
                <a:lnTo>
                  <a:pt x="3047"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94" name="object 194"/>
          <p:cNvSpPr/>
          <p:nvPr/>
        </p:nvSpPr>
        <p:spPr>
          <a:xfrm>
            <a:off x="8893493" y="5720613"/>
            <a:ext cx="40005" cy="70485"/>
          </a:xfrm>
          <a:custGeom>
            <a:avLst/>
            <a:gdLst/>
            <a:ahLst/>
            <a:cxnLst/>
            <a:rect l="l" t="t" r="r" b="b"/>
            <a:pathLst>
              <a:path w="40004" h="70485">
                <a:moveTo>
                  <a:pt x="0" y="24381"/>
                </a:moveTo>
                <a:lnTo>
                  <a:pt x="9143" y="24381"/>
                </a:lnTo>
                <a:lnTo>
                  <a:pt x="12191" y="15238"/>
                </a:lnTo>
                <a:lnTo>
                  <a:pt x="15238" y="9143"/>
                </a:lnTo>
                <a:lnTo>
                  <a:pt x="21334" y="6095"/>
                </a:lnTo>
                <a:lnTo>
                  <a:pt x="27430" y="9143"/>
                </a:lnTo>
                <a:lnTo>
                  <a:pt x="27430" y="12190"/>
                </a:lnTo>
                <a:lnTo>
                  <a:pt x="30477" y="18286"/>
                </a:lnTo>
                <a:lnTo>
                  <a:pt x="27430" y="24381"/>
                </a:lnTo>
                <a:lnTo>
                  <a:pt x="21334" y="33525"/>
                </a:lnTo>
                <a:lnTo>
                  <a:pt x="15238" y="42668"/>
                </a:lnTo>
                <a:lnTo>
                  <a:pt x="6095" y="51811"/>
                </a:lnTo>
                <a:lnTo>
                  <a:pt x="0" y="57907"/>
                </a:lnTo>
                <a:lnTo>
                  <a:pt x="0" y="60954"/>
                </a:lnTo>
                <a:lnTo>
                  <a:pt x="0" y="70098"/>
                </a:lnTo>
                <a:lnTo>
                  <a:pt x="39621" y="70098"/>
                </a:lnTo>
                <a:lnTo>
                  <a:pt x="39621" y="60954"/>
                </a:lnTo>
                <a:lnTo>
                  <a:pt x="9143" y="60954"/>
                </a:lnTo>
                <a:lnTo>
                  <a:pt x="15238" y="54859"/>
                </a:lnTo>
                <a:lnTo>
                  <a:pt x="21334" y="48763"/>
                </a:lnTo>
                <a:lnTo>
                  <a:pt x="33525" y="33525"/>
                </a:lnTo>
                <a:lnTo>
                  <a:pt x="36573" y="27429"/>
                </a:lnTo>
                <a:lnTo>
                  <a:pt x="39621" y="18286"/>
                </a:lnTo>
                <a:lnTo>
                  <a:pt x="36573" y="9143"/>
                </a:lnTo>
                <a:lnTo>
                  <a:pt x="33525" y="6095"/>
                </a:lnTo>
                <a:lnTo>
                  <a:pt x="27430" y="0"/>
                </a:lnTo>
                <a:lnTo>
                  <a:pt x="18286" y="0"/>
                </a:lnTo>
                <a:lnTo>
                  <a:pt x="12191" y="0"/>
                </a:lnTo>
                <a:lnTo>
                  <a:pt x="6095" y="6095"/>
                </a:lnTo>
                <a:lnTo>
                  <a:pt x="3047" y="12190"/>
                </a:lnTo>
                <a:lnTo>
                  <a:pt x="0" y="24381"/>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95" name="object 195"/>
          <p:cNvSpPr txBox="1"/>
          <p:nvPr/>
        </p:nvSpPr>
        <p:spPr>
          <a:xfrm>
            <a:off x="8822884" y="5689778"/>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5</a:t>
            </a:r>
            <a:r>
              <a:rPr kumimoji="1" sz="800" b="0" i="0" u="none" strike="noStrike" kern="1200" cap="none" spc="415" normalizeH="0" baseline="0" noProof="0" dirty="0">
                <a:ln>
                  <a:noFill/>
                </a:ln>
                <a:solidFill>
                  <a:prstClr val="black"/>
                </a:solidFill>
                <a:effectLst/>
                <a:uLnTx/>
                <a:uFillTx/>
                <a:latin typeface="MS UI Gothic"/>
                <a:ea typeface="+mn-ea"/>
                <a:cs typeface="MS UI Gothic"/>
              </a:rPr>
              <a:t>2</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96" name="object 196"/>
          <p:cNvSpPr txBox="1"/>
          <p:nvPr/>
        </p:nvSpPr>
        <p:spPr>
          <a:xfrm>
            <a:off x="2145145" y="4845553"/>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6</a:t>
            </a:r>
            <a:r>
              <a:rPr kumimoji="1" sz="800" b="0" i="0" u="none" strike="noStrike" kern="1200" cap="none" spc="415" normalizeH="0" baseline="0" noProof="0" dirty="0">
                <a:ln>
                  <a:noFill/>
                </a:ln>
                <a:solidFill>
                  <a:prstClr val="black"/>
                </a:solidFill>
                <a:effectLst/>
                <a:uLnTx/>
                <a:uFillTx/>
                <a:latin typeface="MS UI Gothic"/>
                <a:ea typeface="+mn-ea"/>
                <a:cs typeface="MS UI Gothic"/>
              </a:rPr>
              <a:t>3</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97" name="object 197"/>
          <p:cNvSpPr txBox="1"/>
          <p:nvPr/>
        </p:nvSpPr>
        <p:spPr>
          <a:xfrm>
            <a:off x="1806839" y="6619340"/>
            <a:ext cx="336550" cy="205104"/>
          </a:xfrm>
          <a:prstGeom prst="rect">
            <a:avLst/>
          </a:prstGeom>
        </p:spPr>
        <p:txBody>
          <a:bodyPr vert="horz" wrap="square" lIns="0" tIns="0" rIns="0" bIns="0" rtlCol="0">
            <a:spAutoFit/>
          </a:bodyPr>
          <a:lstStyle/>
          <a:p>
            <a:pPr marL="167640" marR="0" lvl="0" indent="0" algn="l" defTabSz="914400" rtl="0" eaLnBrk="1" fontAlgn="auto" latinLnBrk="0" hangingPunct="1">
              <a:lnSpc>
                <a:spcPts val="78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3</a:t>
            </a:r>
            <a:r>
              <a:rPr kumimoji="1" sz="800" b="0" i="0" u="none" strike="noStrike" kern="1200" cap="none" spc="415" normalizeH="0" baseline="0" noProof="0" dirty="0">
                <a:ln>
                  <a:noFill/>
                </a:ln>
                <a:solidFill>
                  <a:prstClr val="black"/>
                </a:solidFill>
                <a:effectLst/>
                <a:uLnTx/>
                <a:uFillTx/>
                <a:latin typeface="MS UI Gothic"/>
                <a:ea typeface="+mn-ea"/>
                <a:cs typeface="MS UI Gothic"/>
              </a:rPr>
              <a:t>1</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a:p>
            <a:pPr marL="12700" marR="0" lvl="0" indent="0" algn="l" defTabSz="914400" rtl="0" eaLnBrk="1" fontAlgn="auto" latinLnBrk="0" hangingPunct="1">
              <a:lnSpc>
                <a:spcPts val="780"/>
              </a:lnSpc>
              <a:spcBef>
                <a:spcPts val="0"/>
              </a:spcBef>
              <a:spcAft>
                <a:spcPts val="0"/>
              </a:spcAft>
              <a:buClrTx/>
              <a:buSzTx/>
              <a:buFontTx/>
              <a:buNone/>
              <a:tabLst/>
              <a:defRPr/>
            </a:pPr>
            <a:r>
              <a:rPr kumimoji="1" sz="800" b="0" i="0" u="none" strike="noStrike" kern="1200" cap="none" spc="210" normalizeH="0" baseline="0" noProof="0" dirty="0">
                <a:ln>
                  <a:noFill/>
                </a:ln>
                <a:solidFill>
                  <a:prstClr val="black"/>
                </a:solidFill>
                <a:effectLst/>
                <a:uLnTx/>
                <a:uFillTx/>
                <a:latin typeface="MS UI Gothic"/>
                <a:ea typeface="+mn-ea"/>
                <a:cs typeface="MS UI Gothic"/>
              </a:rPr>
              <a:t>30</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198" name="object 198"/>
          <p:cNvSpPr/>
          <p:nvPr/>
        </p:nvSpPr>
        <p:spPr>
          <a:xfrm>
            <a:off x="7119670" y="6516074"/>
            <a:ext cx="40005" cy="70485"/>
          </a:xfrm>
          <a:custGeom>
            <a:avLst/>
            <a:gdLst/>
            <a:ahLst/>
            <a:cxnLst/>
            <a:rect l="l" t="t" r="r" b="b"/>
            <a:pathLst>
              <a:path w="40004" h="70484">
                <a:moveTo>
                  <a:pt x="3047" y="0"/>
                </a:moveTo>
                <a:lnTo>
                  <a:pt x="0" y="30477"/>
                </a:lnTo>
                <a:lnTo>
                  <a:pt x="0" y="33525"/>
                </a:lnTo>
                <a:lnTo>
                  <a:pt x="9143" y="33525"/>
                </a:lnTo>
                <a:lnTo>
                  <a:pt x="12191" y="30477"/>
                </a:lnTo>
                <a:lnTo>
                  <a:pt x="15238" y="27429"/>
                </a:lnTo>
                <a:lnTo>
                  <a:pt x="21334" y="27429"/>
                </a:lnTo>
                <a:lnTo>
                  <a:pt x="27430" y="30477"/>
                </a:lnTo>
                <a:lnTo>
                  <a:pt x="30477" y="36572"/>
                </a:lnTo>
                <a:lnTo>
                  <a:pt x="30477" y="42668"/>
                </a:lnTo>
                <a:lnTo>
                  <a:pt x="30477" y="51811"/>
                </a:lnTo>
                <a:lnTo>
                  <a:pt x="24382" y="57907"/>
                </a:lnTo>
                <a:lnTo>
                  <a:pt x="21334" y="60954"/>
                </a:lnTo>
                <a:lnTo>
                  <a:pt x="18286" y="60954"/>
                </a:lnTo>
                <a:lnTo>
                  <a:pt x="12191" y="57907"/>
                </a:lnTo>
                <a:lnTo>
                  <a:pt x="9143" y="54859"/>
                </a:lnTo>
                <a:lnTo>
                  <a:pt x="9143" y="48763"/>
                </a:lnTo>
                <a:lnTo>
                  <a:pt x="0" y="48763"/>
                </a:lnTo>
                <a:lnTo>
                  <a:pt x="0" y="57907"/>
                </a:lnTo>
                <a:lnTo>
                  <a:pt x="6095" y="64002"/>
                </a:lnTo>
                <a:lnTo>
                  <a:pt x="12191" y="67050"/>
                </a:lnTo>
                <a:lnTo>
                  <a:pt x="18286" y="70098"/>
                </a:lnTo>
                <a:lnTo>
                  <a:pt x="27430" y="67050"/>
                </a:lnTo>
                <a:lnTo>
                  <a:pt x="33525" y="64002"/>
                </a:lnTo>
                <a:lnTo>
                  <a:pt x="36573" y="54859"/>
                </a:lnTo>
                <a:lnTo>
                  <a:pt x="39621" y="42668"/>
                </a:lnTo>
                <a:lnTo>
                  <a:pt x="39621" y="33525"/>
                </a:lnTo>
                <a:lnTo>
                  <a:pt x="33525" y="24381"/>
                </a:lnTo>
                <a:lnTo>
                  <a:pt x="27430" y="21334"/>
                </a:lnTo>
                <a:lnTo>
                  <a:pt x="21334" y="21334"/>
                </a:lnTo>
                <a:lnTo>
                  <a:pt x="15238" y="21334"/>
                </a:lnTo>
                <a:lnTo>
                  <a:pt x="9143" y="24381"/>
                </a:lnTo>
                <a:lnTo>
                  <a:pt x="12191" y="9143"/>
                </a:lnTo>
                <a:lnTo>
                  <a:pt x="12191" y="6095"/>
                </a:lnTo>
                <a:lnTo>
                  <a:pt x="39621" y="6095"/>
                </a:lnTo>
                <a:lnTo>
                  <a:pt x="39621" y="0"/>
                </a:lnTo>
                <a:lnTo>
                  <a:pt x="3047"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99" name="object 199"/>
          <p:cNvSpPr/>
          <p:nvPr/>
        </p:nvSpPr>
        <p:spPr>
          <a:xfrm>
            <a:off x="7171483" y="6516074"/>
            <a:ext cx="40005" cy="67310"/>
          </a:xfrm>
          <a:custGeom>
            <a:avLst/>
            <a:gdLst/>
            <a:ahLst/>
            <a:cxnLst/>
            <a:rect l="l" t="t" r="r" b="b"/>
            <a:pathLst>
              <a:path w="40004" h="67309">
                <a:moveTo>
                  <a:pt x="0" y="0"/>
                </a:moveTo>
                <a:lnTo>
                  <a:pt x="0" y="6095"/>
                </a:lnTo>
                <a:lnTo>
                  <a:pt x="30477" y="6095"/>
                </a:lnTo>
                <a:lnTo>
                  <a:pt x="9143" y="67050"/>
                </a:lnTo>
                <a:lnTo>
                  <a:pt x="18286" y="67050"/>
                </a:lnTo>
                <a:lnTo>
                  <a:pt x="39621" y="9143"/>
                </a:lnTo>
                <a:lnTo>
                  <a:pt x="39621" y="0"/>
                </a:lnTo>
                <a:lnTo>
                  <a:pt x="0"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00" name="object 200"/>
          <p:cNvSpPr txBox="1"/>
          <p:nvPr/>
        </p:nvSpPr>
        <p:spPr>
          <a:xfrm>
            <a:off x="7100875" y="6485239"/>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5</a:t>
            </a:r>
            <a:r>
              <a:rPr kumimoji="1" sz="800" b="0" i="0" u="none" strike="noStrike" kern="1200" cap="none" spc="415" normalizeH="0" baseline="0" noProof="0" dirty="0">
                <a:ln>
                  <a:noFill/>
                </a:ln>
                <a:solidFill>
                  <a:prstClr val="black"/>
                </a:solidFill>
                <a:effectLst/>
                <a:uLnTx/>
                <a:uFillTx/>
                <a:latin typeface="MS UI Gothic"/>
                <a:ea typeface="+mn-ea"/>
                <a:cs typeface="MS UI Gothic"/>
              </a:rPr>
              <a:t>7</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201" name="object 201"/>
          <p:cNvSpPr/>
          <p:nvPr/>
        </p:nvSpPr>
        <p:spPr>
          <a:xfrm>
            <a:off x="5702442" y="6659318"/>
            <a:ext cx="40005" cy="70485"/>
          </a:xfrm>
          <a:custGeom>
            <a:avLst/>
            <a:gdLst/>
            <a:ahLst/>
            <a:cxnLst/>
            <a:rect l="l" t="t" r="r" b="b"/>
            <a:pathLst>
              <a:path w="40004" h="70484">
                <a:moveTo>
                  <a:pt x="0" y="24381"/>
                </a:moveTo>
                <a:lnTo>
                  <a:pt x="9143" y="24381"/>
                </a:lnTo>
                <a:lnTo>
                  <a:pt x="12191" y="18286"/>
                </a:lnTo>
                <a:lnTo>
                  <a:pt x="15238" y="12190"/>
                </a:lnTo>
                <a:lnTo>
                  <a:pt x="18286" y="9143"/>
                </a:lnTo>
                <a:lnTo>
                  <a:pt x="24382" y="12190"/>
                </a:lnTo>
                <a:lnTo>
                  <a:pt x="27430" y="15238"/>
                </a:lnTo>
                <a:lnTo>
                  <a:pt x="30478" y="18286"/>
                </a:lnTo>
                <a:lnTo>
                  <a:pt x="27430" y="27429"/>
                </a:lnTo>
                <a:lnTo>
                  <a:pt x="21334" y="33525"/>
                </a:lnTo>
                <a:lnTo>
                  <a:pt x="15238" y="42668"/>
                </a:lnTo>
                <a:lnTo>
                  <a:pt x="6095" y="51811"/>
                </a:lnTo>
                <a:lnTo>
                  <a:pt x="0" y="60954"/>
                </a:lnTo>
                <a:lnTo>
                  <a:pt x="0" y="64002"/>
                </a:lnTo>
                <a:lnTo>
                  <a:pt x="0" y="70098"/>
                </a:lnTo>
                <a:lnTo>
                  <a:pt x="39621" y="70098"/>
                </a:lnTo>
                <a:lnTo>
                  <a:pt x="39621" y="64002"/>
                </a:lnTo>
                <a:lnTo>
                  <a:pt x="9143" y="64002"/>
                </a:lnTo>
                <a:lnTo>
                  <a:pt x="15238" y="57907"/>
                </a:lnTo>
                <a:lnTo>
                  <a:pt x="21334" y="48763"/>
                </a:lnTo>
                <a:lnTo>
                  <a:pt x="33525" y="36572"/>
                </a:lnTo>
                <a:lnTo>
                  <a:pt x="36573" y="27429"/>
                </a:lnTo>
                <a:lnTo>
                  <a:pt x="39621" y="18286"/>
                </a:lnTo>
                <a:lnTo>
                  <a:pt x="36573" y="12190"/>
                </a:lnTo>
                <a:lnTo>
                  <a:pt x="33525" y="6095"/>
                </a:lnTo>
                <a:lnTo>
                  <a:pt x="27430" y="3047"/>
                </a:lnTo>
                <a:lnTo>
                  <a:pt x="18286" y="0"/>
                </a:lnTo>
                <a:lnTo>
                  <a:pt x="12191" y="3047"/>
                </a:lnTo>
                <a:lnTo>
                  <a:pt x="6095" y="6095"/>
                </a:lnTo>
                <a:lnTo>
                  <a:pt x="3047" y="15238"/>
                </a:lnTo>
                <a:lnTo>
                  <a:pt x="0" y="24381"/>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02" name="object 202"/>
          <p:cNvSpPr/>
          <p:nvPr/>
        </p:nvSpPr>
        <p:spPr>
          <a:xfrm>
            <a:off x="5757302" y="6659318"/>
            <a:ext cx="24765" cy="70485"/>
          </a:xfrm>
          <a:custGeom>
            <a:avLst/>
            <a:gdLst/>
            <a:ahLst/>
            <a:cxnLst/>
            <a:rect l="l" t="t" r="r" b="b"/>
            <a:pathLst>
              <a:path w="24764" h="70484">
                <a:moveTo>
                  <a:pt x="15239" y="9143"/>
                </a:moveTo>
                <a:lnTo>
                  <a:pt x="9143" y="12190"/>
                </a:lnTo>
                <a:lnTo>
                  <a:pt x="6095" y="12190"/>
                </a:lnTo>
                <a:lnTo>
                  <a:pt x="0" y="12190"/>
                </a:lnTo>
                <a:lnTo>
                  <a:pt x="0" y="18286"/>
                </a:lnTo>
                <a:lnTo>
                  <a:pt x="15239" y="18286"/>
                </a:lnTo>
                <a:lnTo>
                  <a:pt x="15239" y="70098"/>
                </a:lnTo>
                <a:lnTo>
                  <a:pt x="24382" y="70098"/>
                </a:lnTo>
                <a:lnTo>
                  <a:pt x="24382" y="0"/>
                </a:lnTo>
                <a:lnTo>
                  <a:pt x="18286" y="0"/>
                </a:lnTo>
                <a:lnTo>
                  <a:pt x="18286" y="6095"/>
                </a:lnTo>
                <a:lnTo>
                  <a:pt x="15239" y="9143"/>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03" name="object 203"/>
          <p:cNvSpPr/>
          <p:nvPr/>
        </p:nvSpPr>
        <p:spPr>
          <a:xfrm>
            <a:off x="731472" y="2051131"/>
            <a:ext cx="45720" cy="70485"/>
          </a:xfrm>
          <a:custGeom>
            <a:avLst/>
            <a:gdLst/>
            <a:ahLst/>
            <a:cxnLst/>
            <a:rect l="l" t="t" r="r" b="b"/>
            <a:pathLst>
              <a:path w="45720" h="70485">
                <a:moveTo>
                  <a:pt x="27430" y="0"/>
                </a:moveTo>
                <a:lnTo>
                  <a:pt x="0" y="42668"/>
                </a:lnTo>
                <a:lnTo>
                  <a:pt x="0" y="51811"/>
                </a:lnTo>
                <a:lnTo>
                  <a:pt x="27430" y="51811"/>
                </a:lnTo>
                <a:lnTo>
                  <a:pt x="27430" y="70098"/>
                </a:lnTo>
                <a:lnTo>
                  <a:pt x="36573" y="70098"/>
                </a:lnTo>
                <a:lnTo>
                  <a:pt x="36573" y="51811"/>
                </a:lnTo>
                <a:lnTo>
                  <a:pt x="45717" y="51811"/>
                </a:lnTo>
                <a:lnTo>
                  <a:pt x="45717" y="42668"/>
                </a:lnTo>
                <a:lnTo>
                  <a:pt x="36573" y="42668"/>
                </a:lnTo>
                <a:lnTo>
                  <a:pt x="36573" y="0"/>
                </a:lnTo>
                <a:lnTo>
                  <a:pt x="27430"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04" name="object 204"/>
          <p:cNvSpPr/>
          <p:nvPr/>
        </p:nvSpPr>
        <p:spPr>
          <a:xfrm>
            <a:off x="740616" y="2063322"/>
            <a:ext cx="18415" cy="30480"/>
          </a:xfrm>
          <a:custGeom>
            <a:avLst/>
            <a:gdLst/>
            <a:ahLst/>
            <a:cxnLst/>
            <a:rect l="l" t="t" r="r" b="b"/>
            <a:pathLst>
              <a:path w="18415" h="30480">
                <a:moveTo>
                  <a:pt x="18286" y="0"/>
                </a:moveTo>
                <a:lnTo>
                  <a:pt x="18286" y="30477"/>
                </a:lnTo>
                <a:lnTo>
                  <a:pt x="0" y="30477"/>
                </a:lnTo>
                <a:lnTo>
                  <a:pt x="18286"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05" name="object 205"/>
          <p:cNvSpPr/>
          <p:nvPr/>
        </p:nvSpPr>
        <p:spPr>
          <a:xfrm>
            <a:off x="783285" y="2051131"/>
            <a:ext cx="43180" cy="70485"/>
          </a:xfrm>
          <a:custGeom>
            <a:avLst/>
            <a:gdLst/>
            <a:ahLst/>
            <a:cxnLst/>
            <a:rect l="l" t="t" r="r" b="b"/>
            <a:pathLst>
              <a:path w="43180" h="70485">
                <a:moveTo>
                  <a:pt x="3047" y="24381"/>
                </a:moveTo>
                <a:lnTo>
                  <a:pt x="12191" y="24381"/>
                </a:lnTo>
                <a:lnTo>
                  <a:pt x="12191" y="15238"/>
                </a:lnTo>
                <a:lnTo>
                  <a:pt x="18286" y="9143"/>
                </a:lnTo>
                <a:lnTo>
                  <a:pt x="21334" y="6095"/>
                </a:lnTo>
                <a:lnTo>
                  <a:pt x="27430" y="9143"/>
                </a:lnTo>
                <a:lnTo>
                  <a:pt x="30478" y="12190"/>
                </a:lnTo>
                <a:lnTo>
                  <a:pt x="30478" y="18286"/>
                </a:lnTo>
                <a:lnTo>
                  <a:pt x="30478" y="24381"/>
                </a:lnTo>
                <a:lnTo>
                  <a:pt x="24382" y="33525"/>
                </a:lnTo>
                <a:lnTo>
                  <a:pt x="18286" y="39620"/>
                </a:lnTo>
                <a:lnTo>
                  <a:pt x="9143" y="51811"/>
                </a:lnTo>
                <a:lnTo>
                  <a:pt x="3047" y="57907"/>
                </a:lnTo>
                <a:lnTo>
                  <a:pt x="0" y="60954"/>
                </a:lnTo>
                <a:lnTo>
                  <a:pt x="0" y="70098"/>
                </a:lnTo>
                <a:lnTo>
                  <a:pt x="42669" y="70098"/>
                </a:lnTo>
                <a:lnTo>
                  <a:pt x="42669" y="60954"/>
                </a:lnTo>
                <a:lnTo>
                  <a:pt x="12191" y="60954"/>
                </a:lnTo>
                <a:lnTo>
                  <a:pt x="18286" y="54859"/>
                </a:lnTo>
                <a:lnTo>
                  <a:pt x="24382" y="45716"/>
                </a:lnTo>
                <a:lnTo>
                  <a:pt x="36573" y="33525"/>
                </a:lnTo>
                <a:lnTo>
                  <a:pt x="39621" y="27429"/>
                </a:lnTo>
                <a:lnTo>
                  <a:pt x="42669" y="18286"/>
                </a:lnTo>
                <a:lnTo>
                  <a:pt x="39621" y="9143"/>
                </a:lnTo>
                <a:lnTo>
                  <a:pt x="36573" y="3047"/>
                </a:lnTo>
                <a:lnTo>
                  <a:pt x="30478" y="0"/>
                </a:lnTo>
                <a:lnTo>
                  <a:pt x="21334" y="0"/>
                </a:lnTo>
                <a:lnTo>
                  <a:pt x="15239" y="0"/>
                </a:lnTo>
                <a:lnTo>
                  <a:pt x="9143" y="3047"/>
                </a:lnTo>
                <a:lnTo>
                  <a:pt x="6095" y="12190"/>
                </a:lnTo>
                <a:lnTo>
                  <a:pt x="3047" y="24381"/>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06" name="object 206"/>
          <p:cNvSpPr/>
          <p:nvPr/>
        </p:nvSpPr>
        <p:spPr>
          <a:xfrm>
            <a:off x="835098" y="2081608"/>
            <a:ext cx="45720" cy="6350"/>
          </a:xfrm>
          <a:custGeom>
            <a:avLst/>
            <a:gdLst/>
            <a:ahLst/>
            <a:cxnLst/>
            <a:rect l="l" t="t" r="r" b="b"/>
            <a:pathLst>
              <a:path w="45719" h="6350">
                <a:moveTo>
                  <a:pt x="0" y="0"/>
                </a:moveTo>
                <a:lnTo>
                  <a:pt x="0" y="6095"/>
                </a:lnTo>
                <a:lnTo>
                  <a:pt x="45717" y="6095"/>
                </a:lnTo>
                <a:lnTo>
                  <a:pt x="45717" y="0"/>
                </a:lnTo>
                <a:lnTo>
                  <a:pt x="0"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07" name="object 207"/>
          <p:cNvSpPr/>
          <p:nvPr/>
        </p:nvSpPr>
        <p:spPr>
          <a:xfrm>
            <a:off x="889958" y="2051131"/>
            <a:ext cx="40005" cy="70485"/>
          </a:xfrm>
          <a:custGeom>
            <a:avLst/>
            <a:gdLst/>
            <a:ahLst/>
            <a:cxnLst/>
            <a:rect l="l" t="t" r="r" b="b"/>
            <a:pathLst>
              <a:path w="40005" h="70485">
                <a:moveTo>
                  <a:pt x="0" y="24381"/>
                </a:moveTo>
                <a:lnTo>
                  <a:pt x="9143" y="24381"/>
                </a:lnTo>
                <a:lnTo>
                  <a:pt x="9143" y="15238"/>
                </a:lnTo>
                <a:lnTo>
                  <a:pt x="15239" y="9143"/>
                </a:lnTo>
                <a:lnTo>
                  <a:pt x="18286" y="6095"/>
                </a:lnTo>
                <a:lnTo>
                  <a:pt x="24382" y="9143"/>
                </a:lnTo>
                <a:lnTo>
                  <a:pt x="27430" y="12190"/>
                </a:lnTo>
                <a:lnTo>
                  <a:pt x="27430" y="18286"/>
                </a:lnTo>
                <a:lnTo>
                  <a:pt x="27430" y="24381"/>
                </a:lnTo>
                <a:lnTo>
                  <a:pt x="21334" y="33525"/>
                </a:lnTo>
                <a:lnTo>
                  <a:pt x="15239" y="39620"/>
                </a:lnTo>
                <a:lnTo>
                  <a:pt x="6095" y="51811"/>
                </a:lnTo>
                <a:lnTo>
                  <a:pt x="0" y="57907"/>
                </a:lnTo>
                <a:lnTo>
                  <a:pt x="0" y="60954"/>
                </a:lnTo>
                <a:lnTo>
                  <a:pt x="0" y="70098"/>
                </a:lnTo>
                <a:lnTo>
                  <a:pt x="39621" y="70098"/>
                </a:lnTo>
                <a:lnTo>
                  <a:pt x="39621" y="60954"/>
                </a:lnTo>
                <a:lnTo>
                  <a:pt x="9143" y="60954"/>
                </a:lnTo>
                <a:lnTo>
                  <a:pt x="15239" y="54859"/>
                </a:lnTo>
                <a:lnTo>
                  <a:pt x="21334" y="45716"/>
                </a:lnTo>
                <a:lnTo>
                  <a:pt x="33525" y="33525"/>
                </a:lnTo>
                <a:lnTo>
                  <a:pt x="36573" y="27429"/>
                </a:lnTo>
                <a:lnTo>
                  <a:pt x="39621" y="18286"/>
                </a:lnTo>
                <a:lnTo>
                  <a:pt x="36573" y="9143"/>
                </a:lnTo>
                <a:lnTo>
                  <a:pt x="33525" y="3047"/>
                </a:lnTo>
                <a:lnTo>
                  <a:pt x="27430" y="0"/>
                </a:lnTo>
                <a:lnTo>
                  <a:pt x="18286" y="0"/>
                </a:lnTo>
                <a:lnTo>
                  <a:pt x="12191" y="0"/>
                </a:lnTo>
                <a:lnTo>
                  <a:pt x="6095" y="3047"/>
                </a:lnTo>
                <a:lnTo>
                  <a:pt x="3047" y="12190"/>
                </a:lnTo>
                <a:lnTo>
                  <a:pt x="0" y="24381"/>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08" name="object 208"/>
          <p:cNvSpPr txBox="1"/>
          <p:nvPr/>
        </p:nvSpPr>
        <p:spPr>
          <a:xfrm>
            <a:off x="715725" y="2020296"/>
            <a:ext cx="284480"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42-</a:t>
            </a:r>
            <a:r>
              <a:rPr kumimoji="1" sz="800" b="0" i="0" u="none" strike="noStrike" kern="1200" cap="none" spc="415" normalizeH="0" baseline="0" noProof="0" dirty="0">
                <a:ln>
                  <a:noFill/>
                </a:ln>
                <a:solidFill>
                  <a:prstClr val="black"/>
                </a:solidFill>
                <a:effectLst/>
                <a:uLnTx/>
                <a:uFillTx/>
                <a:latin typeface="MS UI Gothic"/>
                <a:ea typeface="+mn-ea"/>
                <a:cs typeface="MS UI Gothic"/>
              </a:rPr>
              <a:t>2</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209" name="object 209"/>
          <p:cNvSpPr/>
          <p:nvPr/>
        </p:nvSpPr>
        <p:spPr>
          <a:xfrm>
            <a:off x="7787140" y="5242118"/>
            <a:ext cx="40005" cy="70485"/>
          </a:xfrm>
          <a:custGeom>
            <a:avLst/>
            <a:gdLst/>
            <a:ahLst/>
            <a:cxnLst/>
            <a:rect l="l" t="t" r="r" b="b"/>
            <a:pathLst>
              <a:path w="40004" h="70485">
                <a:moveTo>
                  <a:pt x="3047" y="0"/>
                </a:moveTo>
                <a:lnTo>
                  <a:pt x="3047" y="33525"/>
                </a:lnTo>
                <a:lnTo>
                  <a:pt x="3047" y="36572"/>
                </a:lnTo>
                <a:lnTo>
                  <a:pt x="9143" y="36572"/>
                </a:lnTo>
                <a:lnTo>
                  <a:pt x="12191" y="30477"/>
                </a:lnTo>
                <a:lnTo>
                  <a:pt x="18286" y="30477"/>
                </a:lnTo>
                <a:lnTo>
                  <a:pt x="21334" y="27429"/>
                </a:lnTo>
                <a:lnTo>
                  <a:pt x="27430" y="30477"/>
                </a:lnTo>
                <a:lnTo>
                  <a:pt x="30477" y="36572"/>
                </a:lnTo>
                <a:lnTo>
                  <a:pt x="30477" y="45716"/>
                </a:lnTo>
                <a:lnTo>
                  <a:pt x="30477" y="54859"/>
                </a:lnTo>
                <a:lnTo>
                  <a:pt x="27430" y="57907"/>
                </a:lnTo>
                <a:lnTo>
                  <a:pt x="24382" y="60954"/>
                </a:lnTo>
                <a:lnTo>
                  <a:pt x="18286" y="60954"/>
                </a:lnTo>
                <a:lnTo>
                  <a:pt x="12191" y="60954"/>
                </a:lnTo>
                <a:lnTo>
                  <a:pt x="9143" y="54859"/>
                </a:lnTo>
                <a:lnTo>
                  <a:pt x="9143" y="48763"/>
                </a:lnTo>
                <a:lnTo>
                  <a:pt x="0" y="48763"/>
                </a:lnTo>
                <a:lnTo>
                  <a:pt x="3047" y="57907"/>
                </a:lnTo>
                <a:lnTo>
                  <a:pt x="6095" y="64002"/>
                </a:lnTo>
                <a:lnTo>
                  <a:pt x="12191" y="70098"/>
                </a:lnTo>
                <a:lnTo>
                  <a:pt x="18286" y="70098"/>
                </a:lnTo>
                <a:lnTo>
                  <a:pt x="27430" y="67050"/>
                </a:lnTo>
                <a:lnTo>
                  <a:pt x="33525" y="64002"/>
                </a:lnTo>
                <a:lnTo>
                  <a:pt x="39621" y="54859"/>
                </a:lnTo>
                <a:lnTo>
                  <a:pt x="39621" y="42668"/>
                </a:lnTo>
                <a:lnTo>
                  <a:pt x="39621" y="33525"/>
                </a:lnTo>
                <a:lnTo>
                  <a:pt x="33525" y="27429"/>
                </a:lnTo>
                <a:lnTo>
                  <a:pt x="30477" y="21334"/>
                </a:lnTo>
                <a:lnTo>
                  <a:pt x="21334" y="21334"/>
                </a:lnTo>
                <a:lnTo>
                  <a:pt x="15238" y="21334"/>
                </a:lnTo>
                <a:lnTo>
                  <a:pt x="9143" y="27429"/>
                </a:lnTo>
                <a:lnTo>
                  <a:pt x="9143" y="24381"/>
                </a:lnTo>
                <a:lnTo>
                  <a:pt x="12191" y="9143"/>
                </a:lnTo>
                <a:lnTo>
                  <a:pt x="12191" y="6095"/>
                </a:lnTo>
                <a:lnTo>
                  <a:pt x="39621" y="6095"/>
                </a:lnTo>
                <a:lnTo>
                  <a:pt x="39621" y="0"/>
                </a:lnTo>
                <a:lnTo>
                  <a:pt x="3047"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10" name="object 210"/>
          <p:cNvSpPr/>
          <p:nvPr/>
        </p:nvSpPr>
        <p:spPr>
          <a:xfrm>
            <a:off x="7835905" y="5242118"/>
            <a:ext cx="45720" cy="70485"/>
          </a:xfrm>
          <a:custGeom>
            <a:avLst/>
            <a:gdLst/>
            <a:ahLst/>
            <a:cxnLst/>
            <a:rect l="l" t="t" r="r" b="b"/>
            <a:pathLst>
              <a:path w="45720" h="70485">
                <a:moveTo>
                  <a:pt x="27430" y="0"/>
                </a:moveTo>
                <a:lnTo>
                  <a:pt x="0" y="42668"/>
                </a:lnTo>
                <a:lnTo>
                  <a:pt x="0" y="51811"/>
                </a:lnTo>
                <a:lnTo>
                  <a:pt x="27430" y="51811"/>
                </a:lnTo>
                <a:lnTo>
                  <a:pt x="27430" y="70098"/>
                </a:lnTo>
                <a:lnTo>
                  <a:pt x="36573" y="70098"/>
                </a:lnTo>
                <a:lnTo>
                  <a:pt x="36573" y="51811"/>
                </a:lnTo>
                <a:lnTo>
                  <a:pt x="45717" y="51811"/>
                </a:lnTo>
                <a:lnTo>
                  <a:pt x="45717" y="42668"/>
                </a:lnTo>
                <a:lnTo>
                  <a:pt x="36573" y="42668"/>
                </a:lnTo>
                <a:lnTo>
                  <a:pt x="36573" y="0"/>
                </a:lnTo>
                <a:lnTo>
                  <a:pt x="27430"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11" name="object 211"/>
          <p:cNvSpPr/>
          <p:nvPr/>
        </p:nvSpPr>
        <p:spPr>
          <a:xfrm>
            <a:off x="7845048" y="5257356"/>
            <a:ext cx="18415" cy="27940"/>
          </a:xfrm>
          <a:custGeom>
            <a:avLst/>
            <a:gdLst/>
            <a:ahLst/>
            <a:cxnLst/>
            <a:rect l="l" t="t" r="r" b="b"/>
            <a:pathLst>
              <a:path w="18415" h="27939">
                <a:moveTo>
                  <a:pt x="18286" y="0"/>
                </a:moveTo>
                <a:lnTo>
                  <a:pt x="18286" y="27429"/>
                </a:lnTo>
                <a:lnTo>
                  <a:pt x="0" y="27429"/>
                </a:lnTo>
                <a:lnTo>
                  <a:pt x="18286"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12" name="object 212"/>
          <p:cNvSpPr txBox="1"/>
          <p:nvPr/>
        </p:nvSpPr>
        <p:spPr>
          <a:xfrm>
            <a:off x="7768344" y="5211282"/>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5</a:t>
            </a:r>
            <a:r>
              <a:rPr kumimoji="1" sz="800" b="0" i="0" u="none" strike="noStrike" kern="1200" cap="none" spc="415" normalizeH="0" baseline="0" noProof="0" dirty="0">
                <a:ln>
                  <a:noFill/>
                </a:ln>
                <a:solidFill>
                  <a:prstClr val="black"/>
                </a:solidFill>
                <a:effectLst/>
                <a:uLnTx/>
                <a:uFillTx/>
                <a:latin typeface="MS UI Gothic"/>
                <a:ea typeface="+mn-ea"/>
                <a:cs typeface="MS UI Gothic"/>
              </a:rPr>
              <a:t>4</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213" name="object 213"/>
          <p:cNvSpPr/>
          <p:nvPr/>
        </p:nvSpPr>
        <p:spPr>
          <a:xfrm>
            <a:off x="3361728" y="2127324"/>
            <a:ext cx="43180" cy="70485"/>
          </a:xfrm>
          <a:custGeom>
            <a:avLst/>
            <a:gdLst/>
            <a:ahLst/>
            <a:cxnLst/>
            <a:rect l="l" t="t" r="r" b="b"/>
            <a:pathLst>
              <a:path w="43179" h="70485">
                <a:moveTo>
                  <a:pt x="0" y="36572"/>
                </a:moveTo>
                <a:lnTo>
                  <a:pt x="3047" y="45716"/>
                </a:lnTo>
                <a:lnTo>
                  <a:pt x="3047" y="51811"/>
                </a:lnTo>
                <a:lnTo>
                  <a:pt x="6095" y="57907"/>
                </a:lnTo>
                <a:lnTo>
                  <a:pt x="9143" y="64002"/>
                </a:lnTo>
                <a:lnTo>
                  <a:pt x="15238" y="67050"/>
                </a:lnTo>
                <a:lnTo>
                  <a:pt x="21334" y="70098"/>
                </a:lnTo>
                <a:lnTo>
                  <a:pt x="30477" y="67050"/>
                </a:lnTo>
                <a:lnTo>
                  <a:pt x="36573" y="64002"/>
                </a:lnTo>
                <a:lnTo>
                  <a:pt x="39621" y="57907"/>
                </a:lnTo>
                <a:lnTo>
                  <a:pt x="42669" y="45716"/>
                </a:lnTo>
                <a:lnTo>
                  <a:pt x="39621" y="36572"/>
                </a:lnTo>
                <a:lnTo>
                  <a:pt x="36573" y="27429"/>
                </a:lnTo>
                <a:lnTo>
                  <a:pt x="30477" y="24381"/>
                </a:lnTo>
                <a:lnTo>
                  <a:pt x="24382" y="21334"/>
                </a:lnTo>
                <a:lnTo>
                  <a:pt x="18286" y="24381"/>
                </a:lnTo>
                <a:lnTo>
                  <a:pt x="15238" y="27429"/>
                </a:lnTo>
                <a:lnTo>
                  <a:pt x="12191" y="30477"/>
                </a:lnTo>
                <a:lnTo>
                  <a:pt x="12191" y="18286"/>
                </a:lnTo>
                <a:lnTo>
                  <a:pt x="18286" y="9143"/>
                </a:lnTo>
                <a:lnTo>
                  <a:pt x="24382" y="6095"/>
                </a:lnTo>
                <a:lnTo>
                  <a:pt x="30477" y="9143"/>
                </a:lnTo>
                <a:lnTo>
                  <a:pt x="30477" y="12190"/>
                </a:lnTo>
                <a:lnTo>
                  <a:pt x="30477" y="18286"/>
                </a:lnTo>
                <a:lnTo>
                  <a:pt x="39621" y="18286"/>
                </a:lnTo>
                <a:lnTo>
                  <a:pt x="39621" y="9143"/>
                </a:lnTo>
                <a:lnTo>
                  <a:pt x="36573" y="3047"/>
                </a:lnTo>
                <a:lnTo>
                  <a:pt x="30477" y="0"/>
                </a:lnTo>
                <a:lnTo>
                  <a:pt x="24382" y="0"/>
                </a:lnTo>
                <a:lnTo>
                  <a:pt x="15238" y="0"/>
                </a:lnTo>
                <a:lnTo>
                  <a:pt x="12191" y="3047"/>
                </a:lnTo>
                <a:lnTo>
                  <a:pt x="6095" y="9143"/>
                </a:lnTo>
                <a:lnTo>
                  <a:pt x="3047" y="15238"/>
                </a:lnTo>
                <a:lnTo>
                  <a:pt x="3047" y="24381"/>
                </a:lnTo>
                <a:lnTo>
                  <a:pt x="0" y="36572"/>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14" name="object 214"/>
          <p:cNvSpPr/>
          <p:nvPr/>
        </p:nvSpPr>
        <p:spPr>
          <a:xfrm>
            <a:off x="3373919" y="2157802"/>
            <a:ext cx="21590" cy="30480"/>
          </a:xfrm>
          <a:custGeom>
            <a:avLst/>
            <a:gdLst/>
            <a:ahLst/>
            <a:cxnLst/>
            <a:rect l="l" t="t" r="r" b="b"/>
            <a:pathLst>
              <a:path w="21589" h="30480">
                <a:moveTo>
                  <a:pt x="9143" y="0"/>
                </a:moveTo>
                <a:lnTo>
                  <a:pt x="15239" y="3047"/>
                </a:lnTo>
                <a:lnTo>
                  <a:pt x="18286" y="6095"/>
                </a:lnTo>
                <a:lnTo>
                  <a:pt x="21334" y="15238"/>
                </a:lnTo>
                <a:lnTo>
                  <a:pt x="18286" y="24381"/>
                </a:lnTo>
                <a:lnTo>
                  <a:pt x="15239" y="30477"/>
                </a:lnTo>
                <a:lnTo>
                  <a:pt x="9143" y="30477"/>
                </a:lnTo>
                <a:lnTo>
                  <a:pt x="6095" y="30477"/>
                </a:lnTo>
                <a:lnTo>
                  <a:pt x="3047" y="27429"/>
                </a:lnTo>
                <a:lnTo>
                  <a:pt x="0" y="24381"/>
                </a:lnTo>
                <a:lnTo>
                  <a:pt x="0" y="15238"/>
                </a:lnTo>
                <a:lnTo>
                  <a:pt x="0" y="6095"/>
                </a:lnTo>
                <a:lnTo>
                  <a:pt x="3047" y="3047"/>
                </a:lnTo>
                <a:lnTo>
                  <a:pt x="9143"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15" name="object 215"/>
          <p:cNvSpPr/>
          <p:nvPr/>
        </p:nvSpPr>
        <p:spPr>
          <a:xfrm>
            <a:off x="3413540" y="2157802"/>
            <a:ext cx="45720" cy="6350"/>
          </a:xfrm>
          <a:custGeom>
            <a:avLst/>
            <a:gdLst/>
            <a:ahLst/>
            <a:cxnLst/>
            <a:rect l="l" t="t" r="r" b="b"/>
            <a:pathLst>
              <a:path w="45720" h="6350">
                <a:moveTo>
                  <a:pt x="0" y="0"/>
                </a:moveTo>
                <a:lnTo>
                  <a:pt x="0" y="6095"/>
                </a:lnTo>
                <a:lnTo>
                  <a:pt x="45717" y="6095"/>
                </a:lnTo>
                <a:lnTo>
                  <a:pt x="45717" y="0"/>
                </a:lnTo>
                <a:lnTo>
                  <a:pt x="0"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16" name="object 216"/>
          <p:cNvSpPr/>
          <p:nvPr/>
        </p:nvSpPr>
        <p:spPr>
          <a:xfrm>
            <a:off x="3465353" y="2127324"/>
            <a:ext cx="43180" cy="70485"/>
          </a:xfrm>
          <a:custGeom>
            <a:avLst/>
            <a:gdLst/>
            <a:ahLst/>
            <a:cxnLst/>
            <a:rect l="l" t="t" r="r" b="b"/>
            <a:pathLst>
              <a:path w="43179" h="70485">
                <a:moveTo>
                  <a:pt x="3047" y="18286"/>
                </a:moveTo>
                <a:lnTo>
                  <a:pt x="12191" y="18286"/>
                </a:lnTo>
                <a:lnTo>
                  <a:pt x="12191" y="12190"/>
                </a:lnTo>
                <a:lnTo>
                  <a:pt x="15239" y="9143"/>
                </a:lnTo>
                <a:lnTo>
                  <a:pt x="21334" y="6095"/>
                </a:lnTo>
                <a:lnTo>
                  <a:pt x="27430" y="9143"/>
                </a:lnTo>
                <a:lnTo>
                  <a:pt x="30478" y="12190"/>
                </a:lnTo>
                <a:lnTo>
                  <a:pt x="30478" y="18286"/>
                </a:lnTo>
                <a:lnTo>
                  <a:pt x="30478" y="21334"/>
                </a:lnTo>
                <a:lnTo>
                  <a:pt x="27430" y="27429"/>
                </a:lnTo>
                <a:lnTo>
                  <a:pt x="24382" y="27429"/>
                </a:lnTo>
                <a:lnTo>
                  <a:pt x="21334" y="30477"/>
                </a:lnTo>
                <a:lnTo>
                  <a:pt x="18286" y="30477"/>
                </a:lnTo>
                <a:lnTo>
                  <a:pt x="18286" y="36572"/>
                </a:lnTo>
                <a:lnTo>
                  <a:pt x="21334" y="36572"/>
                </a:lnTo>
                <a:lnTo>
                  <a:pt x="27430" y="36572"/>
                </a:lnTo>
                <a:lnTo>
                  <a:pt x="30478" y="39620"/>
                </a:lnTo>
                <a:lnTo>
                  <a:pt x="30478" y="42668"/>
                </a:lnTo>
                <a:lnTo>
                  <a:pt x="33525" y="48763"/>
                </a:lnTo>
                <a:lnTo>
                  <a:pt x="30478" y="54859"/>
                </a:lnTo>
                <a:lnTo>
                  <a:pt x="30478" y="57907"/>
                </a:lnTo>
                <a:lnTo>
                  <a:pt x="24382" y="60954"/>
                </a:lnTo>
                <a:lnTo>
                  <a:pt x="21334" y="60954"/>
                </a:lnTo>
                <a:lnTo>
                  <a:pt x="18286" y="60954"/>
                </a:lnTo>
                <a:lnTo>
                  <a:pt x="15239" y="57907"/>
                </a:lnTo>
                <a:lnTo>
                  <a:pt x="12191" y="54859"/>
                </a:lnTo>
                <a:lnTo>
                  <a:pt x="9143" y="48763"/>
                </a:lnTo>
                <a:lnTo>
                  <a:pt x="9143" y="45716"/>
                </a:lnTo>
                <a:lnTo>
                  <a:pt x="0" y="45716"/>
                </a:lnTo>
                <a:lnTo>
                  <a:pt x="0" y="51811"/>
                </a:lnTo>
                <a:lnTo>
                  <a:pt x="3047" y="57907"/>
                </a:lnTo>
                <a:lnTo>
                  <a:pt x="6095" y="64002"/>
                </a:lnTo>
                <a:lnTo>
                  <a:pt x="12191" y="67050"/>
                </a:lnTo>
                <a:lnTo>
                  <a:pt x="21334" y="70098"/>
                </a:lnTo>
                <a:lnTo>
                  <a:pt x="30478" y="67050"/>
                </a:lnTo>
                <a:lnTo>
                  <a:pt x="36573" y="64002"/>
                </a:lnTo>
                <a:lnTo>
                  <a:pt x="39621" y="57907"/>
                </a:lnTo>
                <a:lnTo>
                  <a:pt x="42669" y="48763"/>
                </a:lnTo>
                <a:lnTo>
                  <a:pt x="39621" y="42668"/>
                </a:lnTo>
                <a:lnTo>
                  <a:pt x="36573" y="36572"/>
                </a:lnTo>
                <a:lnTo>
                  <a:pt x="30478" y="33525"/>
                </a:lnTo>
                <a:lnTo>
                  <a:pt x="36573" y="30477"/>
                </a:lnTo>
                <a:lnTo>
                  <a:pt x="39621" y="24381"/>
                </a:lnTo>
                <a:lnTo>
                  <a:pt x="39621" y="18286"/>
                </a:lnTo>
                <a:lnTo>
                  <a:pt x="39621" y="9143"/>
                </a:lnTo>
                <a:lnTo>
                  <a:pt x="36573" y="3047"/>
                </a:lnTo>
                <a:lnTo>
                  <a:pt x="30478" y="0"/>
                </a:lnTo>
                <a:lnTo>
                  <a:pt x="21334" y="0"/>
                </a:lnTo>
                <a:lnTo>
                  <a:pt x="15239" y="0"/>
                </a:lnTo>
                <a:lnTo>
                  <a:pt x="9143" y="3047"/>
                </a:lnTo>
                <a:lnTo>
                  <a:pt x="3047" y="12190"/>
                </a:lnTo>
                <a:lnTo>
                  <a:pt x="3047" y="18286"/>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17" name="object 217"/>
          <p:cNvSpPr txBox="1"/>
          <p:nvPr/>
        </p:nvSpPr>
        <p:spPr>
          <a:xfrm>
            <a:off x="3344456" y="2096489"/>
            <a:ext cx="23304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6-</a:t>
            </a:r>
            <a:r>
              <a:rPr kumimoji="1" sz="800" b="0" i="0" u="none" strike="noStrike" kern="1200" cap="none" spc="415" normalizeH="0" baseline="0" noProof="0" dirty="0">
                <a:ln>
                  <a:noFill/>
                </a:ln>
                <a:solidFill>
                  <a:prstClr val="black"/>
                </a:solidFill>
                <a:effectLst/>
                <a:uLnTx/>
                <a:uFillTx/>
                <a:latin typeface="MS UI Gothic"/>
                <a:ea typeface="+mn-ea"/>
                <a:cs typeface="MS UI Gothic"/>
              </a:rPr>
              <a:t>3</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218" name="object 218"/>
          <p:cNvSpPr/>
          <p:nvPr/>
        </p:nvSpPr>
        <p:spPr>
          <a:xfrm>
            <a:off x="2974657" y="1374532"/>
            <a:ext cx="45720" cy="70485"/>
          </a:xfrm>
          <a:custGeom>
            <a:avLst/>
            <a:gdLst/>
            <a:ahLst/>
            <a:cxnLst/>
            <a:rect l="l" t="t" r="r" b="b"/>
            <a:pathLst>
              <a:path w="45719" h="70484">
                <a:moveTo>
                  <a:pt x="27430" y="0"/>
                </a:moveTo>
                <a:lnTo>
                  <a:pt x="0" y="45716"/>
                </a:lnTo>
                <a:lnTo>
                  <a:pt x="0" y="54859"/>
                </a:lnTo>
                <a:lnTo>
                  <a:pt x="27430" y="54859"/>
                </a:lnTo>
                <a:lnTo>
                  <a:pt x="27430" y="70098"/>
                </a:lnTo>
                <a:lnTo>
                  <a:pt x="36573" y="70098"/>
                </a:lnTo>
                <a:lnTo>
                  <a:pt x="36573" y="54859"/>
                </a:lnTo>
                <a:lnTo>
                  <a:pt x="45717" y="54859"/>
                </a:lnTo>
                <a:lnTo>
                  <a:pt x="45717" y="45716"/>
                </a:lnTo>
                <a:lnTo>
                  <a:pt x="36573" y="45716"/>
                </a:lnTo>
                <a:lnTo>
                  <a:pt x="36573" y="0"/>
                </a:lnTo>
                <a:lnTo>
                  <a:pt x="27430"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19" name="object 219"/>
          <p:cNvSpPr/>
          <p:nvPr/>
        </p:nvSpPr>
        <p:spPr>
          <a:xfrm>
            <a:off x="2983800" y="1389770"/>
            <a:ext cx="18415" cy="30480"/>
          </a:xfrm>
          <a:custGeom>
            <a:avLst/>
            <a:gdLst/>
            <a:ahLst/>
            <a:cxnLst/>
            <a:rect l="l" t="t" r="r" b="b"/>
            <a:pathLst>
              <a:path w="18414" h="30480">
                <a:moveTo>
                  <a:pt x="18286" y="0"/>
                </a:moveTo>
                <a:lnTo>
                  <a:pt x="18286" y="30477"/>
                </a:lnTo>
                <a:lnTo>
                  <a:pt x="0" y="30477"/>
                </a:lnTo>
                <a:lnTo>
                  <a:pt x="18286"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20" name="object 220"/>
          <p:cNvSpPr/>
          <p:nvPr/>
        </p:nvSpPr>
        <p:spPr>
          <a:xfrm>
            <a:off x="3029517" y="1377579"/>
            <a:ext cx="40005" cy="70485"/>
          </a:xfrm>
          <a:custGeom>
            <a:avLst/>
            <a:gdLst/>
            <a:ahLst/>
            <a:cxnLst/>
            <a:rect l="l" t="t" r="r" b="b"/>
            <a:pathLst>
              <a:path w="40005" h="70484">
                <a:moveTo>
                  <a:pt x="3047" y="0"/>
                </a:moveTo>
                <a:lnTo>
                  <a:pt x="3047" y="30477"/>
                </a:lnTo>
                <a:lnTo>
                  <a:pt x="0" y="33525"/>
                </a:lnTo>
                <a:lnTo>
                  <a:pt x="9143" y="33525"/>
                </a:lnTo>
                <a:lnTo>
                  <a:pt x="12191" y="30477"/>
                </a:lnTo>
                <a:lnTo>
                  <a:pt x="18286" y="27429"/>
                </a:lnTo>
                <a:lnTo>
                  <a:pt x="21334" y="27429"/>
                </a:lnTo>
                <a:lnTo>
                  <a:pt x="27430" y="30477"/>
                </a:lnTo>
                <a:lnTo>
                  <a:pt x="30478" y="36572"/>
                </a:lnTo>
                <a:lnTo>
                  <a:pt x="30478" y="42668"/>
                </a:lnTo>
                <a:lnTo>
                  <a:pt x="30478" y="51811"/>
                </a:lnTo>
                <a:lnTo>
                  <a:pt x="27430" y="57907"/>
                </a:lnTo>
                <a:lnTo>
                  <a:pt x="24382" y="60954"/>
                </a:lnTo>
                <a:lnTo>
                  <a:pt x="18286" y="60954"/>
                </a:lnTo>
                <a:lnTo>
                  <a:pt x="12191" y="57907"/>
                </a:lnTo>
                <a:lnTo>
                  <a:pt x="9143" y="54859"/>
                </a:lnTo>
                <a:lnTo>
                  <a:pt x="9143" y="48763"/>
                </a:lnTo>
                <a:lnTo>
                  <a:pt x="0" y="48763"/>
                </a:lnTo>
                <a:lnTo>
                  <a:pt x="0" y="57907"/>
                </a:lnTo>
                <a:lnTo>
                  <a:pt x="6095" y="64002"/>
                </a:lnTo>
                <a:lnTo>
                  <a:pt x="12191" y="67050"/>
                </a:lnTo>
                <a:lnTo>
                  <a:pt x="18286" y="70098"/>
                </a:lnTo>
                <a:lnTo>
                  <a:pt x="27430" y="67050"/>
                </a:lnTo>
                <a:lnTo>
                  <a:pt x="33525" y="64002"/>
                </a:lnTo>
                <a:lnTo>
                  <a:pt x="39621" y="54859"/>
                </a:lnTo>
                <a:lnTo>
                  <a:pt x="39621" y="42668"/>
                </a:lnTo>
                <a:lnTo>
                  <a:pt x="39621" y="33525"/>
                </a:lnTo>
                <a:lnTo>
                  <a:pt x="33525" y="24381"/>
                </a:lnTo>
                <a:lnTo>
                  <a:pt x="27430" y="21334"/>
                </a:lnTo>
                <a:lnTo>
                  <a:pt x="21334" y="21334"/>
                </a:lnTo>
                <a:lnTo>
                  <a:pt x="15239" y="21334"/>
                </a:lnTo>
                <a:lnTo>
                  <a:pt x="9143" y="24381"/>
                </a:lnTo>
                <a:lnTo>
                  <a:pt x="12191" y="9143"/>
                </a:lnTo>
                <a:lnTo>
                  <a:pt x="12191" y="6095"/>
                </a:lnTo>
                <a:lnTo>
                  <a:pt x="39621" y="6095"/>
                </a:lnTo>
                <a:lnTo>
                  <a:pt x="39621" y="0"/>
                </a:lnTo>
                <a:lnTo>
                  <a:pt x="3047"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21" name="object 221"/>
          <p:cNvSpPr/>
          <p:nvPr/>
        </p:nvSpPr>
        <p:spPr>
          <a:xfrm>
            <a:off x="8149828" y="2435146"/>
            <a:ext cx="21590" cy="70485"/>
          </a:xfrm>
          <a:custGeom>
            <a:avLst/>
            <a:gdLst/>
            <a:ahLst/>
            <a:cxnLst/>
            <a:rect l="l" t="t" r="r" b="b"/>
            <a:pathLst>
              <a:path w="21590" h="70485">
                <a:moveTo>
                  <a:pt x="12191" y="9143"/>
                </a:moveTo>
                <a:lnTo>
                  <a:pt x="9143" y="12190"/>
                </a:lnTo>
                <a:lnTo>
                  <a:pt x="3047" y="12190"/>
                </a:lnTo>
                <a:lnTo>
                  <a:pt x="0" y="12190"/>
                </a:lnTo>
                <a:lnTo>
                  <a:pt x="0" y="18286"/>
                </a:lnTo>
                <a:lnTo>
                  <a:pt x="12191" y="18286"/>
                </a:lnTo>
                <a:lnTo>
                  <a:pt x="12191" y="70098"/>
                </a:lnTo>
                <a:lnTo>
                  <a:pt x="21334" y="70098"/>
                </a:lnTo>
                <a:lnTo>
                  <a:pt x="21334" y="0"/>
                </a:lnTo>
                <a:lnTo>
                  <a:pt x="15239" y="0"/>
                </a:lnTo>
                <a:lnTo>
                  <a:pt x="15239" y="6095"/>
                </a:lnTo>
                <a:lnTo>
                  <a:pt x="12191" y="9143"/>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22" name="object 222"/>
          <p:cNvSpPr/>
          <p:nvPr/>
        </p:nvSpPr>
        <p:spPr>
          <a:xfrm>
            <a:off x="8195546" y="2438194"/>
            <a:ext cx="40005" cy="70485"/>
          </a:xfrm>
          <a:custGeom>
            <a:avLst/>
            <a:gdLst/>
            <a:ahLst/>
            <a:cxnLst/>
            <a:rect l="l" t="t" r="r" b="b"/>
            <a:pathLst>
              <a:path w="40004" h="70485">
                <a:moveTo>
                  <a:pt x="0" y="18286"/>
                </a:moveTo>
                <a:lnTo>
                  <a:pt x="9143" y="18286"/>
                </a:lnTo>
                <a:lnTo>
                  <a:pt x="12191" y="12190"/>
                </a:lnTo>
                <a:lnTo>
                  <a:pt x="15239" y="9143"/>
                </a:lnTo>
                <a:lnTo>
                  <a:pt x="21334" y="6095"/>
                </a:lnTo>
                <a:lnTo>
                  <a:pt x="27430" y="9143"/>
                </a:lnTo>
                <a:lnTo>
                  <a:pt x="30478" y="12190"/>
                </a:lnTo>
                <a:lnTo>
                  <a:pt x="30478" y="18286"/>
                </a:lnTo>
                <a:lnTo>
                  <a:pt x="30478" y="21334"/>
                </a:lnTo>
                <a:lnTo>
                  <a:pt x="27430" y="27429"/>
                </a:lnTo>
                <a:lnTo>
                  <a:pt x="24382" y="27429"/>
                </a:lnTo>
                <a:lnTo>
                  <a:pt x="21334" y="30477"/>
                </a:lnTo>
                <a:lnTo>
                  <a:pt x="18286" y="30477"/>
                </a:lnTo>
                <a:lnTo>
                  <a:pt x="18286" y="36572"/>
                </a:lnTo>
                <a:lnTo>
                  <a:pt x="21334" y="36572"/>
                </a:lnTo>
                <a:lnTo>
                  <a:pt x="24382" y="36572"/>
                </a:lnTo>
                <a:lnTo>
                  <a:pt x="27430" y="39620"/>
                </a:lnTo>
                <a:lnTo>
                  <a:pt x="30478" y="42668"/>
                </a:lnTo>
                <a:lnTo>
                  <a:pt x="30478" y="48763"/>
                </a:lnTo>
                <a:lnTo>
                  <a:pt x="30478" y="54859"/>
                </a:lnTo>
                <a:lnTo>
                  <a:pt x="27430" y="57907"/>
                </a:lnTo>
                <a:lnTo>
                  <a:pt x="24382" y="60954"/>
                </a:lnTo>
                <a:lnTo>
                  <a:pt x="18286" y="60954"/>
                </a:lnTo>
                <a:lnTo>
                  <a:pt x="15239" y="60954"/>
                </a:lnTo>
                <a:lnTo>
                  <a:pt x="12191" y="57907"/>
                </a:lnTo>
                <a:lnTo>
                  <a:pt x="9143" y="54859"/>
                </a:lnTo>
                <a:lnTo>
                  <a:pt x="9143" y="48763"/>
                </a:lnTo>
                <a:lnTo>
                  <a:pt x="0" y="48763"/>
                </a:lnTo>
                <a:lnTo>
                  <a:pt x="0" y="51811"/>
                </a:lnTo>
                <a:lnTo>
                  <a:pt x="0" y="57907"/>
                </a:lnTo>
                <a:lnTo>
                  <a:pt x="6095" y="64002"/>
                </a:lnTo>
                <a:lnTo>
                  <a:pt x="12191" y="67050"/>
                </a:lnTo>
                <a:lnTo>
                  <a:pt x="18286" y="70098"/>
                </a:lnTo>
                <a:lnTo>
                  <a:pt x="27430" y="67050"/>
                </a:lnTo>
                <a:lnTo>
                  <a:pt x="36573" y="64002"/>
                </a:lnTo>
                <a:lnTo>
                  <a:pt x="39621" y="57907"/>
                </a:lnTo>
                <a:lnTo>
                  <a:pt x="39621" y="48763"/>
                </a:lnTo>
                <a:lnTo>
                  <a:pt x="39621" y="42668"/>
                </a:lnTo>
                <a:lnTo>
                  <a:pt x="36573" y="36572"/>
                </a:lnTo>
                <a:lnTo>
                  <a:pt x="30478" y="33525"/>
                </a:lnTo>
                <a:lnTo>
                  <a:pt x="36573" y="30477"/>
                </a:lnTo>
                <a:lnTo>
                  <a:pt x="39621" y="24381"/>
                </a:lnTo>
                <a:lnTo>
                  <a:pt x="39621" y="18286"/>
                </a:lnTo>
                <a:lnTo>
                  <a:pt x="39621" y="9143"/>
                </a:lnTo>
                <a:lnTo>
                  <a:pt x="33525" y="3047"/>
                </a:lnTo>
                <a:lnTo>
                  <a:pt x="27430" y="0"/>
                </a:lnTo>
                <a:lnTo>
                  <a:pt x="21334" y="0"/>
                </a:lnTo>
                <a:lnTo>
                  <a:pt x="12191" y="0"/>
                </a:lnTo>
                <a:lnTo>
                  <a:pt x="6095" y="3047"/>
                </a:lnTo>
                <a:lnTo>
                  <a:pt x="3047" y="12190"/>
                </a:lnTo>
                <a:lnTo>
                  <a:pt x="0" y="18286"/>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23" name="object 223"/>
          <p:cNvSpPr txBox="1"/>
          <p:nvPr/>
        </p:nvSpPr>
        <p:spPr>
          <a:xfrm>
            <a:off x="8124938" y="2407359"/>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1</a:t>
            </a:r>
            <a:r>
              <a:rPr kumimoji="1" sz="800" b="0" i="0" u="none" strike="noStrike" kern="1200" cap="none" spc="415" normalizeH="0" baseline="0" noProof="0" dirty="0">
                <a:ln>
                  <a:noFill/>
                </a:ln>
                <a:solidFill>
                  <a:prstClr val="black"/>
                </a:solidFill>
                <a:effectLst/>
                <a:uLnTx/>
                <a:uFillTx/>
                <a:latin typeface="MS UI Gothic"/>
                <a:ea typeface="+mn-ea"/>
                <a:cs typeface="MS UI Gothic"/>
              </a:rPr>
              <a:t>3</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224" name="object 224"/>
          <p:cNvSpPr/>
          <p:nvPr/>
        </p:nvSpPr>
        <p:spPr>
          <a:xfrm>
            <a:off x="5937122" y="6656271"/>
            <a:ext cx="21590" cy="70485"/>
          </a:xfrm>
          <a:custGeom>
            <a:avLst/>
            <a:gdLst/>
            <a:ahLst/>
            <a:cxnLst/>
            <a:rect l="l" t="t" r="r" b="b"/>
            <a:pathLst>
              <a:path w="21589" h="70484">
                <a:moveTo>
                  <a:pt x="12191" y="9143"/>
                </a:moveTo>
                <a:lnTo>
                  <a:pt x="9143" y="12190"/>
                </a:lnTo>
                <a:lnTo>
                  <a:pt x="3047" y="12190"/>
                </a:lnTo>
                <a:lnTo>
                  <a:pt x="0" y="12190"/>
                </a:lnTo>
                <a:lnTo>
                  <a:pt x="0" y="18286"/>
                </a:lnTo>
                <a:lnTo>
                  <a:pt x="12191" y="18286"/>
                </a:lnTo>
                <a:lnTo>
                  <a:pt x="12191" y="70098"/>
                </a:lnTo>
                <a:lnTo>
                  <a:pt x="21334" y="70098"/>
                </a:lnTo>
                <a:lnTo>
                  <a:pt x="21334" y="0"/>
                </a:lnTo>
                <a:lnTo>
                  <a:pt x="15239" y="0"/>
                </a:lnTo>
                <a:lnTo>
                  <a:pt x="15239" y="6095"/>
                </a:lnTo>
                <a:lnTo>
                  <a:pt x="12191" y="9143"/>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25" name="object 225"/>
          <p:cNvSpPr/>
          <p:nvPr/>
        </p:nvSpPr>
        <p:spPr>
          <a:xfrm>
            <a:off x="5988935" y="6656271"/>
            <a:ext cx="21590" cy="70485"/>
          </a:xfrm>
          <a:custGeom>
            <a:avLst/>
            <a:gdLst/>
            <a:ahLst/>
            <a:cxnLst/>
            <a:rect l="l" t="t" r="r" b="b"/>
            <a:pathLst>
              <a:path w="21589" h="70484">
                <a:moveTo>
                  <a:pt x="12191" y="9143"/>
                </a:moveTo>
                <a:lnTo>
                  <a:pt x="9143" y="12190"/>
                </a:lnTo>
                <a:lnTo>
                  <a:pt x="3047" y="12190"/>
                </a:lnTo>
                <a:lnTo>
                  <a:pt x="0" y="12190"/>
                </a:lnTo>
                <a:lnTo>
                  <a:pt x="0" y="18286"/>
                </a:lnTo>
                <a:lnTo>
                  <a:pt x="12191" y="18286"/>
                </a:lnTo>
                <a:lnTo>
                  <a:pt x="12191" y="70098"/>
                </a:lnTo>
                <a:lnTo>
                  <a:pt x="21334" y="70098"/>
                </a:lnTo>
                <a:lnTo>
                  <a:pt x="21334" y="0"/>
                </a:lnTo>
                <a:lnTo>
                  <a:pt x="15238" y="0"/>
                </a:lnTo>
                <a:lnTo>
                  <a:pt x="15238" y="6095"/>
                </a:lnTo>
                <a:lnTo>
                  <a:pt x="12191" y="9143"/>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26" name="object 226"/>
          <p:cNvSpPr/>
          <p:nvPr/>
        </p:nvSpPr>
        <p:spPr>
          <a:xfrm>
            <a:off x="6040748" y="6656271"/>
            <a:ext cx="21590" cy="70485"/>
          </a:xfrm>
          <a:custGeom>
            <a:avLst/>
            <a:gdLst/>
            <a:ahLst/>
            <a:cxnLst/>
            <a:rect l="l" t="t" r="r" b="b"/>
            <a:pathLst>
              <a:path w="21589" h="70484">
                <a:moveTo>
                  <a:pt x="12191" y="9143"/>
                </a:moveTo>
                <a:lnTo>
                  <a:pt x="9143" y="12190"/>
                </a:lnTo>
                <a:lnTo>
                  <a:pt x="3047" y="12190"/>
                </a:lnTo>
                <a:lnTo>
                  <a:pt x="0" y="12190"/>
                </a:lnTo>
                <a:lnTo>
                  <a:pt x="0" y="18286"/>
                </a:lnTo>
                <a:lnTo>
                  <a:pt x="12191" y="18286"/>
                </a:lnTo>
                <a:lnTo>
                  <a:pt x="12191" y="70098"/>
                </a:lnTo>
                <a:lnTo>
                  <a:pt x="21334" y="70098"/>
                </a:lnTo>
                <a:lnTo>
                  <a:pt x="21334" y="0"/>
                </a:lnTo>
                <a:lnTo>
                  <a:pt x="18286" y="0"/>
                </a:lnTo>
                <a:lnTo>
                  <a:pt x="15238" y="6095"/>
                </a:lnTo>
                <a:lnTo>
                  <a:pt x="12191" y="9143"/>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27" name="object 227"/>
          <p:cNvSpPr txBox="1"/>
          <p:nvPr/>
        </p:nvSpPr>
        <p:spPr>
          <a:xfrm>
            <a:off x="5683646" y="6631530"/>
            <a:ext cx="46291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210" normalizeH="0" baseline="0" noProof="0" dirty="0">
                <a:ln>
                  <a:noFill/>
                </a:ln>
                <a:solidFill>
                  <a:prstClr val="black"/>
                </a:solidFill>
                <a:effectLst/>
                <a:uLnTx/>
                <a:uFillTx/>
                <a:latin typeface="MS UI Gothic"/>
                <a:ea typeface="+mn-ea"/>
                <a:cs typeface="MS UI Gothic"/>
              </a:rPr>
              <a:t>21</a:t>
            </a:r>
            <a:r>
              <a:rPr kumimoji="1" sz="800" b="0" i="0" u="none" strike="noStrike" kern="1200" cap="none" spc="245" normalizeH="0" baseline="0" noProof="0" dirty="0">
                <a:ln>
                  <a:noFill/>
                </a:ln>
                <a:solidFill>
                  <a:prstClr val="black"/>
                </a:solidFill>
                <a:effectLst/>
                <a:uLnTx/>
                <a:uFillTx/>
                <a:latin typeface="MS UI Gothic"/>
                <a:ea typeface="+mn-ea"/>
                <a:cs typeface="MS UI Gothic"/>
              </a:rPr>
              <a:t> </a:t>
            </a:r>
            <a:r>
              <a:rPr kumimoji="1" sz="800" b="0" i="0" u="none" strike="noStrike" kern="1200" cap="none" spc="415" normalizeH="0" baseline="0" noProof="0" dirty="0">
                <a:ln>
                  <a:noFill/>
                </a:ln>
                <a:solidFill>
                  <a:prstClr val="black"/>
                </a:solidFill>
                <a:effectLst/>
                <a:uLnTx/>
                <a:uFillTx/>
                <a:latin typeface="MS UI Gothic"/>
                <a:ea typeface="+mn-ea"/>
                <a:cs typeface="MS UI Gothic"/>
              </a:rPr>
              <a:t>11</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228" name="object 228"/>
          <p:cNvSpPr/>
          <p:nvPr/>
        </p:nvSpPr>
        <p:spPr>
          <a:xfrm>
            <a:off x="2819219" y="1301386"/>
            <a:ext cx="45720" cy="70485"/>
          </a:xfrm>
          <a:custGeom>
            <a:avLst/>
            <a:gdLst/>
            <a:ahLst/>
            <a:cxnLst/>
            <a:rect l="l" t="t" r="r" b="b"/>
            <a:pathLst>
              <a:path w="45719" h="70484">
                <a:moveTo>
                  <a:pt x="27430" y="0"/>
                </a:moveTo>
                <a:lnTo>
                  <a:pt x="0" y="45716"/>
                </a:lnTo>
                <a:lnTo>
                  <a:pt x="0" y="54859"/>
                </a:lnTo>
                <a:lnTo>
                  <a:pt x="27430" y="54859"/>
                </a:lnTo>
                <a:lnTo>
                  <a:pt x="27430" y="70098"/>
                </a:lnTo>
                <a:lnTo>
                  <a:pt x="36573" y="70098"/>
                </a:lnTo>
                <a:lnTo>
                  <a:pt x="36573" y="54859"/>
                </a:lnTo>
                <a:lnTo>
                  <a:pt x="45717" y="54859"/>
                </a:lnTo>
                <a:lnTo>
                  <a:pt x="45717" y="45716"/>
                </a:lnTo>
                <a:lnTo>
                  <a:pt x="36573" y="45716"/>
                </a:lnTo>
                <a:lnTo>
                  <a:pt x="36573" y="0"/>
                </a:lnTo>
                <a:lnTo>
                  <a:pt x="27430"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29" name="object 229"/>
          <p:cNvSpPr/>
          <p:nvPr/>
        </p:nvSpPr>
        <p:spPr>
          <a:xfrm>
            <a:off x="2828362" y="1316625"/>
            <a:ext cx="18415" cy="30480"/>
          </a:xfrm>
          <a:custGeom>
            <a:avLst/>
            <a:gdLst/>
            <a:ahLst/>
            <a:cxnLst/>
            <a:rect l="l" t="t" r="r" b="b"/>
            <a:pathLst>
              <a:path w="18414" h="30480">
                <a:moveTo>
                  <a:pt x="18286" y="0"/>
                </a:moveTo>
                <a:lnTo>
                  <a:pt x="18286" y="30477"/>
                </a:lnTo>
                <a:lnTo>
                  <a:pt x="0" y="30477"/>
                </a:lnTo>
                <a:lnTo>
                  <a:pt x="18286"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30" name="object 230"/>
          <p:cNvSpPr/>
          <p:nvPr/>
        </p:nvSpPr>
        <p:spPr>
          <a:xfrm>
            <a:off x="2871031" y="1301386"/>
            <a:ext cx="45720" cy="70485"/>
          </a:xfrm>
          <a:custGeom>
            <a:avLst/>
            <a:gdLst/>
            <a:ahLst/>
            <a:cxnLst/>
            <a:rect l="l" t="t" r="r" b="b"/>
            <a:pathLst>
              <a:path w="45719" h="70484">
                <a:moveTo>
                  <a:pt x="27430" y="0"/>
                </a:moveTo>
                <a:lnTo>
                  <a:pt x="0" y="45716"/>
                </a:lnTo>
                <a:lnTo>
                  <a:pt x="0" y="54859"/>
                </a:lnTo>
                <a:lnTo>
                  <a:pt x="27430" y="54859"/>
                </a:lnTo>
                <a:lnTo>
                  <a:pt x="27430" y="70098"/>
                </a:lnTo>
                <a:lnTo>
                  <a:pt x="36573" y="70098"/>
                </a:lnTo>
                <a:lnTo>
                  <a:pt x="36573" y="54859"/>
                </a:lnTo>
                <a:lnTo>
                  <a:pt x="45717" y="54859"/>
                </a:lnTo>
                <a:lnTo>
                  <a:pt x="45717" y="45716"/>
                </a:lnTo>
                <a:lnTo>
                  <a:pt x="36573" y="45716"/>
                </a:lnTo>
                <a:lnTo>
                  <a:pt x="36573" y="0"/>
                </a:lnTo>
                <a:lnTo>
                  <a:pt x="27430"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31" name="object 231"/>
          <p:cNvSpPr/>
          <p:nvPr/>
        </p:nvSpPr>
        <p:spPr>
          <a:xfrm>
            <a:off x="2880175" y="1316625"/>
            <a:ext cx="18415" cy="30480"/>
          </a:xfrm>
          <a:custGeom>
            <a:avLst/>
            <a:gdLst/>
            <a:ahLst/>
            <a:cxnLst/>
            <a:rect l="l" t="t" r="r" b="b"/>
            <a:pathLst>
              <a:path w="18414" h="30480">
                <a:moveTo>
                  <a:pt x="18286" y="0"/>
                </a:moveTo>
                <a:lnTo>
                  <a:pt x="18286" y="30477"/>
                </a:lnTo>
                <a:lnTo>
                  <a:pt x="0" y="30477"/>
                </a:lnTo>
                <a:lnTo>
                  <a:pt x="18286"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32" name="object 232"/>
          <p:cNvSpPr txBox="1"/>
          <p:nvPr/>
        </p:nvSpPr>
        <p:spPr>
          <a:xfrm>
            <a:off x="2803471" y="1273599"/>
            <a:ext cx="336550" cy="202565"/>
          </a:xfrm>
          <a:prstGeom prst="rect">
            <a:avLst/>
          </a:prstGeom>
        </p:spPr>
        <p:txBody>
          <a:bodyPr vert="horz" wrap="square" lIns="0" tIns="0" rIns="0" bIns="0" rtlCol="0">
            <a:spAutoFit/>
          </a:bodyPr>
          <a:lstStyle/>
          <a:p>
            <a:pPr marL="12700" marR="0" lvl="0" indent="0" algn="l" defTabSz="914400" rtl="0" eaLnBrk="1" fontAlgn="auto" latinLnBrk="0" hangingPunct="1">
              <a:lnSpc>
                <a:spcPts val="770"/>
              </a:lnSpc>
              <a:spcBef>
                <a:spcPts val="0"/>
              </a:spcBef>
              <a:spcAft>
                <a:spcPts val="0"/>
              </a:spcAft>
              <a:buClrTx/>
              <a:buSzTx/>
              <a:buFontTx/>
              <a:buNone/>
              <a:tabLst/>
              <a:defRPr/>
            </a:pPr>
            <a:r>
              <a:rPr kumimoji="1" sz="800" b="0" i="0" u="none" strike="noStrike" kern="1200" cap="none" spc="415" normalizeH="0" baseline="0" noProof="0" dirty="0">
                <a:ln>
                  <a:noFill/>
                </a:ln>
                <a:solidFill>
                  <a:prstClr val="black"/>
                </a:solidFill>
                <a:effectLst/>
                <a:uLnTx/>
                <a:uFillTx/>
                <a:latin typeface="MS UI Gothic"/>
                <a:ea typeface="+mn-ea"/>
                <a:cs typeface="MS UI Gothic"/>
              </a:rPr>
              <a:t>4</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a:p>
            <a:pPr marL="167640" marR="0" lvl="0" indent="0" algn="l" defTabSz="914400" rtl="0" eaLnBrk="1" fontAlgn="auto" latinLnBrk="0" hangingPunct="1">
              <a:lnSpc>
                <a:spcPts val="77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4</a:t>
            </a:r>
            <a:r>
              <a:rPr kumimoji="1" sz="800" b="0" i="0" u="none" strike="noStrike" kern="1200" cap="none" spc="415" normalizeH="0" baseline="0" noProof="0" dirty="0">
                <a:ln>
                  <a:noFill/>
                </a:ln>
                <a:solidFill>
                  <a:prstClr val="black"/>
                </a:solidFill>
                <a:effectLst/>
                <a:uLnTx/>
                <a:uFillTx/>
                <a:latin typeface="MS UI Gothic"/>
                <a:ea typeface="+mn-ea"/>
                <a:cs typeface="MS UI Gothic"/>
              </a:rPr>
              <a:t>5</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233" name="object 233"/>
          <p:cNvSpPr txBox="1"/>
          <p:nvPr/>
        </p:nvSpPr>
        <p:spPr>
          <a:xfrm>
            <a:off x="2123811" y="5086325"/>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6</a:t>
            </a:r>
            <a:r>
              <a:rPr kumimoji="1" sz="800" b="0" i="0" u="none" strike="noStrike" kern="1200" cap="none" spc="415" normalizeH="0" baseline="0" noProof="0" dirty="0">
                <a:ln>
                  <a:noFill/>
                </a:ln>
                <a:solidFill>
                  <a:prstClr val="black"/>
                </a:solidFill>
                <a:effectLst/>
                <a:uLnTx/>
                <a:uFillTx/>
                <a:latin typeface="MS UI Gothic"/>
                <a:ea typeface="+mn-ea"/>
                <a:cs typeface="MS UI Gothic"/>
              </a:rPr>
              <a:t>2</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234" name="object 234"/>
          <p:cNvSpPr txBox="1"/>
          <p:nvPr/>
        </p:nvSpPr>
        <p:spPr>
          <a:xfrm>
            <a:off x="1349668" y="5936645"/>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6</a:t>
            </a:r>
            <a:r>
              <a:rPr kumimoji="1" sz="800" b="0" i="0" u="none" strike="noStrike" kern="1200" cap="none" spc="415" normalizeH="0" baseline="0" noProof="0" dirty="0">
                <a:ln>
                  <a:noFill/>
                </a:ln>
                <a:solidFill>
                  <a:prstClr val="black"/>
                </a:solidFill>
                <a:effectLst/>
                <a:uLnTx/>
                <a:uFillTx/>
                <a:latin typeface="MS UI Gothic"/>
                <a:ea typeface="+mn-ea"/>
                <a:cs typeface="MS UI Gothic"/>
              </a:rPr>
              <a:t>8</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235" name="object 235"/>
          <p:cNvSpPr/>
          <p:nvPr/>
        </p:nvSpPr>
        <p:spPr>
          <a:xfrm>
            <a:off x="2368144" y="1304434"/>
            <a:ext cx="45720" cy="70485"/>
          </a:xfrm>
          <a:custGeom>
            <a:avLst/>
            <a:gdLst/>
            <a:ahLst/>
            <a:cxnLst/>
            <a:rect l="l" t="t" r="r" b="b"/>
            <a:pathLst>
              <a:path w="45719" h="70484">
                <a:moveTo>
                  <a:pt x="27430" y="0"/>
                </a:moveTo>
                <a:lnTo>
                  <a:pt x="0" y="45716"/>
                </a:lnTo>
                <a:lnTo>
                  <a:pt x="0" y="54859"/>
                </a:lnTo>
                <a:lnTo>
                  <a:pt x="27430" y="54859"/>
                </a:lnTo>
                <a:lnTo>
                  <a:pt x="27430" y="70098"/>
                </a:lnTo>
                <a:lnTo>
                  <a:pt x="36573" y="70098"/>
                </a:lnTo>
                <a:lnTo>
                  <a:pt x="36573" y="54859"/>
                </a:lnTo>
                <a:lnTo>
                  <a:pt x="45716" y="54859"/>
                </a:lnTo>
                <a:lnTo>
                  <a:pt x="45716" y="45716"/>
                </a:lnTo>
                <a:lnTo>
                  <a:pt x="36573" y="45716"/>
                </a:lnTo>
                <a:lnTo>
                  <a:pt x="36573" y="0"/>
                </a:lnTo>
                <a:lnTo>
                  <a:pt x="27430"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36" name="object 236"/>
          <p:cNvSpPr/>
          <p:nvPr/>
        </p:nvSpPr>
        <p:spPr>
          <a:xfrm>
            <a:off x="2377287" y="1319672"/>
            <a:ext cx="18415" cy="30480"/>
          </a:xfrm>
          <a:custGeom>
            <a:avLst/>
            <a:gdLst/>
            <a:ahLst/>
            <a:cxnLst/>
            <a:rect l="l" t="t" r="r" b="b"/>
            <a:pathLst>
              <a:path w="18414" h="30480">
                <a:moveTo>
                  <a:pt x="18286" y="0"/>
                </a:moveTo>
                <a:lnTo>
                  <a:pt x="18286" y="30477"/>
                </a:lnTo>
                <a:lnTo>
                  <a:pt x="0" y="30477"/>
                </a:lnTo>
                <a:lnTo>
                  <a:pt x="18286"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37" name="object 237"/>
          <p:cNvSpPr/>
          <p:nvPr/>
        </p:nvSpPr>
        <p:spPr>
          <a:xfrm>
            <a:off x="2423004" y="1304434"/>
            <a:ext cx="40005" cy="73660"/>
          </a:xfrm>
          <a:custGeom>
            <a:avLst/>
            <a:gdLst/>
            <a:ahLst/>
            <a:cxnLst/>
            <a:rect l="l" t="t" r="r" b="b"/>
            <a:pathLst>
              <a:path w="40005" h="73659">
                <a:moveTo>
                  <a:pt x="0" y="21334"/>
                </a:moveTo>
                <a:lnTo>
                  <a:pt x="9143" y="21334"/>
                </a:lnTo>
                <a:lnTo>
                  <a:pt x="9143" y="15238"/>
                </a:lnTo>
                <a:lnTo>
                  <a:pt x="12191" y="12190"/>
                </a:lnTo>
                <a:lnTo>
                  <a:pt x="18286" y="9143"/>
                </a:lnTo>
                <a:lnTo>
                  <a:pt x="24382" y="12190"/>
                </a:lnTo>
                <a:lnTo>
                  <a:pt x="27430" y="15238"/>
                </a:lnTo>
                <a:lnTo>
                  <a:pt x="27430" y="18286"/>
                </a:lnTo>
                <a:lnTo>
                  <a:pt x="27430" y="24381"/>
                </a:lnTo>
                <a:lnTo>
                  <a:pt x="24382" y="27429"/>
                </a:lnTo>
                <a:lnTo>
                  <a:pt x="21334" y="30477"/>
                </a:lnTo>
                <a:lnTo>
                  <a:pt x="18286" y="30477"/>
                </a:lnTo>
                <a:lnTo>
                  <a:pt x="15238" y="30477"/>
                </a:lnTo>
                <a:lnTo>
                  <a:pt x="15238" y="39620"/>
                </a:lnTo>
                <a:lnTo>
                  <a:pt x="18286" y="39620"/>
                </a:lnTo>
                <a:lnTo>
                  <a:pt x="24382" y="39620"/>
                </a:lnTo>
                <a:lnTo>
                  <a:pt x="27430" y="42668"/>
                </a:lnTo>
                <a:lnTo>
                  <a:pt x="30477" y="45716"/>
                </a:lnTo>
                <a:lnTo>
                  <a:pt x="30477" y="51811"/>
                </a:lnTo>
                <a:lnTo>
                  <a:pt x="30477" y="57907"/>
                </a:lnTo>
                <a:lnTo>
                  <a:pt x="27430" y="60954"/>
                </a:lnTo>
                <a:lnTo>
                  <a:pt x="24382" y="64002"/>
                </a:lnTo>
                <a:lnTo>
                  <a:pt x="18286" y="64002"/>
                </a:lnTo>
                <a:lnTo>
                  <a:pt x="15238" y="64002"/>
                </a:lnTo>
                <a:lnTo>
                  <a:pt x="12191" y="60954"/>
                </a:lnTo>
                <a:lnTo>
                  <a:pt x="9143" y="57907"/>
                </a:lnTo>
                <a:lnTo>
                  <a:pt x="9143" y="51811"/>
                </a:lnTo>
                <a:lnTo>
                  <a:pt x="9143" y="48763"/>
                </a:lnTo>
                <a:lnTo>
                  <a:pt x="0" y="48763"/>
                </a:lnTo>
                <a:lnTo>
                  <a:pt x="0" y="51811"/>
                </a:lnTo>
                <a:lnTo>
                  <a:pt x="0" y="60954"/>
                </a:lnTo>
                <a:lnTo>
                  <a:pt x="3047" y="67050"/>
                </a:lnTo>
                <a:lnTo>
                  <a:pt x="9143" y="70098"/>
                </a:lnTo>
                <a:lnTo>
                  <a:pt x="18286" y="73145"/>
                </a:lnTo>
                <a:lnTo>
                  <a:pt x="27430" y="70098"/>
                </a:lnTo>
                <a:lnTo>
                  <a:pt x="33525" y="67050"/>
                </a:lnTo>
                <a:lnTo>
                  <a:pt x="39621" y="60954"/>
                </a:lnTo>
                <a:lnTo>
                  <a:pt x="39621" y="51811"/>
                </a:lnTo>
                <a:lnTo>
                  <a:pt x="39621" y="45716"/>
                </a:lnTo>
                <a:lnTo>
                  <a:pt x="33525" y="39620"/>
                </a:lnTo>
                <a:lnTo>
                  <a:pt x="27430" y="33525"/>
                </a:lnTo>
                <a:lnTo>
                  <a:pt x="33525" y="30477"/>
                </a:lnTo>
                <a:lnTo>
                  <a:pt x="36573" y="27429"/>
                </a:lnTo>
                <a:lnTo>
                  <a:pt x="39621" y="18286"/>
                </a:lnTo>
                <a:lnTo>
                  <a:pt x="36573" y="12190"/>
                </a:lnTo>
                <a:lnTo>
                  <a:pt x="33525" y="6095"/>
                </a:lnTo>
                <a:lnTo>
                  <a:pt x="27430" y="3047"/>
                </a:lnTo>
                <a:lnTo>
                  <a:pt x="18286" y="0"/>
                </a:lnTo>
                <a:lnTo>
                  <a:pt x="12191" y="3047"/>
                </a:lnTo>
                <a:lnTo>
                  <a:pt x="6095" y="6095"/>
                </a:lnTo>
                <a:lnTo>
                  <a:pt x="3047" y="12190"/>
                </a:lnTo>
                <a:lnTo>
                  <a:pt x="0" y="21334"/>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38" name="object 238"/>
          <p:cNvSpPr txBox="1"/>
          <p:nvPr/>
        </p:nvSpPr>
        <p:spPr>
          <a:xfrm>
            <a:off x="2352396" y="1276646"/>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4</a:t>
            </a:r>
            <a:r>
              <a:rPr kumimoji="1" sz="800" b="0" i="0" u="none" strike="noStrike" kern="1200" cap="none" spc="415" normalizeH="0" baseline="0" noProof="0" dirty="0">
                <a:ln>
                  <a:noFill/>
                </a:ln>
                <a:solidFill>
                  <a:prstClr val="black"/>
                </a:solidFill>
                <a:effectLst/>
                <a:uLnTx/>
                <a:uFillTx/>
                <a:latin typeface="MS UI Gothic"/>
                <a:ea typeface="+mn-ea"/>
                <a:cs typeface="MS UI Gothic"/>
              </a:rPr>
              <a:t>3</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239" name="object 239"/>
          <p:cNvSpPr txBox="1"/>
          <p:nvPr/>
        </p:nvSpPr>
        <p:spPr>
          <a:xfrm>
            <a:off x="1864747" y="3937326"/>
            <a:ext cx="220979" cy="284480"/>
          </a:xfrm>
          <a:prstGeom prst="rect">
            <a:avLst/>
          </a:prstGeom>
        </p:spPr>
        <p:txBody>
          <a:bodyPr vert="horz" wrap="square" lIns="0" tIns="0" rIns="0" bIns="0" rtlCol="0">
            <a:spAutoFit/>
          </a:bodyPr>
          <a:lstStyle/>
          <a:p>
            <a:pPr marL="52069"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5</a:t>
            </a:r>
            <a:r>
              <a:rPr kumimoji="1" sz="800" b="0" i="0" u="none" strike="noStrike" kern="1200" cap="none" spc="415" normalizeH="0" baseline="0" noProof="0" dirty="0">
                <a:ln>
                  <a:noFill/>
                </a:ln>
                <a:solidFill>
                  <a:prstClr val="black"/>
                </a:solidFill>
                <a:effectLst/>
                <a:uLnTx/>
                <a:uFillTx/>
                <a:latin typeface="MS UI Gothic"/>
                <a:ea typeface="+mn-ea"/>
                <a:cs typeface="MS UI Gothic"/>
              </a:rPr>
              <a:t>6</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a:p>
            <a:pPr marL="12700" marR="0" lvl="0" indent="0" algn="l" defTabSz="914400" rtl="0" eaLnBrk="1" fontAlgn="auto" latinLnBrk="0" hangingPunct="1">
              <a:lnSpc>
                <a:spcPct val="100000"/>
              </a:lnSpc>
              <a:spcBef>
                <a:spcPts val="260"/>
              </a:spcBef>
              <a:spcAft>
                <a:spcPts val="0"/>
              </a:spcAft>
              <a:buClrTx/>
              <a:buSzTx/>
              <a:buFontTx/>
              <a:buNone/>
              <a:tabLst/>
              <a:defRPr/>
            </a:pPr>
            <a:r>
              <a:rPr kumimoji="1" sz="800" b="0" i="0" u="none" strike="noStrike" kern="1200" cap="none" spc="210" normalizeH="0" baseline="0" noProof="0" dirty="0">
                <a:ln>
                  <a:noFill/>
                </a:ln>
                <a:solidFill>
                  <a:prstClr val="black"/>
                </a:solidFill>
                <a:effectLst/>
                <a:uLnTx/>
                <a:uFillTx/>
                <a:latin typeface="MS UI Gothic"/>
                <a:ea typeface="+mn-ea"/>
                <a:cs typeface="MS UI Gothic"/>
              </a:rPr>
              <a:t>57</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240" name="object 240"/>
          <p:cNvSpPr/>
          <p:nvPr/>
        </p:nvSpPr>
        <p:spPr>
          <a:xfrm>
            <a:off x="6580209" y="859463"/>
            <a:ext cx="40005" cy="70485"/>
          </a:xfrm>
          <a:custGeom>
            <a:avLst/>
            <a:gdLst/>
            <a:ahLst/>
            <a:cxnLst/>
            <a:rect l="l" t="t" r="r" b="b"/>
            <a:pathLst>
              <a:path w="40004" h="70484">
                <a:moveTo>
                  <a:pt x="0" y="36572"/>
                </a:moveTo>
                <a:lnTo>
                  <a:pt x="0" y="45716"/>
                </a:lnTo>
                <a:lnTo>
                  <a:pt x="3047" y="54859"/>
                </a:lnTo>
                <a:lnTo>
                  <a:pt x="3047" y="60954"/>
                </a:lnTo>
                <a:lnTo>
                  <a:pt x="6095" y="64002"/>
                </a:lnTo>
                <a:lnTo>
                  <a:pt x="15239" y="70098"/>
                </a:lnTo>
                <a:lnTo>
                  <a:pt x="21334" y="70098"/>
                </a:lnTo>
                <a:lnTo>
                  <a:pt x="27430" y="70098"/>
                </a:lnTo>
                <a:lnTo>
                  <a:pt x="33525" y="64002"/>
                </a:lnTo>
                <a:lnTo>
                  <a:pt x="39621" y="57907"/>
                </a:lnTo>
                <a:lnTo>
                  <a:pt x="39621" y="45716"/>
                </a:lnTo>
                <a:lnTo>
                  <a:pt x="39621" y="36572"/>
                </a:lnTo>
                <a:lnTo>
                  <a:pt x="33525" y="27429"/>
                </a:lnTo>
                <a:lnTo>
                  <a:pt x="30478" y="24381"/>
                </a:lnTo>
                <a:lnTo>
                  <a:pt x="21334" y="24381"/>
                </a:lnTo>
                <a:lnTo>
                  <a:pt x="18286" y="24381"/>
                </a:lnTo>
                <a:lnTo>
                  <a:pt x="12191" y="27429"/>
                </a:lnTo>
                <a:lnTo>
                  <a:pt x="9143" y="33525"/>
                </a:lnTo>
                <a:lnTo>
                  <a:pt x="12191" y="18286"/>
                </a:lnTo>
                <a:lnTo>
                  <a:pt x="15239" y="9143"/>
                </a:lnTo>
                <a:lnTo>
                  <a:pt x="21334" y="6095"/>
                </a:lnTo>
                <a:lnTo>
                  <a:pt x="27430" y="9143"/>
                </a:lnTo>
                <a:lnTo>
                  <a:pt x="30478" y="12190"/>
                </a:lnTo>
                <a:lnTo>
                  <a:pt x="30478" y="18286"/>
                </a:lnTo>
                <a:lnTo>
                  <a:pt x="39621" y="18286"/>
                </a:lnTo>
                <a:lnTo>
                  <a:pt x="39621" y="9143"/>
                </a:lnTo>
                <a:lnTo>
                  <a:pt x="33525" y="3047"/>
                </a:lnTo>
                <a:lnTo>
                  <a:pt x="27430" y="0"/>
                </a:lnTo>
                <a:lnTo>
                  <a:pt x="21334" y="0"/>
                </a:lnTo>
                <a:lnTo>
                  <a:pt x="15239" y="0"/>
                </a:lnTo>
                <a:lnTo>
                  <a:pt x="9143" y="3047"/>
                </a:lnTo>
                <a:lnTo>
                  <a:pt x="6095" y="9143"/>
                </a:lnTo>
                <a:lnTo>
                  <a:pt x="3047" y="18286"/>
                </a:lnTo>
                <a:lnTo>
                  <a:pt x="0" y="27429"/>
                </a:lnTo>
                <a:lnTo>
                  <a:pt x="0" y="36572"/>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41" name="object 241"/>
          <p:cNvSpPr/>
          <p:nvPr/>
        </p:nvSpPr>
        <p:spPr>
          <a:xfrm>
            <a:off x="6589352" y="889941"/>
            <a:ext cx="21590" cy="33655"/>
          </a:xfrm>
          <a:custGeom>
            <a:avLst/>
            <a:gdLst/>
            <a:ahLst/>
            <a:cxnLst/>
            <a:rect l="l" t="t" r="r" b="b"/>
            <a:pathLst>
              <a:path w="21590" h="33655">
                <a:moveTo>
                  <a:pt x="12191" y="0"/>
                </a:moveTo>
                <a:lnTo>
                  <a:pt x="18286" y="3047"/>
                </a:lnTo>
                <a:lnTo>
                  <a:pt x="21334" y="9143"/>
                </a:lnTo>
                <a:lnTo>
                  <a:pt x="21334" y="15238"/>
                </a:lnTo>
                <a:lnTo>
                  <a:pt x="21334" y="24381"/>
                </a:lnTo>
                <a:lnTo>
                  <a:pt x="18286" y="30477"/>
                </a:lnTo>
                <a:lnTo>
                  <a:pt x="12191" y="33525"/>
                </a:lnTo>
                <a:lnTo>
                  <a:pt x="9143" y="30477"/>
                </a:lnTo>
                <a:lnTo>
                  <a:pt x="6095" y="30477"/>
                </a:lnTo>
                <a:lnTo>
                  <a:pt x="3047" y="24381"/>
                </a:lnTo>
                <a:lnTo>
                  <a:pt x="0" y="15238"/>
                </a:lnTo>
                <a:lnTo>
                  <a:pt x="3047" y="9143"/>
                </a:lnTo>
                <a:lnTo>
                  <a:pt x="6095" y="3047"/>
                </a:lnTo>
                <a:lnTo>
                  <a:pt x="12191"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42" name="object 242"/>
          <p:cNvSpPr/>
          <p:nvPr/>
        </p:nvSpPr>
        <p:spPr>
          <a:xfrm>
            <a:off x="6632022" y="859463"/>
            <a:ext cx="40005" cy="70485"/>
          </a:xfrm>
          <a:custGeom>
            <a:avLst/>
            <a:gdLst/>
            <a:ahLst/>
            <a:cxnLst/>
            <a:rect l="l" t="t" r="r" b="b"/>
            <a:pathLst>
              <a:path w="40004" h="70484">
                <a:moveTo>
                  <a:pt x="0" y="24381"/>
                </a:moveTo>
                <a:lnTo>
                  <a:pt x="9143" y="24381"/>
                </a:lnTo>
                <a:lnTo>
                  <a:pt x="12191" y="15238"/>
                </a:lnTo>
                <a:lnTo>
                  <a:pt x="15239" y="9143"/>
                </a:lnTo>
                <a:lnTo>
                  <a:pt x="21334" y="6095"/>
                </a:lnTo>
                <a:lnTo>
                  <a:pt x="27430" y="9143"/>
                </a:lnTo>
                <a:lnTo>
                  <a:pt x="30478" y="12190"/>
                </a:lnTo>
                <a:lnTo>
                  <a:pt x="30478" y="18286"/>
                </a:lnTo>
                <a:lnTo>
                  <a:pt x="27430" y="24381"/>
                </a:lnTo>
                <a:lnTo>
                  <a:pt x="24382" y="33525"/>
                </a:lnTo>
                <a:lnTo>
                  <a:pt x="15239" y="42668"/>
                </a:lnTo>
                <a:lnTo>
                  <a:pt x="6095" y="51811"/>
                </a:lnTo>
                <a:lnTo>
                  <a:pt x="3047" y="57907"/>
                </a:lnTo>
                <a:lnTo>
                  <a:pt x="0" y="64002"/>
                </a:lnTo>
                <a:lnTo>
                  <a:pt x="0" y="70098"/>
                </a:lnTo>
                <a:lnTo>
                  <a:pt x="39621" y="70098"/>
                </a:lnTo>
                <a:lnTo>
                  <a:pt x="39621" y="60954"/>
                </a:lnTo>
                <a:lnTo>
                  <a:pt x="9143" y="60954"/>
                </a:lnTo>
                <a:lnTo>
                  <a:pt x="15239" y="54859"/>
                </a:lnTo>
                <a:lnTo>
                  <a:pt x="21334" y="48763"/>
                </a:lnTo>
                <a:lnTo>
                  <a:pt x="33525" y="33525"/>
                </a:lnTo>
                <a:lnTo>
                  <a:pt x="39621" y="27429"/>
                </a:lnTo>
                <a:lnTo>
                  <a:pt x="39621" y="18286"/>
                </a:lnTo>
                <a:lnTo>
                  <a:pt x="39621" y="9143"/>
                </a:lnTo>
                <a:lnTo>
                  <a:pt x="33525" y="6095"/>
                </a:lnTo>
                <a:lnTo>
                  <a:pt x="27430" y="0"/>
                </a:lnTo>
                <a:lnTo>
                  <a:pt x="21334" y="0"/>
                </a:lnTo>
                <a:lnTo>
                  <a:pt x="12191" y="0"/>
                </a:lnTo>
                <a:lnTo>
                  <a:pt x="9143" y="6095"/>
                </a:lnTo>
                <a:lnTo>
                  <a:pt x="3047" y="12190"/>
                </a:lnTo>
                <a:lnTo>
                  <a:pt x="0" y="24381"/>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43" name="object 243"/>
          <p:cNvSpPr txBox="1"/>
          <p:nvPr/>
        </p:nvSpPr>
        <p:spPr>
          <a:xfrm>
            <a:off x="6561414" y="828628"/>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6</a:t>
            </a:r>
            <a:r>
              <a:rPr kumimoji="1" sz="800" b="0" i="0" u="none" strike="noStrike" kern="1200" cap="none" spc="415" normalizeH="0" baseline="0" noProof="0" dirty="0">
                <a:ln>
                  <a:noFill/>
                </a:ln>
                <a:solidFill>
                  <a:prstClr val="black"/>
                </a:solidFill>
                <a:effectLst/>
                <a:uLnTx/>
                <a:uFillTx/>
                <a:latin typeface="MS UI Gothic"/>
                <a:ea typeface="+mn-ea"/>
                <a:cs typeface="MS UI Gothic"/>
              </a:rPr>
              <a:t>2</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244" name="object 244"/>
          <p:cNvSpPr/>
          <p:nvPr/>
        </p:nvSpPr>
        <p:spPr>
          <a:xfrm>
            <a:off x="8076681" y="2968501"/>
            <a:ext cx="21590" cy="70485"/>
          </a:xfrm>
          <a:custGeom>
            <a:avLst/>
            <a:gdLst/>
            <a:ahLst/>
            <a:cxnLst/>
            <a:rect l="l" t="t" r="r" b="b"/>
            <a:pathLst>
              <a:path w="21590" h="70485">
                <a:moveTo>
                  <a:pt x="12191" y="6095"/>
                </a:moveTo>
                <a:lnTo>
                  <a:pt x="9143" y="9143"/>
                </a:lnTo>
                <a:lnTo>
                  <a:pt x="3047" y="9143"/>
                </a:lnTo>
                <a:lnTo>
                  <a:pt x="0" y="9143"/>
                </a:lnTo>
                <a:lnTo>
                  <a:pt x="0" y="15238"/>
                </a:lnTo>
                <a:lnTo>
                  <a:pt x="12191" y="15238"/>
                </a:lnTo>
                <a:lnTo>
                  <a:pt x="12191" y="70098"/>
                </a:lnTo>
                <a:lnTo>
                  <a:pt x="21334" y="70098"/>
                </a:lnTo>
                <a:lnTo>
                  <a:pt x="21334" y="0"/>
                </a:lnTo>
                <a:lnTo>
                  <a:pt x="15239" y="0"/>
                </a:lnTo>
                <a:lnTo>
                  <a:pt x="15239" y="3047"/>
                </a:lnTo>
                <a:lnTo>
                  <a:pt x="12191" y="6095"/>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45" name="object 245"/>
          <p:cNvSpPr/>
          <p:nvPr/>
        </p:nvSpPr>
        <p:spPr>
          <a:xfrm>
            <a:off x="8119350" y="2968501"/>
            <a:ext cx="45720" cy="70485"/>
          </a:xfrm>
          <a:custGeom>
            <a:avLst/>
            <a:gdLst/>
            <a:ahLst/>
            <a:cxnLst/>
            <a:rect l="l" t="t" r="r" b="b"/>
            <a:pathLst>
              <a:path w="45720" h="70485">
                <a:moveTo>
                  <a:pt x="27430" y="0"/>
                </a:moveTo>
                <a:lnTo>
                  <a:pt x="0" y="42668"/>
                </a:lnTo>
                <a:lnTo>
                  <a:pt x="0" y="51811"/>
                </a:lnTo>
                <a:lnTo>
                  <a:pt x="27430" y="51811"/>
                </a:lnTo>
                <a:lnTo>
                  <a:pt x="27430" y="70098"/>
                </a:lnTo>
                <a:lnTo>
                  <a:pt x="36573" y="70098"/>
                </a:lnTo>
                <a:lnTo>
                  <a:pt x="36573" y="51811"/>
                </a:lnTo>
                <a:lnTo>
                  <a:pt x="45717" y="51811"/>
                </a:lnTo>
                <a:lnTo>
                  <a:pt x="45717" y="42668"/>
                </a:lnTo>
                <a:lnTo>
                  <a:pt x="36573" y="42668"/>
                </a:lnTo>
                <a:lnTo>
                  <a:pt x="36573" y="0"/>
                </a:lnTo>
                <a:lnTo>
                  <a:pt x="27430"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46" name="object 246"/>
          <p:cNvSpPr/>
          <p:nvPr/>
        </p:nvSpPr>
        <p:spPr>
          <a:xfrm>
            <a:off x="8128494" y="2983740"/>
            <a:ext cx="18415" cy="27940"/>
          </a:xfrm>
          <a:custGeom>
            <a:avLst/>
            <a:gdLst/>
            <a:ahLst/>
            <a:cxnLst/>
            <a:rect l="l" t="t" r="r" b="b"/>
            <a:pathLst>
              <a:path w="18415" h="27939">
                <a:moveTo>
                  <a:pt x="18286" y="0"/>
                </a:moveTo>
                <a:lnTo>
                  <a:pt x="18286" y="27429"/>
                </a:lnTo>
                <a:lnTo>
                  <a:pt x="0" y="27429"/>
                </a:lnTo>
                <a:lnTo>
                  <a:pt x="18286"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47" name="object 247"/>
          <p:cNvSpPr/>
          <p:nvPr/>
        </p:nvSpPr>
        <p:spPr>
          <a:xfrm>
            <a:off x="8171164" y="2998979"/>
            <a:ext cx="45720" cy="6350"/>
          </a:xfrm>
          <a:custGeom>
            <a:avLst/>
            <a:gdLst/>
            <a:ahLst/>
            <a:cxnLst/>
            <a:rect l="l" t="t" r="r" b="b"/>
            <a:pathLst>
              <a:path w="45720" h="6350">
                <a:moveTo>
                  <a:pt x="0" y="0"/>
                </a:moveTo>
                <a:lnTo>
                  <a:pt x="0" y="6095"/>
                </a:lnTo>
                <a:lnTo>
                  <a:pt x="45717" y="6095"/>
                </a:lnTo>
                <a:lnTo>
                  <a:pt x="45717" y="0"/>
                </a:lnTo>
                <a:lnTo>
                  <a:pt x="0"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48" name="object 248"/>
          <p:cNvSpPr/>
          <p:nvPr/>
        </p:nvSpPr>
        <p:spPr>
          <a:xfrm>
            <a:off x="8226024" y="2968501"/>
            <a:ext cx="40005" cy="70485"/>
          </a:xfrm>
          <a:custGeom>
            <a:avLst/>
            <a:gdLst/>
            <a:ahLst/>
            <a:cxnLst/>
            <a:rect l="l" t="t" r="r" b="b"/>
            <a:pathLst>
              <a:path w="40004" h="70485">
                <a:moveTo>
                  <a:pt x="0" y="24381"/>
                </a:moveTo>
                <a:lnTo>
                  <a:pt x="12191" y="24381"/>
                </a:lnTo>
                <a:lnTo>
                  <a:pt x="12191" y="15238"/>
                </a:lnTo>
                <a:lnTo>
                  <a:pt x="15238" y="9143"/>
                </a:lnTo>
                <a:lnTo>
                  <a:pt x="21334" y="6095"/>
                </a:lnTo>
                <a:lnTo>
                  <a:pt x="27430" y="9143"/>
                </a:lnTo>
                <a:lnTo>
                  <a:pt x="30478" y="12190"/>
                </a:lnTo>
                <a:lnTo>
                  <a:pt x="30478" y="18286"/>
                </a:lnTo>
                <a:lnTo>
                  <a:pt x="27430" y="24381"/>
                </a:lnTo>
                <a:lnTo>
                  <a:pt x="24382" y="33525"/>
                </a:lnTo>
                <a:lnTo>
                  <a:pt x="15238" y="39620"/>
                </a:lnTo>
                <a:lnTo>
                  <a:pt x="6095" y="51811"/>
                </a:lnTo>
                <a:lnTo>
                  <a:pt x="3047" y="57907"/>
                </a:lnTo>
                <a:lnTo>
                  <a:pt x="0" y="60954"/>
                </a:lnTo>
                <a:lnTo>
                  <a:pt x="0" y="70098"/>
                </a:lnTo>
                <a:lnTo>
                  <a:pt x="39621" y="70098"/>
                </a:lnTo>
                <a:lnTo>
                  <a:pt x="39621" y="60954"/>
                </a:lnTo>
                <a:lnTo>
                  <a:pt x="12191" y="60954"/>
                </a:lnTo>
                <a:lnTo>
                  <a:pt x="15238" y="54859"/>
                </a:lnTo>
                <a:lnTo>
                  <a:pt x="21334" y="48763"/>
                </a:lnTo>
                <a:lnTo>
                  <a:pt x="33525" y="33525"/>
                </a:lnTo>
                <a:lnTo>
                  <a:pt x="39621" y="27429"/>
                </a:lnTo>
                <a:lnTo>
                  <a:pt x="39621" y="18286"/>
                </a:lnTo>
                <a:lnTo>
                  <a:pt x="39621" y="9143"/>
                </a:lnTo>
                <a:lnTo>
                  <a:pt x="33525" y="3047"/>
                </a:lnTo>
                <a:lnTo>
                  <a:pt x="27430" y="0"/>
                </a:lnTo>
                <a:lnTo>
                  <a:pt x="21334" y="0"/>
                </a:lnTo>
                <a:lnTo>
                  <a:pt x="12191" y="0"/>
                </a:lnTo>
                <a:lnTo>
                  <a:pt x="9143" y="3047"/>
                </a:lnTo>
                <a:lnTo>
                  <a:pt x="3047" y="12190"/>
                </a:lnTo>
                <a:lnTo>
                  <a:pt x="0" y="24381"/>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49" name="object 249"/>
          <p:cNvSpPr txBox="1"/>
          <p:nvPr/>
        </p:nvSpPr>
        <p:spPr>
          <a:xfrm>
            <a:off x="8051790" y="2937666"/>
            <a:ext cx="284480"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14-</a:t>
            </a:r>
            <a:r>
              <a:rPr kumimoji="1" sz="800" b="0" i="0" u="none" strike="noStrike" kern="1200" cap="none" spc="415" normalizeH="0" baseline="0" noProof="0" dirty="0">
                <a:ln>
                  <a:noFill/>
                </a:ln>
                <a:solidFill>
                  <a:prstClr val="black"/>
                </a:solidFill>
                <a:effectLst/>
                <a:uLnTx/>
                <a:uFillTx/>
                <a:latin typeface="MS UI Gothic"/>
                <a:ea typeface="+mn-ea"/>
                <a:cs typeface="MS UI Gothic"/>
              </a:rPr>
              <a:t>2</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250" name="object 250"/>
          <p:cNvSpPr/>
          <p:nvPr/>
        </p:nvSpPr>
        <p:spPr>
          <a:xfrm>
            <a:off x="2118224" y="905179"/>
            <a:ext cx="45720" cy="70485"/>
          </a:xfrm>
          <a:custGeom>
            <a:avLst/>
            <a:gdLst/>
            <a:ahLst/>
            <a:cxnLst/>
            <a:rect l="l" t="t" r="r" b="b"/>
            <a:pathLst>
              <a:path w="45719" h="70484">
                <a:moveTo>
                  <a:pt x="27430" y="0"/>
                </a:moveTo>
                <a:lnTo>
                  <a:pt x="0" y="42668"/>
                </a:lnTo>
                <a:lnTo>
                  <a:pt x="0" y="51811"/>
                </a:lnTo>
                <a:lnTo>
                  <a:pt x="27430" y="51811"/>
                </a:lnTo>
                <a:lnTo>
                  <a:pt x="27430" y="70098"/>
                </a:lnTo>
                <a:lnTo>
                  <a:pt x="36573" y="70098"/>
                </a:lnTo>
                <a:lnTo>
                  <a:pt x="36573" y="51811"/>
                </a:lnTo>
                <a:lnTo>
                  <a:pt x="45717" y="51811"/>
                </a:lnTo>
                <a:lnTo>
                  <a:pt x="45717" y="42668"/>
                </a:lnTo>
                <a:lnTo>
                  <a:pt x="36573" y="42668"/>
                </a:lnTo>
                <a:lnTo>
                  <a:pt x="36573" y="0"/>
                </a:lnTo>
                <a:lnTo>
                  <a:pt x="27430"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51" name="object 251"/>
          <p:cNvSpPr/>
          <p:nvPr/>
        </p:nvSpPr>
        <p:spPr>
          <a:xfrm>
            <a:off x="2127367" y="920418"/>
            <a:ext cx="18415" cy="27940"/>
          </a:xfrm>
          <a:custGeom>
            <a:avLst/>
            <a:gdLst/>
            <a:ahLst/>
            <a:cxnLst/>
            <a:rect l="l" t="t" r="r" b="b"/>
            <a:pathLst>
              <a:path w="18414" h="27940">
                <a:moveTo>
                  <a:pt x="18286" y="0"/>
                </a:moveTo>
                <a:lnTo>
                  <a:pt x="18286" y="27429"/>
                </a:lnTo>
                <a:lnTo>
                  <a:pt x="0" y="27429"/>
                </a:lnTo>
                <a:lnTo>
                  <a:pt x="18286"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52" name="object 252"/>
          <p:cNvSpPr/>
          <p:nvPr/>
        </p:nvSpPr>
        <p:spPr>
          <a:xfrm>
            <a:off x="2173084" y="905179"/>
            <a:ext cx="40005" cy="70485"/>
          </a:xfrm>
          <a:custGeom>
            <a:avLst/>
            <a:gdLst/>
            <a:ahLst/>
            <a:cxnLst/>
            <a:rect l="l" t="t" r="r" b="b"/>
            <a:pathLst>
              <a:path w="40005" h="70484">
                <a:moveTo>
                  <a:pt x="0" y="24381"/>
                </a:moveTo>
                <a:lnTo>
                  <a:pt x="12191" y="24381"/>
                </a:lnTo>
                <a:lnTo>
                  <a:pt x="12191" y="15238"/>
                </a:lnTo>
                <a:lnTo>
                  <a:pt x="15238" y="9143"/>
                </a:lnTo>
                <a:lnTo>
                  <a:pt x="21334" y="6095"/>
                </a:lnTo>
                <a:lnTo>
                  <a:pt x="27430" y="9143"/>
                </a:lnTo>
                <a:lnTo>
                  <a:pt x="30478" y="12190"/>
                </a:lnTo>
                <a:lnTo>
                  <a:pt x="30478" y="18286"/>
                </a:lnTo>
                <a:lnTo>
                  <a:pt x="27430" y="24381"/>
                </a:lnTo>
                <a:lnTo>
                  <a:pt x="24382" y="33525"/>
                </a:lnTo>
                <a:lnTo>
                  <a:pt x="15238" y="42668"/>
                </a:lnTo>
                <a:lnTo>
                  <a:pt x="6095" y="51811"/>
                </a:lnTo>
                <a:lnTo>
                  <a:pt x="3047" y="57907"/>
                </a:lnTo>
                <a:lnTo>
                  <a:pt x="0" y="64002"/>
                </a:lnTo>
                <a:lnTo>
                  <a:pt x="0" y="70098"/>
                </a:lnTo>
                <a:lnTo>
                  <a:pt x="39621" y="70098"/>
                </a:lnTo>
                <a:lnTo>
                  <a:pt x="39621" y="60954"/>
                </a:lnTo>
                <a:lnTo>
                  <a:pt x="12191" y="60954"/>
                </a:lnTo>
                <a:lnTo>
                  <a:pt x="15238" y="54859"/>
                </a:lnTo>
                <a:lnTo>
                  <a:pt x="21334" y="48763"/>
                </a:lnTo>
                <a:lnTo>
                  <a:pt x="33525" y="33525"/>
                </a:lnTo>
                <a:lnTo>
                  <a:pt x="39621" y="27429"/>
                </a:lnTo>
                <a:lnTo>
                  <a:pt x="39621" y="18286"/>
                </a:lnTo>
                <a:lnTo>
                  <a:pt x="39621" y="9143"/>
                </a:lnTo>
                <a:lnTo>
                  <a:pt x="33525" y="6095"/>
                </a:lnTo>
                <a:lnTo>
                  <a:pt x="27430" y="0"/>
                </a:lnTo>
                <a:lnTo>
                  <a:pt x="21334" y="0"/>
                </a:lnTo>
                <a:lnTo>
                  <a:pt x="12191" y="0"/>
                </a:lnTo>
                <a:lnTo>
                  <a:pt x="9143" y="6095"/>
                </a:lnTo>
                <a:lnTo>
                  <a:pt x="3047" y="12190"/>
                </a:lnTo>
                <a:lnTo>
                  <a:pt x="0" y="24381"/>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53" name="object 253"/>
          <p:cNvSpPr txBox="1"/>
          <p:nvPr/>
        </p:nvSpPr>
        <p:spPr>
          <a:xfrm>
            <a:off x="2102476" y="874344"/>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4</a:t>
            </a:r>
            <a:r>
              <a:rPr kumimoji="1" sz="800" b="0" i="0" u="none" strike="noStrike" kern="1200" cap="none" spc="415" normalizeH="0" baseline="0" noProof="0" dirty="0">
                <a:ln>
                  <a:noFill/>
                </a:ln>
                <a:solidFill>
                  <a:prstClr val="black"/>
                </a:solidFill>
                <a:effectLst/>
                <a:uLnTx/>
                <a:uFillTx/>
                <a:latin typeface="MS UI Gothic"/>
                <a:ea typeface="+mn-ea"/>
                <a:cs typeface="MS UI Gothic"/>
              </a:rPr>
              <a:t>2</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254" name="object 254"/>
          <p:cNvSpPr txBox="1"/>
          <p:nvPr/>
        </p:nvSpPr>
        <p:spPr>
          <a:xfrm>
            <a:off x="660864" y="3297300"/>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5</a:t>
            </a:r>
            <a:r>
              <a:rPr kumimoji="1" sz="800" b="0" i="0" u="none" strike="noStrike" kern="1200" cap="none" spc="415" normalizeH="0" baseline="0" noProof="0" dirty="0">
                <a:ln>
                  <a:noFill/>
                </a:ln>
                <a:solidFill>
                  <a:prstClr val="black"/>
                </a:solidFill>
                <a:effectLst/>
                <a:uLnTx/>
                <a:uFillTx/>
                <a:latin typeface="MS UI Gothic"/>
                <a:ea typeface="+mn-ea"/>
                <a:cs typeface="MS UI Gothic"/>
              </a:rPr>
              <a:t>0</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255" name="object 255"/>
          <p:cNvSpPr/>
          <p:nvPr/>
        </p:nvSpPr>
        <p:spPr>
          <a:xfrm>
            <a:off x="7454929" y="1475107"/>
            <a:ext cx="40005" cy="73660"/>
          </a:xfrm>
          <a:custGeom>
            <a:avLst/>
            <a:gdLst/>
            <a:ahLst/>
            <a:cxnLst/>
            <a:rect l="l" t="t" r="r" b="b"/>
            <a:pathLst>
              <a:path w="40004" h="73659">
                <a:moveTo>
                  <a:pt x="0" y="39620"/>
                </a:moveTo>
                <a:lnTo>
                  <a:pt x="0" y="48763"/>
                </a:lnTo>
                <a:lnTo>
                  <a:pt x="0" y="54859"/>
                </a:lnTo>
                <a:lnTo>
                  <a:pt x="3047" y="60954"/>
                </a:lnTo>
                <a:lnTo>
                  <a:pt x="6095" y="67050"/>
                </a:lnTo>
                <a:lnTo>
                  <a:pt x="12191" y="70098"/>
                </a:lnTo>
                <a:lnTo>
                  <a:pt x="21334" y="73145"/>
                </a:lnTo>
                <a:lnTo>
                  <a:pt x="27430" y="70098"/>
                </a:lnTo>
                <a:lnTo>
                  <a:pt x="33525" y="67050"/>
                </a:lnTo>
                <a:lnTo>
                  <a:pt x="39621" y="57907"/>
                </a:lnTo>
                <a:lnTo>
                  <a:pt x="39621" y="48763"/>
                </a:lnTo>
                <a:lnTo>
                  <a:pt x="39621" y="36572"/>
                </a:lnTo>
                <a:lnTo>
                  <a:pt x="33525" y="30477"/>
                </a:lnTo>
                <a:lnTo>
                  <a:pt x="27430" y="27429"/>
                </a:lnTo>
                <a:lnTo>
                  <a:pt x="21334" y="24381"/>
                </a:lnTo>
                <a:lnTo>
                  <a:pt x="18286" y="27429"/>
                </a:lnTo>
                <a:lnTo>
                  <a:pt x="12191" y="27429"/>
                </a:lnTo>
                <a:lnTo>
                  <a:pt x="9143" y="33525"/>
                </a:lnTo>
                <a:lnTo>
                  <a:pt x="9143" y="21334"/>
                </a:lnTo>
                <a:lnTo>
                  <a:pt x="15238" y="12190"/>
                </a:lnTo>
                <a:lnTo>
                  <a:pt x="21334" y="9143"/>
                </a:lnTo>
                <a:lnTo>
                  <a:pt x="27430" y="12190"/>
                </a:lnTo>
                <a:lnTo>
                  <a:pt x="30477" y="15238"/>
                </a:lnTo>
                <a:lnTo>
                  <a:pt x="30477" y="18286"/>
                </a:lnTo>
                <a:lnTo>
                  <a:pt x="39621" y="18286"/>
                </a:lnTo>
                <a:lnTo>
                  <a:pt x="36573" y="12190"/>
                </a:lnTo>
                <a:lnTo>
                  <a:pt x="33525" y="6095"/>
                </a:lnTo>
                <a:lnTo>
                  <a:pt x="27430" y="3047"/>
                </a:lnTo>
                <a:lnTo>
                  <a:pt x="21334" y="0"/>
                </a:lnTo>
                <a:lnTo>
                  <a:pt x="15238" y="3047"/>
                </a:lnTo>
                <a:lnTo>
                  <a:pt x="9143" y="6095"/>
                </a:lnTo>
                <a:lnTo>
                  <a:pt x="6095" y="12190"/>
                </a:lnTo>
                <a:lnTo>
                  <a:pt x="3047" y="18286"/>
                </a:lnTo>
                <a:lnTo>
                  <a:pt x="0" y="27429"/>
                </a:lnTo>
                <a:lnTo>
                  <a:pt x="0" y="3962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56" name="object 256"/>
          <p:cNvSpPr/>
          <p:nvPr/>
        </p:nvSpPr>
        <p:spPr>
          <a:xfrm>
            <a:off x="7464073" y="1508632"/>
            <a:ext cx="21590" cy="30480"/>
          </a:xfrm>
          <a:custGeom>
            <a:avLst/>
            <a:gdLst/>
            <a:ahLst/>
            <a:cxnLst/>
            <a:rect l="l" t="t" r="r" b="b"/>
            <a:pathLst>
              <a:path w="21590" h="30480">
                <a:moveTo>
                  <a:pt x="12191" y="0"/>
                </a:moveTo>
                <a:lnTo>
                  <a:pt x="18286" y="3047"/>
                </a:lnTo>
                <a:lnTo>
                  <a:pt x="21334" y="6095"/>
                </a:lnTo>
                <a:lnTo>
                  <a:pt x="21334" y="15238"/>
                </a:lnTo>
                <a:lnTo>
                  <a:pt x="21334" y="24381"/>
                </a:lnTo>
                <a:lnTo>
                  <a:pt x="18286" y="27429"/>
                </a:lnTo>
                <a:lnTo>
                  <a:pt x="12191" y="30477"/>
                </a:lnTo>
                <a:lnTo>
                  <a:pt x="9143" y="30477"/>
                </a:lnTo>
                <a:lnTo>
                  <a:pt x="6095" y="27429"/>
                </a:lnTo>
                <a:lnTo>
                  <a:pt x="3047" y="21334"/>
                </a:lnTo>
                <a:lnTo>
                  <a:pt x="0" y="15238"/>
                </a:lnTo>
                <a:lnTo>
                  <a:pt x="0" y="6095"/>
                </a:lnTo>
                <a:lnTo>
                  <a:pt x="6095" y="3047"/>
                </a:lnTo>
                <a:lnTo>
                  <a:pt x="12191"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57" name="object 257"/>
          <p:cNvSpPr/>
          <p:nvPr/>
        </p:nvSpPr>
        <p:spPr>
          <a:xfrm>
            <a:off x="7503694" y="1475107"/>
            <a:ext cx="45720" cy="73660"/>
          </a:xfrm>
          <a:custGeom>
            <a:avLst/>
            <a:gdLst/>
            <a:ahLst/>
            <a:cxnLst/>
            <a:rect l="l" t="t" r="r" b="b"/>
            <a:pathLst>
              <a:path w="45720" h="73659">
                <a:moveTo>
                  <a:pt x="0" y="33525"/>
                </a:moveTo>
                <a:lnTo>
                  <a:pt x="0" y="39620"/>
                </a:lnTo>
                <a:lnTo>
                  <a:pt x="3047" y="54859"/>
                </a:lnTo>
                <a:lnTo>
                  <a:pt x="9143" y="67050"/>
                </a:lnTo>
                <a:lnTo>
                  <a:pt x="15238" y="70098"/>
                </a:lnTo>
                <a:lnTo>
                  <a:pt x="21334" y="73145"/>
                </a:lnTo>
                <a:lnTo>
                  <a:pt x="30477" y="70098"/>
                </a:lnTo>
                <a:lnTo>
                  <a:pt x="36573" y="67050"/>
                </a:lnTo>
                <a:lnTo>
                  <a:pt x="42669" y="54859"/>
                </a:lnTo>
                <a:lnTo>
                  <a:pt x="45717" y="39620"/>
                </a:lnTo>
                <a:lnTo>
                  <a:pt x="45717" y="33525"/>
                </a:lnTo>
                <a:lnTo>
                  <a:pt x="42669" y="18286"/>
                </a:lnTo>
                <a:lnTo>
                  <a:pt x="36573" y="6095"/>
                </a:lnTo>
                <a:lnTo>
                  <a:pt x="30477" y="3047"/>
                </a:lnTo>
                <a:lnTo>
                  <a:pt x="21334" y="0"/>
                </a:lnTo>
                <a:lnTo>
                  <a:pt x="15238" y="3047"/>
                </a:lnTo>
                <a:lnTo>
                  <a:pt x="9143" y="6095"/>
                </a:lnTo>
                <a:lnTo>
                  <a:pt x="3047" y="18286"/>
                </a:lnTo>
                <a:lnTo>
                  <a:pt x="0" y="33525"/>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58" name="object 258"/>
          <p:cNvSpPr/>
          <p:nvPr/>
        </p:nvSpPr>
        <p:spPr>
          <a:xfrm>
            <a:off x="7512837" y="1484250"/>
            <a:ext cx="27940" cy="55244"/>
          </a:xfrm>
          <a:custGeom>
            <a:avLst/>
            <a:gdLst/>
            <a:ahLst/>
            <a:cxnLst/>
            <a:rect l="l" t="t" r="r" b="b"/>
            <a:pathLst>
              <a:path w="27940" h="55244">
                <a:moveTo>
                  <a:pt x="12191" y="0"/>
                </a:moveTo>
                <a:lnTo>
                  <a:pt x="18286" y="0"/>
                </a:lnTo>
                <a:lnTo>
                  <a:pt x="21334" y="3047"/>
                </a:lnTo>
                <a:lnTo>
                  <a:pt x="24382" y="9143"/>
                </a:lnTo>
                <a:lnTo>
                  <a:pt x="27430" y="21334"/>
                </a:lnTo>
                <a:lnTo>
                  <a:pt x="27430" y="30477"/>
                </a:lnTo>
                <a:lnTo>
                  <a:pt x="24382" y="42668"/>
                </a:lnTo>
                <a:lnTo>
                  <a:pt x="21334" y="51811"/>
                </a:lnTo>
                <a:lnTo>
                  <a:pt x="18286" y="54859"/>
                </a:lnTo>
                <a:lnTo>
                  <a:pt x="12191" y="54859"/>
                </a:lnTo>
                <a:lnTo>
                  <a:pt x="9143" y="54859"/>
                </a:lnTo>
                <a:lnTo>
                  <a:pt x="6095" y="51811"/>
                </a:lnTo>
                <a:lnTo>
                  <a:pt x="3047" y="42668"/>
                </a:lnTo>
                <a:lnTo>
                  <a:pt x="0" y="30477"/>
                </a:lnTo>
                <a:lnTo>
                  <a:pt x="0" y="21334"/>
                </a:lnTo>
                <a:lnTo>
                  <a:pt x="3047" y="9143"/>
                </a:lnTo>
                <a:lnTo>
                  <a:pt x="6095" y="3047"/>
                </a:lnTo>
                <a:lnTo>
                  <a:pt x="9143" y="0"/>
                </a:lnTo>
                <a:lnTo>
                  <a:pt x="12191"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59" name="object 259"/>
          <p:cNvSpPr/>
          <p:nvPr/>
        </p:nvSpPr>
        <p:spPr>
          <a:xfrm>
            <a:off x="8140685" y="6735512"/>
            <a:ext cx="40005" cy="73660"/>
          </a:xfrm>
          <a:custGeom>
            <a:avLst/>
            <a:gdLst/>
            <a:ahLst/>
            <a:cxnLst/>
            <a:rect l="l" t="t" r="r" b="b"/>
            <a:pathLst>
              <a:path w="40004" h="73659">
                <a:moveTo>
                  <a:pt x="0" y="39620"/>
                </a:moveTo>
                <a:lnTo>
                  <a:pt x="0" y="48763"/>
                </a:lnTo>
                <a:lnTo>
                  <a:pt x="3047" y="54859"/>
                </a:lnTo>
                <a:lnTo>
                  <a:pt x="3047" y="60954"/>
                </a:lnTo>
                <a:lnTo>
                  <a:pt x="6095" y="67050"/>
                </a:lnTo>
                <a:lnTo>
                  <a:pt x="15238" y="70098"/>
                </a:lnTo>
                <a:lnTo>
                  <a:pt x="21334" y="73145"/>
                </a:lnTo>
                <a:lnTo>
                  <a:pt x="27430" y="70098"/>
                </a:lnTo>
                <a:lnTo>
                  <a:pt x="33525" y="67050"/>
                </a:lnTo>
                <a:lnTo>
                  <a:pt x="39621" y="60954"/>
                </a:lnTo>
                <a:lnTo>
                  <a:pt x="39621" y="48763"/>
                </a:lnTo>
                <a:lnTo>
                  <a:pt x="39621" y="36572"/>
                </a:lnTo>
                <a:lnTo>
                  <a:pt x="33525" y="30477"/>
                </a:lnTo>
                <a:lnTo>
                  <a:pt x="30478" y="27429"/>
                </a:lnTo>
                <a:lnTo>
                  <a:pt x="21334" y="24381"/>
                </a:lnTo>
                <a:lnTo>
                  <a:pt x="18286" y="27429"/>
                </a:lnTo>
                <a:lnTo>
                  <a:pt x="12191" y="27429"/>
                </a:lnTo>
                <a:lnTo>
                  <a:pt x="9143" y="33525"/>
                </a:lnTo>
                <a:lnTo>
                  <a:pt x="12191" y="21334"/>
                </a:lnTo>
                <a:lnTo>
                  <a:pt x="15238" y="12190"/>
                </a:lnTo>
                <a:lnTo>
                  <a:pt x="21334" y="9143"/>
                </a:lnTo>
                <a:lnTo>
                  <a:pt x="27430" y="12190"/>
                </a:lnTo>
                <a:lnTo>
                  <a:pt x="30478" y="15238"/>
                </a:lnTo>
                <a:lnTo>
                  <a:pt x="30478" y="18286"/>
                </a:lnTo>
                <a:lnTo>
                  <a:pt x="39621" y="18286"/>
                </a:lnTo>
                <a:lnTo>
                  <a:pt x="39621" y="12190"/>
                </a:lnTo>
                <a:lnTo>
                  <a:pt x="33525" y="6095"/>
                </a:lnTo>
                <a:lnTo>
                  <a:pt x="27430" y="3047"/>
                </a:lnTo>
                <a:lnTo>
                  <a:pt x="21334" y="0"/>
                </a:lnTo>
                <a:lnTo>
                  <a:pt x="15238" y="3047"/>
                </a:lnTo>
                <a:lnTo>
                  <a:pt x="9143" y="6095"/>
                </a:lnTo>
                <a:lnTo>
                  <a:pt x="6095" y="12190"/>
                </a:lnTo>
                <a:lnTo>
                  <a:pt x="3047" y="18286"/>
                </a:lnTo>
                <a:lnTo>
                  <a:pt x="0" y="27429"/>
                </a:lnTo>
                <a:lnTo>
                  <a:pt x="0" y="3962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60" name="object 260"/>
          <p:cNvSpPr/>
          <p:nvPr/>
        </p:nvSpPr>
        <p:spPr>
          <a:xfrm>
            <a:off x="8149828" y="6769037"/>
            <a:ext cx="21590" cy="30480"/>
          </a:xfrm>
          <a:custGeom>
            <a:avLst/>
            <a:gdLst/>
            <a:ahLst/>
            <a:cxnLst/>
            <a:rect l="l" t="t" r="r" b="b"/>
            <a:pathLst>
              <a:path w="21590" h="30479">
                <a:moveTo>
                  <a:pt x="12191" y="0"/>
                </a:moveTo>
                <a:lnTo>
                  <a:pt x="18286" y="3047"/>
                </a:lnTo>
                <a:lnTo>
                  <a:pt x="21334" y="6095"/>
                </a:lnTo>
                <a:lnTo>
                  <a:pt x="21334" y="15238"/>
                </a:lnTo>
                <a:lnTo>
                  <a:pt x="21334" y="24381"/>
                </a:lnTo>
                <a:lnTo>
                  <a:pt x="18286" y="30477"/>
                </a:lnTo>
                <a:lnTo>
                  <a:pt x="12191" y="30477"/>
                </a:lnTo>
                <a:lnTo>
                  <a:pt x="9143" y="30477"/>
                </a:lnTo>
                <a:lnTo>
                  <a:pt x="6095" y="27429"/>
                </a:lnTo>
                <a:lnTo>
                  <a:pt x="3047" y="21334"/>
                </a:lnTo>
                <a:lnTo>
                  <a:pt x="0" y="15238"/>
                </a:lnTo>
                <a:lnTo>
                  <a:pt x="3047" y="6095"/>
                </a:lnTo>
                <a:lnTo>
                  <a:pt x="6095" y="3047"/>
                </a:lnTo>
                <a:lnTo>
                  <a:pt x="12191"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61" name="object 261"/>
          <p:cNvSpPr/>
          <p:nvPr/>
        </p:nvSpPr>
        <p:spPr>
          <a:xfrm>
            <a:off x="8198594" y="6735512"/>
            <a:ext cx="21590" cy="70485"/>
          </a:xfrm>
          <a:custGeom>
            <a:avLst/>
            <a:gdLst/>
            <a:ahLst/>
            <a:cxnLst/>
            <a:rect l="l" t="t" r="r" b="b"/>
            <a:pathLst>
              <a:path w="21590" h="70484">
                <a:moveTo>
                  <a:pt x="12191" y="9143"/>
                </a:moveTo>
                <a:lnTo>
                  <a:pt x="9143" y="12190"/>
                </a:lnTo>
                <a:lnTo>
                  <a:pt x="3047" y="12190"/>
                </a:lnTo>
                <a:lnTo>
                  <a:pt x="0" y="12190"/>
                </a:lnTo>
                <a:lnTo>
                  <a:pt x="0" y="18286"/>
                </a:lnTo>
                <a:lnTo>
                  <a:pt x="12191" y="18286"/>
                </a:lnTo>
                <a:lnTo>
                  <a:pt x="12191" y="70098"/>
                </a:lnTo>
                <a:lnTo>
                  <a:pt x="21334" y="70098"/>
                </a:lnTo>
                <a:lnTo>
                  <a:pt x="21334" y="0"/>
                </a:lnTo>
                <a:lnTo>
                  <a:pt x="15238" y="0"/>
                </a:lnTo>
                <a:lnTo>
                  <a:pt x="15238" y="6095"/>
                </a:lnTo>
                <a:lnTo>
                  <a:pt x="12191" y="9143"/>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62" name="object 262"/>
          <p:cNvSpPr txBox="1"/>
          <p:nvPr/>
        </p:nvSpPr>
        <p:spPr>
          <a:xfrm>
            <a:off x="8121890" y="6707724"/>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6</a:t>
            </a:r>
            <a:r>
              <a:rPr kumimoji="1" sz="800" b="0" i="0" u="none" strike="noStrike" kern="1200" cap="none" spc="415" normalizeH="0" baseline="0" noProof="0" dirty="0">
                <a:ln>
                  <a:noFill/>
                </a:ln>
                <a:solidFill>
                  <a:prstClr val="black"/>
                </a:solidFill>
                <a:effectLst/>
                <a:uLnTx/>
                <a:uFillTx/>
                <a:latin typeface="MS UI Gothic"/>
                <a:ea typeface="+mn-ea"/>
                <a:cs typeface="MS UI Gothic"/>
              </a:rPr>
              <a:t>1</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263" name="object 263"/>
          <p:cNvSpPr/>
          <p:nvPr/>
        </p:nvSpPr>
        <p:spPr>
          <a:xfrm>
            <a:off x="6238855" y="6769037"/>
            <a:ext cx="21590" cy="70485"/>
          </a:xfrm>
          <a:custGeom>
            <a:avLst/>
            <a:gdLst/>
            <a:ahLst/>
            <a:cxnLst/>
            <a:rect l="l" t="t" r="r" b="b"/>
            <a:pathLst>
              <a:path w="21589" h="70484">
                <a:moveTo>
                  <a:pt x="12191" y="9143"/>
                </a:moveTo>
                <a:lnTo>
                  <a:pt x="9143" y="12190"/>
                </a:lnTo>
                <a:lnTo>
                  <a:pt x="3047" y="12190"/>
                </a:lnTo>
                <a:lnTo>
                  <a:pt x="0" y="12190"/>
                </a:lnTo>
                <a:lnTo>
                  <a:pt x="0" y="18286"/>
                </a:lnTo>
                <a:lnTo>
                  <a:pt x="12191" y="18286"/>
                </a:lnTo>
                <a:lnTo>
                  <a:pt x="12191" y="70098"/>
                </a:lnTo>
                <a:lnTo>
                  <a:pt x="21334" y="70098"/>
                </a:lnTo>
                <a:lnTo>
                  <a:pt x="21334" y="0"/>
                </a:lnTo>
                <a:lnTo>
                  <a:pt x="18286" y="0"/>
                </a:lnTo>
                <a:lnTo>
                  <a:pt x="15238" y="6095"/>
                </a:lnTo>
                <a:lnTo>
                  <a:pt x="12191" y="9143"/>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64" name="object 264"/>
          <p:cNvSpPr/>
          <p:nvPr/>
        </p:nvSpPr>
        <p:spPr>
          <a:xfrm>
            <a:off x="6284572" y="6769037"/>
            <a:ext cx="43180" cy="73660"/>
          </a:xfrm>
          <a:custGeom>
            <a:avLst/>
            <a:gdLst/>
            <a:ahLst/>
            <a:cxnLst/>
            <a:rect l="l" t="t" r="r" b="b"/>
            <a:pathLst>
              <a:path w="43179" h="73659">
                <a:moveTo>
                  <a:pt x="0" y="33525"/>
                </a:moveTo>
                <a:lnTo>
                  <a:pt x="0" y="39620"/>
                </a:lnTo>
                <a:lnTo>
                  <a:pt x="0" y="54859"/>
                </a:lnTo>
                <a:lnTo>
                  <a:pt x="6095" y="67050"/>
                </a:lnTo>
                <a:lnTo>
                  <a:pt x="12191" y="70098"/>
                </a:lnTo>
                <a:lnTo>
                  <a:pt x="21334" y="73145"/>
                </a:lnTo>
                <a:lnTo>
                  <a:pt x="30477" y="70098"/>
                </a:lnTo>
                <a:lnTo>
                  <a:pt x="36573" y="67050"/>
                </a:lnTo>
                <a:lnTo>
                  <a:pt x="42669" y="54859"/>
                </a:lnTo>
                <a:lnTo>
                  <a:pt x="42669" y="39620"/>
                </a:lnTo>
                <a:lnTo>
                  <a:pt x="42669" y="33525"/>
                </a:lnTo>
                <a:lnTo>
                  <a:pt x="42669" y="18286"/>
                </a:lnTo>
                <a:lnTo>
                  <a:pt x="36573" y="6095"/>
                </a:lnTo>
                <a:lnTo>
                  <a:pt x="30477" y="3047"/>
                </a:lnTo>
                <a:lnTo>
                  <a:pt x="21334" y="0"/>
                </a:lnTo>
                <a:lnTo>
                  <a:pt x="12191" y="3047"/>
                </a:lnTo>
                <a:lnTo>
                  <a:pt x="6095" y="6095"/>
                </a:lnTo>
                <a:lnTo>
                  <a:pt x="0" y="18286"/>
                </a:lnTo>
                <a:lnTo>
                  <a:pt x="0" y="33525"/>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65" name="object 265"/>
          <p:cNvSpPr/>
          <p:nvPr/>
        </p:nvSpPr>
        <p:spPr>
          <a:xfrm>
            <a:off x="6293716" y="6778180"/>
            <a:ext cx="24765" cy="55244"/>
          </a:xfrm>
          <a:custGeom>
            <a:avLst/>
            <a:gdLst/>
            <a:ahLst/>
            <a:cxnLst/>
            <a:rect l="l" t="t" r="r" b="b"/>
            <a:pathLst>
              <a:path w="24764" h="55245">
                <a:moveTo>
                  <a:pt x="12191" y="0"/>
                </a:moveTo>
                <a:lnTo>
                  <a:pt x="15238" y="0"/>
                </a:lnTo>
                <a:lnTo>
                  <a:pt x="18286" y="3047"/>
                </a:lnTo>
                <a:lnTo>
                  <a:pt x="24382" y="9143"/>
                </a:lnTo>
                <a:lnTo>
                  <a:pt x="24382" y="21334"/>
                </a:lnTo>
                <a:lnTo>
                  <a:pt x="24382" y="33525"/>
                </a:lnTo>
                <a:lnTo>
                  <a:pt x="24382" y="45716"/>
                </a:lnTo>
                <a:lnTo>
                  <a:pt x="18286" y="51811"/>
                </a:lnTo>
                <a:lnTo>
                  <a:pt x="15238" y="54859"/>
                </a:lnTo>
                <a:lnTo>
                  <a:pt x="12191" y="54859"/>
                </a:lnTo>
                <a:lnTo>
                  <a:pt x="9143" y="54859"/>
                </a:lnTo>
                <a:lnTo>
                  <a:pt x="6095" y="51811"/>
                </a:lnTo>
                <a:lnTo>
                  <a:pt x="0" y="42668"/>
                </a:lnTo>
                <a:lnTo>
                  <a:pt x="0" y="33525"/>
                </a:lnTo>
                <a:lnTo>
                  <a:pt x="0" y="21334"/>
                </a:lnTo>
                <a:lnTo>
                  <a:pt x="0" y="9143"/>
                </a:lnTo>
                <a:lnTo>
                  <a:pt x="6095" y="3047"/>
                </a:lnTo>
                <a:lnTo>
                  <a:pt x="9143" y="0"/>
                </a:lnTo>
                <a:lnTo>
                  <a:pt x="12191"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66" name="object 266"/>
          <p:cNvSpPr/>
          <p:nvPr/>
        </p:nvSpPr>
        <p:spPr>
          <a:xfrm>
            <a:off x="6336385" y="6769037"/>
            <a:ext cx="43180" cy="73660"/>
          </a:xfrm>
          <a:custGeom>
            <a:avLst/>
            <a:gdLst/>
            <a:ahLst/>
            <a:cxnLst/>
            <a:rect l="l" t="t" r="r" b="b"/>
            <a:pathLst>
              <a:path w="43179" h="73659">
                <a:moveTo>
                  <a:pt x="0" y="24381"/>
                </a:moveTo>
                <a:lnTo>
                  <a:pt x="3047" y="36572"/>
                </a:lnTo>
                <a:lnTo>
                  <a:pt x="9143" y="42668"/>
                </a:lnTo>
                <a:lnTo>
                  <a:pt x="12191" y="45716"/>
                </a:lnTo>
                <a:lnTo>
                  <a:pt x="18286" y="45716"/>
                </a:lnTo>
                <a:lnTo>
                  <a:pt x="24382" y="45716"/>
                </a:lnTo>
                <a:lnTo>
                  <a:pt x="27430" y="42668"/>
                </a:lnTo>
                <a:lnTo>
                  <a:pt x="33525" y="36572"/>
                </a:lnTo>
                <a:lnTo>
                  <a:pt x="30477" y="51811"/>
                </a:lnTo>
                <a:lnTo>
                  <a:pt x="27430" y="60954"/>
                </a:lnTo>
                <a:lnTo>
                  <a:pt x="24382" y="64002"/>
                </a:lnTo>
                <a:lnTo>
                  <a:pt x="18286" y="64002"/>
                </a:lnTo>
                <a:lnTo>
                  <a:pt x="15238" y="64002"/>
                </a:lnTo>
                <a:lnTo>
                  <a:pt x="12191" y="57907"/>
                </a:lnTo>
                <a:lnTo>
                  <a:pt x="12191" y="54859"/>
                </a:lnTo>
                <a:lnTo>
                  <a:pt x="3047" y="54859"/>
                </a:lnTo>
                <a:lnTo>
                  <a:pt x="3047" y="60954"/>
                </a:lnTo>
                <a:lnTo>
                  <a:pt x="6095" y="67050"/>
                </a:lnTo>
                <a:lnTo>
                  <a:pt x="12191" y="70098"/>
                </a:lnTo>
                <a:lnTo>
                  <a:pt x="18286" y="73145"/>
                </a:lnTo>
                <a:lnTo>
                  <a:pt x="27430" y="70098"/>
                </a:lnTo>
                <a:lnTo>
                  <a:pt x="33525" y="67050"/>
                </a:lnTo>
                <a:lnTo>
                  <a:pt x="36573" y="60954"/>
                </a:lnTo>
                <a:lnTo>
                  <a:pt x="39621" y="54859"/>
                </a:lnTo>
                <a:lnTo>
                  <a:pt x="42669" y="45716"/>
                </a:lnTo>
                <a:lnTo>
                  <a:pt x="42669" y="36572"/>
                </a:lnTo>
                <a:lnTo>
                  <a:pt x="42669" y="27429"/>
                </a:lnTo>
                <a:lnTo>
                  <a:pt x="39621" y="18286"/>
                </a:lnTo>
                <a:lnTo>
                  <a:pt x="36573" y="12190"/>
                </a:lnTo>
                <a:lnTo>
                  <a:pt x="33525" y="6095"/>
                </a:lnTo>
                <a:lnTo>
                  <a:pt x="27430" y="3047"/>
                </a:lnTo>
                <a:lnTo>
                  <a:pt x="21334" y="0"/>
                </a:lnTo>
                <a:lnTo>
                  <a:pt x="15238" y="3047"/>
                </a:lnTo>
                <a:lnTo>
                  <a:pt x="9143" y="6095"/>
                </a:lnTo>
                <a:lnTo>
                  <a:pt x="3047" y="15238"/>
                </a:lnTo>
                <a:lnTo>
                  <a:pt x="0" y="24381"/>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67" name="object 267"/>
          <p:cNvSpPr/>
          <p:nvPr/>
        </p:nvSpPr>
        <p:spPr>
          <a:xfrm>
            <a:off x="6348576" y="6778180"/>
            <a:ext cx="18415" cy="30480"/>
          </a:xfrm>
          <a:custGeom>
            <a:avLst/>
            <a:gdLst/>
            <a:ahLst/>
            <a:cxnLst/>
            <a:rect l="l" t="t" r="r" b="b"/>
            <a:pathLst>
              <a:path w="18414" h="30479">
                <a:moveTo>
                  <a:pt x="9143" y="0"/>
                </a:moveTo>
                <a:lnTo>
                  <a:pt x="15239" y="3047"/>
                </a:lnTo>
                <a:lnTo>
                  <a:pt x="18286" y="9143"/>
                </a:lnTo>
                <a:lnTo>
                  <a:pt x="18286" y="18286"/>
                </a:lnTo>
                <a:lnTo>
                  <a:pt x="18286" y="24381"/>
                </a:lnTo>
                <a:lnTo>
                  <a:pt x="15239" y="27429"/>
                </a:lnTo>
                <a:lnTo>
                  <a:pt x="9143" y="30477"/>
                </a:lnTo>
                <a:lnTo>
                  <a:pt x="6095" y="30477"/>
                </a:lnTo>
                <a:lnTo>
                  <a:pt x="3047" y="27429"/>
                </a:lnTo>
                <a:lnTo>
                  <a:pt x="0" y="24381"/>
                </a:lnTo>
                <a:lnTo>
                  <a:pt x="0" y="15238"/>
                </a:lnTo>
                <a:lnTo>
                  <a:pt x="0" y="9143"/>
                </a:lnTo>
                <a:lnTo>
                  <a:pt x="3047" y="3047"/>
                </a:lnTo>
                <a:lnTo>
                  <a:pt x="9143"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68" name="object 268"/>
          <p:cNvSpPr txBox="1"/>
          <p:nvPr/>
        </p:nvSpPr>
        <p:spPr>
          <a:xfrm>
            <a:off x="6215488" y="6741249"/>
            <a:ext cx="23304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10</a:t>
            </a:r>
            <a:r>
              <a:rPr kumimoji="1" sz="800" b="0" i="0" u="none" strike="noStrike" kern="1200" cap="none" spc="415" normalizeH="0" baseline="0" noProof="0" dirty="0">
                <a:ln>
                  <a:noFill/>
                </a:ln>
                <a:solidFill>
                  <a:prstClr val="black"/>
                </a:solidFill>
                <a:effectLst/>
                <a:uLnTx/>
                <a:uFillTx/>
                <a:latin typeface="MS UI Gothic"/>
                <a:ea typeface="+mn-ea"/>
                <a:cs typeface="MS UI Gothic"/>
              </a:rPr>
              <a:t>9</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269" name="object 269"/>
          <p:cNvSpPr txBox="1"/>
          <p:nvPr/>
        </p:nvSpPr>
        <p:spPr>
          <a:xfrm>
            <a:off x="3925063" y="6741249"/>
            <a:ext cx="129539"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415" normalizeH="0" baseline="0" noProof="0" dirty="0">
                <a:ln>
                  <a:noFill/>
                </a:ln>
                <a:solidFill>
                  <a:prstClr val="black"/>
                </a:solidFill>
                <a:effectLst/>
                <a:uLnTx/>
                <a:uFillTx/>
                <a:latin typeface="MS UI Gothic"/>
                <a:ea typeface="+mn-ea"/>
                <a:cs typeface="MS UI Gothic"/>
              </a:rPr>
              <a:t>4</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270" name="object 270"/>
          <p:cNvSpPr/>
          <p:nvPr/>
        </p:nvSpPr>
        <p:spPr>
          <a:xfrm>
            <a:off x="2090793" y="1490346"/>
            <a:ext cx="21590" cy="70485"/>
          </a:xfrm>
          <a:custGeom>
            <a:avLst/>
            <a:gdLst/>
            <a:ahLst/>
            <a:cxnLst/>
            <a:rect l="l" t="t" r="r" b="b"/>
            <a:pathLst>
              <a:path w="21589" h="70484">
                <a:moveTo>
                  <a:pt x="12191" y="9143"/>
                </a:moveTo>
                <a:lnTo>
                  <a:pt x="9143" y="12190"/>
                </a:lnTo>
                <a:lnTo>
                  <a:pt x="3047" y="12190"/>
                </a:lnTo>
                <a:lnTo>
                  <a:pt x="0" y="12190"/>
                </a:lnTo>
                <a:lnTo>
                  <a:pt x="0" y="18286"/>
                </a:lnTo>
                <a:lnTo>
                  <a:pt x="12191" y="18286"/>
                </a:lnTo>
                <a:lnTo>
                  <a:pt x="12191" y="70098"/>
                </a:lnTo>
                <a:lnTo>
                  <a:pt x="21334" y="70098"/>
                </a:lnTo>
                <a:lnTo>
                  <a:pt x="21334" y="0"/>
                </a:lnTo>
                <a:lnTo>
                  <a:pt x="18286" y="0"/>
                </a:lnTo>
                <a:lnTo>
                  <a:pt x="15238" y="6095"/>
                </a:lnTo>
                <a:lnTo>
                  <a:pt x="12191" y="9143"/>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71" name="object 271"/>
          <p:cNvSpPr txBox="1"/>
          <p:nvPr/>
        </p:nvSpPr>
        <p:spPr>
          <a:xfrm>
            <a:off x="2067426" y="1462559"/>
            <a:ext cx="129539"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415" normalizeH="0" baseline="0" noProof="0" dirty="0">
                <a:ln>
                  <a:noFill/>
                </a:ln>
                <a:solidFill>
                  <a:prstClr val="black"/>
                </a:solidFill>
                <a:effectLst/>
                <a:uLnTx/>
                <a:uFillTx/>
                <a:latin typeface="MS UI Gothic"/>
                <a:ea typeface="+mn-ea"/>
                <a:cs typeface="MS UI Gothic"/>
              </a:rPr>
              <a:t>1</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272" name="object 272"/>
          <p:cNvSpPr txBox="1"/>
          <p:nvPr/>
        </p:nvSpPr>
        <p:spPr>
          <a:xfrm>
            <a:off x="1639210" y="6729059"/>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7</a:t>
            </a:r>
            <a:r>
              <a:rPr kumimoji="1" sz="800" b="0" i="0" u="none" strike="noStrike" kern="1200" cap="none" spc="415" normalizeH="0" baseline="0" noProof="0" dirty="0">
                <a:ln>
                  <a:noFill/>
                </a:ln>
                <a:solidFill>
                  <a:prstClr val="black"/>
                </a:solidFill>
                <a:effectLst/>
                <a:uLnTx/>
                <a:uFillTx/>
                <a:latin typeface="MS UI Gothic"/>
                <a:ea typeface="+mn-ea"/>
                <a:cs typeface="MS UI Gothic"/>
              </a:rPr>
              <a:t>6</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273" name="object 273"/>
          <p:cNvSpPr/>
          <p:nvPr/>
        </p:nvSpPr>
        <p:spPr>
          <a:xfrm>
            <a:off x="7573794" y="6772085"/>
            <a:ext cx="40005" cy="70485"/>
          </a:xfrm>
          <a:custGeom>
            <a:avLst/>
            <a:gdLst/>
            <a:ahLst/>
            <a:cxnLst/>
            <a:rect l="l" t="t" r="r" b="b"/>
            <a:pathLst>
              <a:path w="40004" h="70484">
                <a:moveTo>
                  <a:pt x="3047" y="0"/>
                </a:moveTo>
                <a:lnTo>
                  <a:pt x="3047" y="33525"/>
                </a:lnTo>
                <a:lnTo>
                  <a:pt x="0" y="33525"/>
                </a:lnTo>
                <a:lnTo>
                  <a:pt x="9143" y="33525"/>
                </a:lnTo>
                <a:lnTo>
                  <a:pt x="12191" y="30477"/>
                </a:lnTo>
                <a:lnTo>
                  <a:pt x="18286" y="27429"/>
                </a:lnTo>
                <a:lnTo>
                  <a:pt x="21334" y="27429"/>
                </a:lnTo>
                <a:lnTo>
                  <a:pt x="27430" y="30477"/>
                </a:lnTo>
                <a:lnTo>
                  <a:pt x="30478" y="36572"/>
                </a:lnTo>
                <a:lnTo>
                  <a:pt x="30478" y="42668"/>
                </a:lnTo>
                <a:lnTo>
                  <a:pt x="30478" y="51811"/>
                </a:lnTo>
                <a:lnTo>
                  <a:pt x="27430" y="57907"/>
                </a:lnTo>
                <a:lnTo>
                  <a:pt x="24382" y="60954"/>
                </a:lnTo>
                <a:lnTo>
                  <a:pt x="18286" y="60954"/>
                </a:lnTo>
                <a:lnTo>
                  <a:pt x="12191" y="57907"/>
                </a:lnTo>
                <a:lnTo>
                  <a:pt x="9143" y="54859"/>
                </a:lnTo>
                <a:lnTo>
                  <a:pt x="9143" y="48763"/>
                </a:lnTo>
                <a:lnTo>
                  <a:pt x="0" y="48763"/>
                </a:lnTo>
                <a:lnTo>
                  <a:pt x="0" y="57907"/>
                </a:lnTo>
                <a:lnTo>
                  <a:pt x="6095" y="64002"/>
                </a:lnTo>
                <a:lnTo>
                  <a:pt x="12191" y="67050"/>
                </a:lnTo>
                <a:lnTo>
                  <a:pt x="18286" y="70098"/>
                </a:lnTo>
                <a:lnTo>
                  <a:pt x="27430" y="67050"/>
                </a:lnTo>
                <a:lnTo>
                  <a:pt x="33525" y="64002"/>
                </a:lnTo>
                <a:lnTo>
                  <a:pt x="39621" y="54859"/>
                </a:lnTo>
                <a:lnTo>
                  <a:pt x="39621" y="42668"/>
                </a:lnTo>
                <a:lnTo>
                  <a:pt x="39621" y="33525"/>
                </a:lnTo>
                <a:lnTo>
                  <a:pt x="33525" y="27429"/>
                </a:lnTo>
                <a:lnTo>
                  <a:pt x="27430" y="21334"/>
                </a:lnTo>
                <a:lnTo>
                  <a:pt x="21334" y="21334"/>
                </a:lnTo>
                <a:lnTo>
                  <a:pt x="15239" y="21334"/>
                </a:lnTo>
                <a:lnTo>
                  <a:pt x="9143" y="24381"/>
                </a:lnTo>
                <a:lnTo>
                  <a:pt x="12191" y="9143"/>
                </a:lnTo>
                <a:lnTo>
                  <a:pt x="12191" y="6095"/>
                </a:lnTo>
                <a:lnTo>
                  <a:pt x="39621" y="6095"/>
                </a:lnTo>
                <a:lnTo>
                  <a:pt x="39621" y="0"/>
                </a:lnTo>
                <a:lnTo>
                  <a:pt x="3047"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74" name="object 274"/>
          <p:cNvSpPr/>
          <p:nvPr/>
        </p:nvSpPr>
        <p:spPr>
          <a:xfrm>
            <a:off x="7625606" y="6769037"/>
            <a:ext cx="40005" cy="73660"/>
          </a:xfrm>
          <a:custGeom>
            <a:avLst/>
            <a:gdLst/>
            <a:ahLst/>
            <a:cxnLst/>
            <a:rect l="l" t="t" r="r" b="b"/>
            <a:pathLst>
              <a:path w="40004" h="73659">
                <a:moveTo>
                  <a:pt x="0" y="21334"/>
                </a:moveTo>
                <a:lnTo>
                  <a:pt x="3047" y="27429"/>
                </a:lnTo>
                <a:lnTo>
                  <a:pt x="6095" y="30477"/>
                </a:lnTo>
                <a:lnTo>
                  <a:pt x="9143" y="36572"/>
                </a:lnTo>
                <a:lnTo>
                  <a:pt x="3047" y="39620"/>
                </a:lnTo>
                <a:lnTo>
                  <a:pt x="0" y="45716"/>
                </a:lnTo>
                <a:lnTo>
                  <a:pt x="0" y="51811"/>
                </a:lnTo>
                <a:lnTo>
                  <a:pt x="0" y="60954"/>
                </a:lnTo>
                <a:lnTo>
                  <a:pt x="3047" y="67050"/>
                </a:lnTo>
                <a:lnTo>
                  <a:pt x="12191" y="70098"/>
                </a:lnTo>
                <a:lnTo>
                  <a:pt x="21334" y="73145"/>
                </a:lnTo>
                <a:lnTo>
                  <a:pt x="27430" y="70098"/>
                </a:lnTo>
                <a:lnTo>
                  <a:pt x="36573" y="67050"/>
                </a:lnTo>
                <a:lnTo>
                  <a:pt x="39621" y="60954"/>
                </a:lnTo>
                <a:lnTo>
                  <a:pt x="39621" y="51811"/>
                </a:lnTo>
                <a:lnTo>
                  <a:pt x="39621" y="45716"/>
                </a:lnTo>
                <a:lnTo>
                  <a:pt x="36573" y="39620"/>
                </a:lnTo>
                <a:lnTo>
                  <a:pt x="30478" y="36572"/>
                </a:lnTo>
                <a:lnTo>
                  <a:pt x="33525" y="33525"/>
                </a:lnTo>
                <a:lnTo>
                  <a:pt x="36573" y="27429"/>
                </a:lnTo>
                <a:lnTo>
                  <a:pt x="39621" y="21334"/>
                </a:lnTo>
                <a:lnTo>
                  <a:pt x="36573" y="12190"/>
                </a:lnTo>
                <a:lnTo>
                  <a:pt x="33525" y="6095"/>
                </a:lnTo>
                <a:lnTo>
                  <a:pt x="27430" y="3047"/>
                </a:lnTo>
                <a:lnTo>
                  <a:pt x="21334" y="0"/>
                </a:lnTo>
                <a:lnTo>
                  <a:pt x="12191" y="3047"/>
                </a:lnTo>
                <a:lnTo>
                  <a:pt x="6095" y="6095"/>
                </a:lnTo>
                <a:lnTo>
                  <a:pt x="3047" y="12190"/>
                </a:lnTo>
                <a:lnTo>
                  <a:pt x="0" y="21334"/>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75" name="object 275"/>
          <p:cNvSpPr/>
          <p:nvPr/>
        </p:nvSpPr>
        <p:spPr>
          <a:xfrm>
            <a:off x="7634750" y="6778180"/>
            <a:ext cx="21590" cy="24765"/>
          </a:xfrm>
          <a:custGeom>
            <a:avLst/>
            <a:gdLst/>
            <a:ahLst/>
            <a:cxnLst/>
            <a:rect l="l" t="t" r="r" b="b"/>
            <a:pathLst>
              <a:path w="21590" h="24765">
                <a:moveTo>
                  <a:pt x="12191" y="0"/>
                </a:moveTo>
                <a:lnTo>
                  <a:pt x="18286" y="3047"/>
                </a:lnTo>
                <a:lnTo>
                  <a:pt x="21334" y="6095"/>
                </a:lnTo>
                <a:lnTo>
                  <a:pt x="21334" y="12190"/>
                </a:lnTo>
                <a:lnTo>
                  <a:pt x="21334" y="18286"/>
                </a:lnTo>
                <a:lnTo>
                  <a:pt x="18286" y="21334"/>
                </a:lnTo>
                <a:lnTo>
                  <a:pt x="9143" y="24381"/>
                </a:lnTo>
                <a:lnTo>
                  <a:pt x="6095" y="24381"/>
                </a:lnTo>
                <a:lnTo>
                  <a:pt x="3047" y="21334"/>
                </a:lnTo>
                <a:lnTo>
                  <a:pt x="0" y="18286"/>
                </a:lnTo>
                <a:lnTo>
                  <a:pt x="0" y="12190"/>
                </a:lnTo>
                <a:lnTo>
                  <a:pt x="0" y="6095"/>
                </a:lnTo>
                <a:lnTo>
                  <a:pt x="3047" y="3047"/>
                </a:lnTo>
                <a:lnTo>
                  <a:pt x="12191"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76" name="object 276"/>
          <p:cNvSpPr/>
          <p:nvPr/>
        </p:nvSpPr>
        <p:spPr>
          <a:xfrm>
            <a:off x="7634750" y="6808658"/>
            <a:ext cx="21590" cy="24765"/>
          </a:xfrm>
          <a:custGeom>
            <a:avLst/>
            <a:gdLst/>
            <a:ahLst/>
            <a:cxnLst/>
            <a:rect l="l" t="t" r="r" b="b"/>
            <a:pathLst>
              <a:path w="21590" h="24765">
                <a:moveTo>
                  <a:pt x="12191" y="0"/>
                </a:moveTo>
                <a:lnTo>
                  <a:pt x="18286" y="3047"/>
                </a:lnTo>
                <a:lnTo>
                  <a:pt x="21334" y="6095"/>
                </a:lnTo>
                <a:lnTo>
                  <a:pt x="21334" y="12190"/>
                </a:lnTo>
                <a:lnTo>
                  <a:pt x="21334" y="18286"/>
                </a:lnTo>
                <a:lnTo>
                  <a:pt x="18286" y="21334"/>
                </a:lnTo>
                <a:lnTo>
                  <a:pt x="15238" y="24381"/>
                </a:lnTo>
                <a:lnTo>
                  <a:pt x="12191" y="24381"/>
                </a:lnTo>
                <a:lnTo>
                  <a:pt x="6095" y="24381"/>
                </a:lnTo>
                <a:lnTo>
                  <a:pt x="3047" y="21334"/>
                </a:lnTo>
                <a:lnTo>
                  <a:pt x="0" y="18286"/>
                </a:lnTo>
                <a:lnTo>
                  <a:pt x="0" y="12190"/>
                </a:lnTo>
                <a:lnTo>
                  <a:pt x="0" y="6095"/>
                </a:lnTo>
                <a:lnTo>
                  <a:pt x="3047" y="3047"/>
                </a:lnTo>
                <a:lnTo>
                  <a:pt x="6095" y="0"/>
                </a:lnTo>
                <a:lnTo>
                  <a:pt x="12191"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77" name="object 277"/>
          <p:cNvSpPr txBox="1"/>
          <p:nvPr/>
        </p:nvSpPr>
        <p:spPr>
          <a:xfrm>
            <a:off x="7554998" y="6555337"/>
            <a:ext cx="217804" cy="314960"/>
          </a:xfrm>
          <a:prstGeom prst="rect">
            <a:avLst/>
          </a:prstGeom>
        </p:spPr>
        <p:txBody>
          <a:bodyPr vert="horz" wrap="square" lIns="0" tIns="0" rIns="0" bIns="0" rtlCol="0">
            <a:spAutoFit/>
          </a:bodyPr>
          <a:lstStyle/>
          <a:p>
            <a:pPr marL="48895"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5</a:t>
            </a:r>
            <a:r>
              <a:rPr kumimoji="1" sz="800" b="0" i="0" u="none" strike="noStrike" kern="1200" cap="none" spc="415" normalizeH="0" baseline="0" noProof="0" dirty="0">
                <a:ln>
                  <a:noFill/>
                </a:ln>
                <a:solidFill>
                  <a:prstClr val="black"/>
                </a:solidFill>
                <a:effectLst/>
                <a:uLnTx/>
                <a:uFillTx/>
                <a:latin typeface="MS UI Gothic"/>
                <a:ea typeface="+mn-ea"/>
                <a:cs typeface="MS UI Gothic"/>
              </a:rPr>
              <a:t>9</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a:p>
            <a:pPr marL="12700" marR="0" lvl="0" indent="0" algn="l" defTabSz="914400" rtl="0" eaLnBrk="1" fontAlgn="auto" latinLnBrk="0" hangingPunct="1">
              <a:lnSpc>
                <a:spcPct val="100000"/>
              </a:lnSpc>
              <a:spcBef>
                <a:spcPts val="500"/>
              </a:spcBef>
              <a:spcAft>
                <a:spcPts val="0"/>
              </a:spcAft>
              <a:buClrTx/>
              <a:buSzTx/>
              <a:buFontTx/>
              <a:buNone/>
              <a:tabLst/>
              <a:defRPr/>
            </a:pPr>
            <a:r>
              <a:rPr kumimoji="1" sz="800" b="0" i="0" u="none" strike="noStrike" kern="1200" cap="none" spc="210" normalizeH="0" baseline="0" noProof="0" dirty="0">
                <a:ln>
                  <a:noFill/>
                </a:ln>
                <a:solidFill>
                  <a:prstClr val="black"/>
                </a:solidFill>
                <a:effectLst/>
                <a:uLnTx/>
                <a:uFillTx/>
                <a:latin typeface="MS UI Gothic"/>
                <a:ea typeface="+mn-ea"/>
                <a:cs typeface="MS UI Gothic"/>
              </a:rPr>
              <a:t>58</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278" name="object 278"/>
          <p:cNvSpPr txBox="1"/>
          <p:nvPr/>
        </p:nvSpPr>
        <p:spPr>
          <a:xfrm>
            <a:off x="2928431" y="6741249"/>
            <a:ext cx="284480"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24-</a:t>
            </a:r>
            <a:r>
              <a:rPr kumimoji="1" sz="800" b="0" i="0" u="none" strike="noStrike" kern="1200" cap="none" spc="415" normalizeH="0" baseline="0" noProof="0" dirty="0">
                <a:ln>
                  <a:noFill/>
                </a:ln>
                <a:solidFill>
                  <a:prstClr val="black"/>
                </a:solidFill>
                <a:effectLst/>
                <a:uLnTx/>
                <a:uFillTx/>
                <a:latin typeface="MS UI Gothic"/>
                <a:ea typeface="+mn-ea"/>
                <a:cs typeface="MS UI Gothic"/>
              </a:rPr>
              <a:t>2</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279" name="object 279"/>
          <p:cNvSpPr/>
          <p:nvPr/>
        </p:nvSpPr>
        <p:spPr>
          <a:xfrm>
            <a:off x="7491503" y="1322720"/>
            <a:ext cx="40005" cy="70485"/>
          </a:xfrm>
          <a:custGeom>
            <a:avLst/>
            <a:gdLst/>
            <a:ahLst/>
            <a:cxnLst/>
            <a:rect l="l" t="t" r="r" b="b"/>
            <a:pathLst>
              <a:path w="40004" h="70484">
                <a:moveTo>
                  <a:pt x="3047" y="0"/>
                </a:moveTo>
                <a:lnTo>
                  <a:pt x="3047" y="30477"/>
                </a:lnTo>
                <a:lnTo>
                  <a:pt x="0" y="33525"/>
                </a:lnTo>
                <a:lnTo>
                  <a:pt x="9143" y="33525"/>
                </a:lnTo>
                <a:lnTo>
                  <a:pt x="12191" y="30477"/>
                </a:lnTo>
                <a:lnTo>
                  <a:pt x="15238" y="27429"/>
                </a:lnTo>
                <a:lnTo>
                  <a:pt x="21334" y="27429"/>
                </a:lnTo>
                <a:lnTo>
                  <a:pt x="27430" y="30477"/>
                </a:lnTo>
                <a:lnTo>
                  <a:pt x="30478" y="36572"/>
                </a:lnTo>
                <a:lnTo>
                  <a:pt x="30478" y="42668"/>
                </a:lnTo>
                <a:lnTo>
                  <a:pt x="30478" y="51811"/>
                </a:lnTo>
                <a:lnTo>
                  <a:pt x="27430" y="57907"/>
                </a:lnTo>
                <a:lnTo>
                  <a:pt x="21334" y="60954"/>
                </a:lnTo>
                <a:lnTo>
                  <a:pt x="18286" y="60954"/>
                </a:lnTo>
                <a:lnTo>
                  <a:pt x="12191" y="57907"/>
                </a:lnTo>
                <a:lnTo>
                  <a:pt x="9143" y="54859"/>
                </a:lnTo>
                <a:lnTo>
                  <a:pt x="9143" y="48763"/>
                </a:lnTo>
                <a:lnTo>
                  <a:pt x="0" y="48763"/>
                </a:lnTo>
                <a:lnTo>
                  <a:pt x="0" y="57907"/>
                </a:lnTo>
                <a:lnTo>
                  <a:pt x="6095" y="64002"/>
                </a:lnTo>
                <a:lnTo>
                  <a:pt x="12191" y="67050"/>
                </a:lnTo>
                <a:lnTo>
                  <a:pt x="18286" y="70098"/>
                </a:lnTo>
                <a:lnTo>
                  <a:pt x="27430" y="67050"/>
                </a:lnTo>
                <a:lnTo>
                  <a:pt x="33525" y="64002"/>
                </a:lnTo>
                <a:lnTo>
                  <a:pt x="39621" y="54859"/>
                </a:lnTo>
                <a:lnTo>
                  <a:pt x="39621" y="42668"/>
                </a:lnTo>
                <a:lnTo>
                  <a:pt x="39621" y="33525"/>
                </a:lnTo>
                <a:lnTo>
                  <a:pt x="33525" y="24381"/>
                </a:lnTo>
                <a:lnTo>
                  <a:pt x="27430" y="21334"/>
                </a:lnTo>
                <a:lnTo>
                  <a:pt x="21334" y="21334"/>
                </a:lnTo>
                <a:lnTo>
                  <a:pt x="15238" y="21334"/>
                </a:lnTo>
                <a:lnTo>
                  <a:pt x="9143" y="24381"/>
                </a:lnTo>
                <a:lnTo>
                  <a:pt x="12191" y="9143"/>
                </a:lnTo>
                <a:lnTo>
                  <a:pt x="12191" y="6095"/>
                </a:lnTo>
                <a:lnTo>
                  <a:pt x="39621" y="6095"/>
                </a:lnTo>
                <a:lnTo>
                  <a:pt x="39621" y="0"/>
                </a:lnTo>
                <a:lnTo>
                  <a:pt x="3047"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80" name="object 280"/>
          <p:cNvSpPr/>
          <p:nvPr/>
        </p:nvSpPr>
        <p:spPr>
          <a:xfrm>
            <a:off x="7543316" y="1319672"/>
            <a:ext cx="40005" cy="73660"/>
          </a:xfrm>
          <a:custGeom>
            <a:avLst/>
            <a:gdLst/>
            <a:ahLst/>
            <a:cxnLst/>
            <a:rect l="l" t="t" r="r" b="b"/>
            <a:pathLst>
              <a:path w="40004" h="73659">
                <a:moveTo>
                  <a:pt x="0" y="24381"/>
                </a:moveTo>
                <a:lnTo>
                  <a:pt x="0" y="33525"/>
                </a:lnTo>
                <a:lnTo>
                  <a:pt x="6095" y="42668"/>
                </a:lnTo>
                <a:lnTo>
                  <a:pt x="9143" y="45716"/>
                </a:lnTo>
                <a:lnTo>
                  <a:pt x="15238" y="45716"/>
                </a:lnTo>
                <a:lnTo>
                  <a:pt x="21334" y="45716"/>
                </a:lnTo>
                <a:lnTo>
                  <a:pt x="27430" y="42668"/>
                </a:lnTo>
                <a:lnTo>
                  <a:pt x="30477" y="36572"/>
                </a:lnTo>
                <a:lnTo>
                  <a:pt x="30477" y="51811"/>
                </a:lnTo>
                <a:lnTo>
                  <a:pt x="24382" y="60954"/>
                </a:lnTo>
                <a:lnTo>
                  <a:pt x="21334" y="64002"/>
                </a:lnTo>
                <a:lnTo>
                  <a:pt x="18286" y="64002"/>
                </a:lnTo>
                <a:lnTo>
                  <a:pt x="12191" y="64002"/>
                </a:lnTo>
                <a:lnTo>
                  <a:pt x="9143" y="57907"/>
                </a:lnTo>
                <a:lnTo>
                  <a:pt x="9143" y="54859"/>
                </a:lnTo>
                <a:lnTo>
                  <a:pt x="0" y="54859"/>
                </a:lnTo>
                <a:lnTo>
                  <a:pt x="3047" y="60954"/>
                </a:lnTo>
                <a:lnTo>
                  <a:pt x="6095" y="67050"/>
                </a:lnTo>
                <a:lnTo>
                  <a:pt x="12191" y="70098"/>
                </a:lnTo>
                <a:lnTo>
                  <a:pt x="18286" y="73145"/>
                </a:lnTo>
                <a:lnTo>
                  <a:pt x="39621" y="45716"/>
                </a:lnTo>
                <a:lnTo>
                  <a:pt x="39621" y="36572"/>
                </a:lnTo>
                <a:lnTo>
                  <a:pt x="39621" y="27429"/>
                </a:lnTo>
                <a:lnTo>
                  <a:pt x="36573" y="18286"/>
                </a:lnTo>
                <a:lnTo>
                  <a:pt x="36573" y="12190"/>
                </a:lnTo>
                <a:lnTo>
                  <a:pt x="30477" y="6095"/>
                </a:lnTo>
                <a:lnTo>
                  <a:pt x="24382" y="3047"/>
                </a:lnTo>
                <a:lnTo>
                  <a:pt x="18286" y="0"/>
                </a:lnTo>
                <a:lnTo>
                  <a:pt x="12191" y="3047"/>
                </a:lnTo>
                <a:lnTo>
                  <a:pt x="6095" y="6095"/>
                </a:lnTo>
                <a:lnTo>
                  <a:pt x="0" y="15238"/>
                </a:lnTo>
                <a:lnTo>
                  <a:pt x="0" y="24381"/>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81" name="object 281"/>
          <p:cNvSpPr/>
          <p:nvPr/>
        </p:nvSpPr>
        <p:spPr>
          <a:xfrm>
            <a:off x="7552459" y="1328816"/>
            <a:ext cx="21590" cy="30480"/>
          </a:xfrm>
          <a:custGeom>
            <a:avLst/>
            <a:gdLst/>
            <a:ahLst/>
            <a:cxnLst/>
            <a:rect l="l" t="t" r="r" b="b"/>
            <a:pathLst>
              <a:path w="21590" h="30480">
                <a:moveTo>
                  <a:pt x="9143" y="0"/>
                </a:moveTo>
                <a:lnTo>
                  <a:pt x="15239" y="3047"/>
                </a:lnTo>
                <a:lnTo>
                  <a:pt x="18286" y="9143"/>
                </a:lnTo>
                <a:lnTo>
                  <a:pt x="21334" y="18286"/>
                </a:lnTo>
                <a:lnTo>
                  <a:pt x="18286" y="21334"/>
                </a:lnTo>
                <a:lnTo>
                  <a:pt x="15239" y="27429"/>
                </a:lnTo>
                <a:lnTo>
                  <a:pt x="9143" y="30477"/>
                </a:lnTo>
                <a:lnTo>
                  <a:pt x="6095" y="30477"/>
                </a:lnTo>
                <a:lnTo>
                  <a:pt x="3047" y="27429"/>
                </a:lnTo>
                <a:lnTo>
                  <a:pt x="0" y="24381"/>
                </a:lnTo>
                <a:lnTo>
                  <a:pt x="0" y="15238"/>
                </a:lnTo>
                <a:lnTo>
                  <a:pt x="0" y="6095"/>
                </a:lnTo>
                <a:lnTo>
                  <a:pt x="3047" y="3047"/>
                </a:lnTo>
                <a:lnTo>
                  <a:pt x="9143" y="0"/>
                </a:lnTo>
              </a:path>
            </a:pathLst>
          </a:custGeom>
          <a:ln w="51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82" name="object 282"/>
          <p:cNvSpPr txBox="1"/>
          <p:nvPr/>
        </p:nvSpPr>
        <p:spPr>
          <a:xfrm>
            <a:off x="7436134" y="1291885"/>
            <a:ext cx="217804" cy="284480"/>
          </a:xfrm>
          <a:prstGeom prst="rect">
            <a:avLst/>
          </a:prstGeom>
        </p:spPr>
        <p:txBody>
          <a:bodyPr vert="horz" wrap="square" lIns="0" tIns="0" rIns="0" bIns="0" rtlCol="0">
            <a:spAutoFit/>
          </a:bodyPr>
          <a:lstStyle/>
          <a:p>
            <a:pPr marL="48895"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5</a:t>
            </a:r>
            <a:r>
              <a:rPr kumimoji="1" sz="800" b="0" i="0" u="none" strike="noStrike" kern="1200" cap="none" spc="415" normalizeH="0" baseline="0" noProof="0" dirty="0">
                <a:ln>
                  <a:noFill/>
                </a:ln>
                <a:solidFill>
                  <a:prstClr val="black"/>
                </a:solidFill>
                <a:effectLst/>
                <a:uLnTx/>
                <a:uFillTx/>
                <a:latin typeface="MS UI Gothic"/>
                <a:ea typeface="+mn-ea"/>
                <a:cs typeface="MS UI Gothic"/>
              </a:rPr>
              <a:t>9</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a:p>
            <a:pPr marL="12700" marR="0" lvl="0" indent="0" algn="l" defTabSz="914400" rtl="0" eaLnBrk="1" fontAlgn="auto" latinLnBrk="0" hangingPunct="1">
              <a:lnSpc>
                <a:spcPct val="100000"/>
              </a:lnSpc>
              <a:spcBef>
                <a:spcPts val="260"/>
              </a:spcBef>
              <a:spcAft>
                <a:spcPts val="0"/>
              </a:spcAft>
              <a:buClrTx/>
              <a:buSzTx/>
              <a:buFontTx/>
              <a:buNone/>
              <a:tabLst/>
              <a:defRPr/>
            </a:pPr>
            <a:r>
              <a:rPr kumimoji="1" sz="800" b="0" i="0" u="none" strike="noStrike" kern="1200" cap="none" spc="210" normalizeH="0" baseline="0" noProof="0" dirty="0">
                <a:ln>
                  <a:noFill/>
                </a:ln>
                <a:solidFill>
                  <a:prstClr val="black"/>
                </a:solidFill>
                <a:effectLst/>
                <a:uLnTx/>
                <a:uFillTx/>
                <a:latin typeface="MS UI Gothic"/>
                <a:ea typeface="+mn-ea"/>
                <a:cs typeface="MS UI Gothic"/>
              </a:rPr>
              <a:t>60</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283" name="object 283"/>
          <p:cNvSpPr txBox="1"/>
          <p:nvPr/>
        </p:nvSpPr>
        <p:spPr>
          <a:xfrm>
            <a:off x="651721" y="6741249"/>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7</a:t>
            </a:r>
            <a:r>
              <a:rPr kumimoji="1" sz="800" b="0" i="0" u="none" strike="noStrike" kern="1200" cap="none" spc="415" normalizeH="0" baseline="0" noProof="0" dirty="0">
                <a:ln>
                  <a:noFill/>
                </a:ln>
                <a:solidFill>
                  <a:prstClr val="black"/>
                </a:solidFill>
                <a:effectLst/>
                <a:uLnTx/>
                <a:uFillTx/>
                <a:latin typeface="MS UI Gothic"/>
                <a:ea typeface="+mn-ea"/>
                <a:cs typeface="MS UI Gothic"/>
              </a:rPr>
              <a:t>8</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284" name="object 284"/>
          <p:cNvSpPr txBox="1"/>
          <p:nvPr/>
        </p:nvSpPr>
        <p:spPr>
          <a:xfrm>
            <a:off x="651721" y="6348090"/>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6</a:t>
            </a:r>
            <a:r>
              <a:rPr kumimoji="1" sz="800" b="0" i="0" u="none" strike="noStrike" kern="1200" cap="none" spc="415" normalizeH="0" baseline="0" noProof="0" dirty="0">
                <a:ln>
                  <a:noFill/>
                </a:ln>
                <a:solidFill>
                  <a:prstClr val="black"/>
                </a:solidFill>
                <a:effectLst/>
                <a:uLnTx/>
                <a:uFillTx/>
                <a:latin typeface="MS UI Gothic"/>
                <a:ea typeface="+mn-ea"/>
                <a:cs typeface="MS UI Gothic"/>
              </a:rPr>
              <a:t>7</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285" name="object 285"/>
          <p:cNvSpPr txBox="1"/>
          <p:nvPr/>
        </p:nvSpPr>
        <p:spPr>
          <a:xfrm>
            <a:off x="929071" y="3538072"/>
            <a:ext cx="180975" cy="12890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5" normalizeH="0" baseline="0" noProof="0" dirty="0">
                <a:ln>
                  <a:noFill/>
                </a:ln>
                <a:solidFill>
                  <a:prstClr val="black"/>
                </a:solidFill>
                <a:effectLst/>
                <a:uLnTx/>
                <a:uFillTx/>
                <a:latin typeface="MS UI Gothic"/>
                <a:ea typeface="+mn-ea"/>
                <a:cs typeface="MS UI Gothic"/>
              </a:rPr>
              <a:t>4</a:t>
            </a:r>
            <a:r>
              <a:rPr kumimoji="1" sz="800" b="0" i="0" u="none" strike="noStrike" kern="1200" cap="none" spc="415" normalizeH="0" baseline="0" noProof="0" dirty="0">
                <a:ln>
                  <a:noFill/>
                </a:ln>
                <a:solidFill>
                  <a:prstClr val="black"/>
                </a:solidFill>
                <a:effectLst/>
                <a:uLnTx/>
                <a:uFillTx/>
                <a:latin typeface="MS UI Gothic"/>
                <a:ea typeface="+mn-ea"/>
                <a:cs typeface="MS UI Gothic"/>
              </a:rPr>
              <a:t>9</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286" name="object 286"/>
          <p:cNvSpPr txBox="1"/>
          <p:nvPr/>
        </p:nvSpPr>
        <p:spPr>
          <a:xfrm>
            <a:off x="1974468" y="4229909"/>
            <a:ext cx="443230" cy="440055"/>
          </a:xfrm>
          <a:prstGeom prst="rect">
            <a:avLst/>
          </a:prstGeom>
        </p:spPr>
        <p:txBody>
          <a:bodyPr vert="horz" wrap="square" lIns="0" tIns="0" rIns="0" bIns="0" rtlCol="0">
            <a:spAutoFit/>
          </a:bodyPr>
          <a:lstStyle/>
          <a:p>
            <a:pPr marL="97790" marR="0" lvl="0" indent="0" algn="l" defTabSz="914400" rtl="0" eaLnBrk="1" fontAlgn="auto" latinLnBrk="0" hangingPunct="1">
              <a:lnSpc>
                <a:spcPct val="100000"/>
              </a:lnSpc>
              <a:spcBef>
                <a:spcPts val="0"/>
              </a:spcBef>
              <a:spcAft>
                <a:spcPts val="0"/>
              </a:spcAft>
              <a:buClrTx/>
              <a:buSzTx/>
              <a:buFontTx/>
              <a:buNone/>
              <a:tabLst/>
              <a:defRPr/>
            </a:pPr>
            <a:r>
              <a:rPr kumimoji="1" sz="800" b="0" i="0" u="none" strike="noStrike" kern="1200" cap="none" spc="210" normalizeH="0" baseline="0" noProof="0" dirty="0">
                <a:ln>
                  <a:noFill/>
                </a:ln>
                <a:solidFill>
                  <a:prstClr val="black"/>
                </a:solidFill>
                <a:effectLst/>
                <a:uLnTx/>
                <a:uFillTx/>
                <a:latin typeface="MS UI Gothic"/>
                <a:ea typeface="+mn-ea"/>
                <a:cs typeface="MS UI Gothic"/>
              </a:rPr>
              <a:t>58</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a:p>
            <a:pPr marL="12700" marR="0" lvl="0" indent="0" algn="l" defTabSz="914400" rtl="0" eaLnBrk="1" fontAlgn="auto" latinLnBrk="0" hangingPunct="1">
              <a:lnSpc>
                <a:spcPct val="100000"/>
              </a:lnSpc>
              <a:spcBef>
                <a:spcPts val="260"/>
              </a:spcBef>
              <a:spcAft>
                <a:spcPts val="0"/>
              </a:spcAft>
              <a:buClrTx/>
              <a:buSzTx/>
              <a:buFontTx/>
              <a:buNone/>
              <a:tabLst/>
              <a:defRPr/>
            </a:pPr>
            <a:r>
              <a:rPr kumimoji="1" sz="800" b="0" i="0" u="none" strike="noStrike" kern="1200" cap="none" spc="210" normalizeH="0" baseline="0" noProof="0" dirty="0">
                <a:ln>
                  <a:noFill/>
                </a:ln>
                <a:solidFill>
                  <a:prstClr val="black"/>
                </a:solidFill>
                <a:effectLst/>
                <a:uLnTx/>
                <a:uFillTx/>
                <a:latin typeface="MS UI Gothic"/>
                <a:ea typeface="+mn-ea"/>
                <a:cs typeface="MS UI Gothic"/>
              </a:rPr>
              <a:t>59</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a:p>
            <a:pPr marL="118745" marR="0" lvl="0" indent="0" algn="l" defTabSz="914400" rtl="0" eaLnBrk="1" fontAlgn="auto" latinLnBrk="0" hangingPunct="1">
              <a:lnSpc>
                <a:spcPct val="100000"/>
              </a:lnSpc>
              <a:spcBef>
                <a:spcPts val="45"/>
              </a:spcBef>
              <a:spcAft>
                <a:spcPts val="0"/>
              </a:spcAft>
              <a:buClrTx/>
              <a:buSzTx/>
              <a:buFontTx/>
              <a:buNone/>
              <a:tabLst/>
              <a:defRPr/>
            </a:pPr>
            <a:r>
              <a:rPr kumimoji="1" sz="1200" b="0" i="0" u="none" strike="noStrike" kern="1200" cap="none" spc="7" normalizeH="0" baseline="-13888" noProof="0" dirty="0">
                <a:ln>
                  <a:noFill/>
                </a:ln>
                <a:solidFill>
                  <a:prstClr val="black"/>
                </a:solidFill>
                <a:effectLst/>
                <a:uLnTx/>
                <a:uFillTx/>
                <a:latin typeface="MS UI Gothic"/>
                <a:ea typeface="+mn-ea"/>
                <a:cs typeface="MS UI Gothic"/>
              </a:rPr>
              <a:t>6</a:t>
            </a:r>
            <a:r>
              <a:rPr kumimoji="1" sz="1200" b="0" i="0" u="none" strike="noStrike" kern="1200" cap="none" spc="622" normalizeH="0" baseline="-13888" noProof="0" dirty="0">
                <a:ln>
                  <a:noFill/>
                </a:ln>
                <a:solidFill>
                  <a:prstClr val="black"/>
                </a:solidFill>
                <a:effectLst/>
                <a:uLnTx/>
                <a:uFillTx/>
                <a:latin typeface="MS UI Gothic"/>
                <a:ea typeface="+mn-ea"/>
                <a:cs typeface="MS UI Gothic"/>
              </a:rPr>
              <a:t>0</a:t>
            </a:r>
            <a:r>
              <a:rPr kumimoji="1" sz="800" b="0" i="0" u="none" strike="noStrike" kern="1200" cap="none" spc="5" normalizeH="0" baseline="0" noProof="0" dirty="0">
                <a:ln>
                  <a:noFill/>
                </a:ln>
                <a:solidFill>
                  <a:prstClr val="black"/>
                </a:solidFill>
                <a:effectLst/>
                <a:uLnTx/>
                <a:uFillTx/>
                <a:latin typeface="MS UI Gothic"/>
                <a:ea typeface="+mn-ea"/>
                <a:cs typeface="MS UI Gothic"/>
              </a:rPr>
              <a:t>6</a:t>
            </a:r>
            <a:r>
              <a:rPr kumimoji="1" sz="800" b="0" i="0" u="none" strike="noStrike" kern="1200" cap="none" spc="415" normalizeH="0" baseline="0" noProof="0" dirty="0">
                <a:ln>
                  <a:noFill/>
                </a:ln>
                <a:solidFill>
                  <a:prstClr val="black"/>
                </a:solidFill>
                <a:effectLst/>
                <a:uLnTx/>
                <a:uFillTx/>
                <a:latin typeface="MS UI Gothic"/>
                <a:ea typeface="+mn-ea"/>
                <a:cs typeface="MS UI Gothic"/>
              </a:rPr>
              <a:t>1</a:t>
            </a:r>
            <a:endParaRPr kumimoji="1" sz="80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287" name="object 287"/>
          <p:cNvSpPr/>
          <p:nvPr/>
        </p:nvSpPr>
        <p:spPr>
          <a:xfrm>
            <a:off x="2136511" y="2575342"/>
            <a:ext cx="1582420" cy="2307590"/>
          </a:xfrm>
          <a:custGeom>
            <a:avLst/>
            <a:gdLst/>
            <a:ahLst/>
            <a:cxnLst/>
            <a:rect l="l" t="t" r="r" b="b"/>
            <a:pathLst>
              <a:path w="1582420" h="2307590">
                <a:moveTo>
                  <a:pt x="280397" y="2301045"/>
                </a:moveTo>
                <a:lnTo>
                  <a:pt x="268206" y="2307141"/>
                </a:lnTo>
                <a:lnTo>
                  <a:pt x="295636" y="2249234"/>
                </a:lnTo>
                <a:lnTo>
                  <a:pt x="274302" y="2081608"/>
                </a:lnTo>
                <a:lnTo>
                  <a:pt x="0" y="1612256"/>
                </a:lnTo>
                <a:lnTo>
                  <a:pt x="30477" y="1423295"/>
                </a:lnTo>
                <a:lnTo>
                  <a:pt x="67051" y="1118521"/>
                </a:lnTo>
                <a:lnTo>
                  <a:pt x="128007" y="935657"/>
                </a:lnTo>
                <a:lnTo>
                  <a:pt x="161533" y="822890"/>
                </a:lnTo>
                <a:lnTo>
                  <a:pt x="301732" y="420588"/>
                </a:lnTo>
                <a:lnTo>
                  <a:pt x="490696" y="0"/>
                </a:lnTo>
                <a:lnTo>
                  <a:pt x="594321" y="155434"/>
                </a:lnTo>
                <a:lnTo>
                  <a:pt x="1100257" y="935657"/>
                </a:lnTo>
                <a:lnTo>
                  <a:pt x="1401989" y="1405009"/>
                </a:lnTo>
                <a:lnTo>
                  <a:pt x="1581810" y="1977985"/>
                </a:lnTo>
                <a:lnTo>
                  <a:pt x="594321" y="2221804"/>
                </a:lnTo>
                <a:lnTo>
                  <a:pt x="280397" y="2301045"/>
                </a:lnTo>
              </a:path>
            </a:pathLst>
          </a:custGeom>
          <a:ln w="24382">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88" name="object 288"/>
          <p:cNvSpPr/>
          <p:nvPr/>
        </p:nvSpPr>
        <p:spPr>
          <a:xfrm>
            <a:off x="3227624" y="1136808"/>
            <a:ext cx="2106295" cy="2724785"/>
          </a:xfrm>
          <a:custGeom>
            <a:avLst/>
            <a:gdLst/>
            <a:ahLst/>
            <a:cxnLst/>
            <a:rect l="l" t="t" r="r" b="b"/>
            <a:pathLst>
              <a:path w="2106295" h="2724785">
                <a:moveTo>
                  <a:pt x="1722009" y="30477"/>
                </a:moveTo>
                <a:lnTo>
                  <a:pt x="1459898" y="335251"/>
                </a:lnTo>
                <a:lnTo>
                  <a:pt x="1889638" y="563832"/>
                </a:lnTo>
                <a:lnTo>
                  <a:pt x="1926212" y="838129"/>
                </a:lnTo>
                <a:lnTo>
                  <a:pt x="2106032" y="2038940"/>
                </a:lnTo>
                <a:lnTo>
                  <a:pt x="2102985" y="2374191"/>
                </a:lnTo>
                <a:lnTo>
                  <a:pt x="2102985" y="2429051"/>
                </a:lnTo>
                <a:lnTo>
                  <a:pt x="2084698" y="2575342"/>
                </a:lnTo>
                <a:lnTo>
                  <a:pt x="2008503" y="2724682"/>
                </a:lnTo>
                <a:lnTo>
                  <a:pt x="1737248" y="2599724"/>
                </a:lnTo>
                <a:lnTo>
                  <a:pt x="1529997" y="2374191"/>
                </a:lnTo>
                <a:lnTo>
                  <a:pt x="1188643" y="1996271"/>
                </a:lnTo>
                <a:lnTo>
                  <a:pt x="603465" y="1164237"/>
                </a:lnTo>
                <a:lnTo>
                  <a:pt x="435836" y="938704"/>
                </a:lnTo>
                <a:lnTo>
                  <a:pt x="295637" y="749744"/>
                </a:lnTo>
                <a:lnTo>
                  <a:pt x="0" y="243819"/>
                </a:lnTo>
                <a:lnTo>
                  <a:pt x="283445" y="204198"/>
                </a:lnTo>
                <a:lnTo>
                  <a:pt x="935676" y="207246"/>
                </a:lnTo>
                <a:lnTo>
                  <a:pt x="1051492" y="225533"/>
                </a:lnTo>
                <a:lnTo>
                  <a:pt x="1158165" y="231628"/>
                </a:lnTo>
                <a:lnTo>
                  <a:pt x="1429420" y="39620"/>
                </a:lnTo>
                <a:lnTo>
                  <a:pt x="1563523" y="0"/>
                </a:lnTo>
                <a:lnTo>
                  <a:pt x="1722009" y="30477"/>
                </a:lnTo>
              </a:path>
            </a:pathLst>
          </a:custGeom>
          <a:ln w="24382">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89" name="object 289"/>
          <p:cNvSpPr/>
          <p:nvPr/>
        </p:nvSpPr>
        <p:spPr>
          <a:xfrm>
            <a:off x="5117263" y="990516"/>
            <a:ext cx="1274445" cy="2575560"/>
          </a:xfrm>
          <a:custGeom>
            <a:avLst/>
            <a:gdLst/>
            <a:ahLst/>
            <a:cxnLst/>
            <a:rect l="l" t="t" r="r" b="b"/>
            <a:pathLst>
              <a:path w="1274445" h="2575560">
                <a:moveTo>
                  <a:pt x="359640" y="2566199"/>
                </a:moveTo>
                <a:lnTo>
                  <a:pt x="213346" y="2575342"/>
                </a:lnTo>
                <a:lnTo>
                  <a:pt x="213346" y="2520483"/>
                </a:lnTo>
                <a:lnTo>
                  <a:pt x="216394" y="2185231"/>
                </a:lnTo>
                <a:lnTo>
                  <a:pt x="36573" y="984421"/>
                </a:lnTo>
                <a:lnTo>
                  <a:pt x="0" y="710124"/>
                </a:lnTo>
                <a:lnTo>
                  <a:pt x="188963" y="362681"/>
                </a:lnTo>
                <a:lnTo>
                  <a:pt x="323067" y="353538"/>
                </a:lnTo>
                <a:lnTo>
                  <a:pt x="972249" y="146291"/>
                </a:lnTo>
                <a:lnTo>
                  <a:pt x="1264838" y="0"/>
                </a:lnTo>
                <a:lnTo>
                  <a:pt x="1261790" y="118861"/>
                </a:lnTo>
                <a:lnTo>
                  <a:pt x="1255695" y="551641"/>
                </a:lnTo>
                <a:lnTo>
                  <a:pt x="1273982" y="1249574"/>
                </a:lnTo>
                <a:lnTo>
                  <a:pt x="1161213" y="1398914"/>
                </a:lnTo>
                <a:lnTo>
                  <a:pt x="966153" y="1734165"/>
                </a:lnTo>
                <a:lnTo>
                  <a:pt x="804620" y="2026749"/>
                </a:lnTo>
                <a:lnTo>
                  <a:pt x="719281" y="2285807"/>
                </a:lnTo>
                <a:lnTo>
                  <a:pt x="606513" y="2371144"/>
                </a:lnTo>
                <a:lnTo>
                  <a:pt x="420596" y="2520483"/>
                </a:lnTo>
                <a:lnTo>
                  <a:pt x="359640" y="2566199"/>
                </a:lnTo>
              </a:path>
            </a:pathLst>
          </a:custGeom>
          <a:ln w="24382">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90" name="object 290"/>
          <p:cNvSpPr/>
          <p:nvPr/>
        </p:nvSpPr>
        <p:spPr>
          <a:xfrm>
            <a:off x="5836545" y="1944460"/>
            <a:ext cx="2273935" cy="1953895"/>
          </a:xfrm>
          <a:custGeom>
            <a:avLst/>
            <a:gdLst/>
            <a:ahLst/>
            <a:cxnLst/>
            <a:rect l="l" t="t" r="r" b="b"/>
            <a:pathLst>
              <a:path w="2273934" h="1953895">
                <a:moveTo>
                  <a:pt x="1164261" y="1953603"/>
                </a:moveTo>
                <a:lnTo>
                  <a:pt x="1152070" y="1953603"/>
                </a:lnTo>
                <a:lnTo>
                  <a:pt x="627847" y="1846932"/>
                </a:lnTo>
                <a:lnTo>
                  <a:pt x="234681" y="1597017"/>
                </a:lnTo>
                <a:lnTo>
                  <a:pt x="207250" y="1566539"/>
                </a:lnTo>
                <a:lnTo>
                  <a:pt x="0" y="1331863"/>
                </a:lnTo>
                <a:lnTo>
                  <a:pt x="85338" y="1072805"/>
                </a:lnTo>
                <a:lnTo>
                  <a:pt x="246872" y="780222"/>
                </a:lnTo>
                <a:lnTo>
                  <a:pt x="441931" y="444970"/>
                </a:lnTo>
                <a:lnTo>
                  <a:pt x="554700" y="295631"/>
                </a:lnTo>
                <a:lnTo>
                  <a:pt x="1694579" y="64002"/>
                </a:lnTo>
                <a:lnTo>
                  <a:pt x="2014598" y="0"/>
                </a:lnTo>
                <a:lnTo>
                  <a:pt x="2221849" y="158482"/>
                </a:lnTo>
                <a:lnTo>
                  <a:pt x="2264518" y="256010"/>
                </a:lnTo>
                <a:lnTo>
                  <a:pt x="2273662" y="569927"/>
                </a:lnTo>
                <a:lnTo>
                  <a:pt x="2182228" y="801556"/>
                </a:lnTo>
                <a:lnTo>
                  <a:pt x="2209658" y="1462916"/>
                </a:lnTo>
                <a:lnTo>
                  <a:pt x="2090793" y="1566539"/>
                </a:lnTo>
                <a:lnTo>
                  <a:pt x="1694579" y="1907887"/>
                </a:lnTo>
                <a:lnTo>
                  <a:pt x="1648862" y="1947507"/>
                </a:lnTo>
                <a:lnTo>
                  <a:pt x="1164261" y="1953603"/>
                </a:lnTo>
              </a:path>
            </a:pathLst>
          </a:custGeom>
          <a:ln w="24382">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91" name="object 291"/>
          <p:cNvSpPr/>
          <p:nvPr/>
        </p:nvSpPr>
        <p:spPr>
          <a:xfrm>
            <a:off x="5723776" y="3276324"/>
            <a:ext cx="2511425" cy="1341120"/>
          </a:xfrm>
          <a:custGeom>
            <a:avLst/>
            <a:gdLst/>
            <a:ahLst/>
            <a:cxnLst/>
            <a:rect l="l" t="t" r="r" b="b"/>
            <a:pathLst>
              <a:path w="2511425" h="1341120">
                <a:moveTo>
                  <a:pt x="740616" y="515068"/>
                </a:moveTo>
                <a:lnTo>
                  <a:pt x="1264838" y="621739"/>
                </a:lnTo>
                <a:lnTo>
                  <a:pt x="1277030" y="621739"/>
                </a:lnTo>
                <a:lnTo>
                  <a:pt x="1761630" y="615644"/>
                </a:lnTo>
                <a:lnTo>
                  <a:pt x="1807348" y="576023"/>
                </a:lnTo>
                <a:lnTo>
                  <a:pt x="2203562" y="234676"/>
                </a:lnTo>
                <a:lnTo>
                  <a:pt x="2322427" y="131052"/>
                </a:lnTo>
                <a:lnTo>
                  <a:pt x="2386430" y="234676"/>
                </a:lnTo>
                <a:lnTo>
                  <a:pt x="2511390" y="426683"/>
                </a:lnTo>
                <a:lnTo>
                  <a:pt x="2304140" y="1341006"/>
                </a:lnTo>
                <a:lnTo>
                  <a:pt x="1810395" y="1139855"/>
                </a:lnTo>
                <a:lnTo>
                  <a:pt x="499839" y="609548"/>
                </a:lnTo>
                <a:lnTo>
                  <a:pt x="362688" y="716219"/>
                </a:lnTo>
                <a:lnTo>
                  <a:pt x="252967" y="399254"/>
                </a:lnTo>
                <a:lnTo>
                  <a:pt x="121912" y="234676"/>
                </a:lnTo>
                <a:lnTo>
                  <a:pt x="94481" y="201150"/>
                </a:lnTo>
                <a:lnTo>
                  <a:pt x="0" y="88384"/>
                </a:lnTo>
                <a:lnTo>
                  <a:pt x="0" y="85336"/>
                </a:lnTo>
                <a:lnTo>
                  <a:pt x="112768" y="0"/>
                </a:lnTo>
                <a:lnTo>
                  <a:pt x="320019" y="234676"/>
                </a:lnTo>
                <a:lnTo>
                  <a:pt x="347449" y="265153"/>
                </a:lnTo>
                <a:lnTo>
                  <a:pt x="740616" y="515068"/>
                </a:lnTo>
              </a:path>
            </a:pathLst>
          </a:custGeom>
          <a:ln w="24382">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92" name="object 292"/>
          <p:cNvSpPr/>
          <p:nvPr/>
        </p:nvSpPr>
        <p:spPr>
          <a:xfrm>
            <a:off x="5723776" y="3364708"/>
            <a:ext cx="2304415" cy="2761615"/>
          </a:xfrm>
          <a:custGeom>
            <a:avLst/>
            <a:gdLst/>
            <a:ahLst/>
            <a:cxnLst/>
            <a:rect l="l" t="t" r="r" b="b"/>
            <a:pathLst>
              <a:path w="2304415" h="2761615">
                <a:moveTo>
                  <a:pt x="252967" y="310869"/>
                </a:moveTo>
                <a:lnTo>
                  <a:pt x="362688" y="627835"/>
                </a:lnTo>
                <a:lnTo>
                  <a:pt x="499839" y="521164"/>
                </a:lnTo>
                <a:lnTo>
                  <a:pt x="1810395" y="1051471"/>
                </a:lnTo>
                <a:lnTo>
                  <a:pt x="2304140" y="1252622"/>
                </a:lnTo>
                <a:lnTo>
                  <a:pt x="2279757" y="1670163"/>
                </a:lnTo>
                <a:lnTo>
                  <a:pt x="2090793" y="1667115"/>
                </a:lnTo>
                <a:lnTo>
                  <a:pt x="1953642" y="1944460"/>
                </a:lnTo>
                <a:lnTo>
                  <a:pt x="1886590" y="2075512"/>
                </a:lnTo>
                <a:lnTo>
                  <a:pt x="1810395" y="2008462"/>
                </a:lnTo>
                <a:lnTo>
                  <a:pt x="1612288" y="1846932"/>
                </a:lnTo>
                <a:lnTo>
                  <a:pt x="1002727" y="1243479"/>
                </a:lnTo>
                <a:lnTo>
                  <a:pt x="1185595" y="2742968"/>
                </a:lnTo>
                <a:lnTo>
                  <a:pt x="1133783" y="2761255"/>
                </a:lnTo>
                <a:lnTo>
                  <a:pt x="1002727" y="2438194"/>
                </a:lnTo>
                <a:lnTo>
                  <a:pt x="871672" y="2115133"/>
                </a:lnTo>
                <a:lnTo>
                  <a:pt x="329162" y="801556"/>
                </a:lnTo>
                <a:lnTo>
                  <a:pt x="60956" y="146291"/>
                </a:lnTo>
                <a:lnTo>
                  <a:pt x="0" y="0"/>
                </a:lnTo>
                <a:lnTo>
                  <a:pt x="94481" y="112766"/>
                </a:lnTo>
                <a:lnTo>
                  <a:pt x="121912" y="146291"/>
                </a:lnTo>
                <a:lnTo>
                  <a:pt x="252967" y="310869"/>
                </a:lnTo>
              </a:path>
            </a:pathLst>
          </a:custGeom>
          <a:ln w="24382">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93" name="object 293"/>
          <p:cNvSpPr/>
          <p:nvPr/>
        </p:nvSpPr>
        <p:spPr>
          <a:xfrm>
            <a:off x="5312323" y="3361660"/>
            <a:ext cx="1545590" cy="2987040"/>
          </a:xfrm>
          <a:custGeom>
            <a:avLst/>
            <a:gdLst/>
            <a:ahLst/>
            <a:cxnLst/>
            <a:rect l="l" t="t" r="r" b="b"/>
            <a:pathLst>
              <a:path w="1545590" h="2987040">
                <a:moveTo>
                  <a:pt x="1249599" y="2880117"/>
                </a:moveTo>
                <a:lnTo>
                  <a:pt x="996631" y="2986788"/>
                </a:lnTo>
                <a:lnTo>
                  <a:pt x="707090" y="2581438"/>
                </a:lnTo>
                <a:lnTo>
                  <a:pt x="652230" y="2456480"/>
                </a:lnTo>
                <a:lnTo>
                  <a:pt x="304780" y="1712831"/>
                </a:lnTo>
                <a:lnTo>
                  <a:pt x="286493" y="1667115"/>
                </a:lnTo>
                <a:lnTo>
                  <a:pt x="307828" y="1377579"/>
                </a:lnTo>
                <a:lnTo>
                  <a:pt x="402310" y="810699"/>
                </a:lnTo>
                <a:lnTo>
                  <a:pt x="353545" y="548593"/>
                </a:lnTo>
                <a:lnTo>
                  <a:pt x="310876" y="502877"/>
                </a:lnTo>
                <a:lnTo>
                  <a:pt x="198107" y="429731"/>
                </a:lnTo>
                <a:lnTo>
                  <a:pt x="0" y="350490"/>
                </a:lnTo>
                <a:lnTo>
                  <a:pt x="18286" y="204198"/>
                </a:lnTo>
                <a:lnTo>
                  <a:pt x="164581" y="195055"/>
                </a:lnTo>
                <a:lnTo>
                  <a:pt x="225537" y="149339"/>
                </a:lnTo>
                <a:lnTo>
                  <a:pt x="411453" y="0"/>
                </a:lnTo>
                <a:lnTo>
                  <a:pt x="411453" y="3047"/>
                </a:lnTo>
                <a:lnTo>
                  <a:pt x="472409" y="149339"/>
                </a:lnTo>
                <a:lnTo>
                  <a:pt x="740616" y="804604"/>
                </a:lnTo>
                <a:lnTo>
                  <a:pt x="1283125" y="2118181"/>
                </a:lnTo>
                <a:lnTo>
                  <a:pt x="1414181" y="2441242"/>
                </a:lnTo>
                <a:lnTo>
                  <a:pt x="1545236" y="2764302"/>
                </a:lnTo>
                <a:lnTo>
                  <a:pt x="1353225" y="2843544"/>
                </a:lnTo>
                <a:lnTo>
                  <a:pt x="1249599" y="2880117"/>
                </a:lnTo>
              </a:path>
            </a:pathLst>
          </a:custGeom>
          <a:ln w="24382">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94" name="object 294"/>
          <p:cNvSpPr/>
          <p:nvPr/>
        </p:nvSpPr>
        <p:spPr>
          <a:xfrm>
            <a:off x="6726504" y="4608187"/>
            <a:ext cx="883919" cy="1499870"/>
          </a:xfrm>
          <a:custGeom>
            <a:avLst/>
            <a:gdLst/>
            <a:ahLst/>
            <a:cxnLst/>
            <a:rect l="l" t="t" r="r" b="b"/>
            <a:pathLst>
              <a:path w="883920" h="1499870">
                <a:moveTo>
                  <a:pt x="249919" y="1459868"/>
                </a:moveTo>
                <a:lnTo>
                  <a:pt x="182868" y="1499489"/>
                </a:lnTo>
                <a:lnTo>
                  <a:pt x="0" y="0"/>
                </a:lnTo>
                <a:lnTo>
                  <a:pt x="609560" y="603453"/>
                </a:lnTo>
                <a:lnTo>
                  <a:pt x="807668" y="764983"/>
                </a:lnTo>
                <a:lnTo>
                  <a:pt x="883863" y="832033"/>
                </a:lnTo>
                <a:lnTo>
                  <a:pt x="807668" y="932609"/>
                </a:lnTo>
                <a:lnTo>
                  <a:pt x="731473" y="1033184"/>
                </a:lnTo>
                <a:lnTo>
                  <a:pt x="505935" y="1264813"/>
                </a:lnTo>
                <a:lnTo>
                  <a:pt x="329162" y="1401961"/>
                </a:lnTo>
                <a:lnTo>
                  <a:pt x="249919" y="1459868"/>
                </a:lnTo>
              </a:path>
            </a:pathLst>
          </a:custGeom>
          <a:ln w="24382">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95" name="object 295"/>
          <p:cNvSpPr/>
          <p:nvPr/>
        </p:nvSpPr>
        <p:spPr>
          <a:xfrm>
            <a:off x="4455890" y="3712150"/>
            <a:ext cx="1853564" cy="3044825"/>
          </a:xfrm>
          <a:custGeom>
            <a:avLst/>
            <a:gdLst/>
            <a:ahLst/>
            <a:cxnLst/>
            <a:rect l="l" t="t" r="r" b="b"/>
            <a:pathLst>
              <a:path w="1853564" h="3044825">
                <a:moveTo>
                  <a:pt x="1161213" y="1362341"/>
                </a:moveTo>
                <a:lnTo>
                  <a:pt x="1508663" y="2105990"/>
                </a:lnTo>
                <a:lnTo>
                  <a:pt x="1563523" y="2230947"/>
                </a:lnTo>
                <a:lnTo>
                  <a:pt x="1853065" y="2636297"/>
                </a:lnTo>
                <a:lnTo>
                  <a:pt x="1779917" y="2694204"/>
                </a:lnTo>
                <a:lnTo>
                  <a:pt x="1587906" y="2785637"/>
                </a:lnTo>
                <a:lnTo>
                  <a:pt x="1542189" y="2721634"/>
                </a:lnTo>
                <a:lnTo>
                  <a:pt x="1051492" y="2974597"/>
                </a:lnTo>
                <a:lnTo>
                  <a:pt x="1002727" y="2880117"/>
                </a:lnTo>
                <a:lnTo>
                  <a:pt x="536413" y="3044695"/>
                </a:lnTo>
                <a:lnTo>
                  <a:pt x="554700" y="2739920"/>
                </a:lnTo>
                <a:lnTo>
                  <a:pt x="326115" y="2666775"/>
                </a:lnTo>
                <a:lnTo>
                  <a:pt x="85338" y="2243138"/>
                </a:lnTo>
                <a:lnTo>
                  <a:pt x="85338" y="2154754"/>
                </a:lnTo>
                <a:lnTo>
                  <a:pt x="429740" y="2246186"/>
                </a:lnTo>
                <a:lnTo>
                  <a:pt x="377927" y="2090751"/>
                </a:lnTo>
                <a:lnTo>
                  <a:pt x="237728" y="1990176"/>
                </a:lnTo>
                <a:lnTo>
                  <a:pt x="112768" y="1935316"/>
                </a:lnTo>
                <a:lnTo>
                  <a:pt x="0" y="1959698"/>
                </a:lnTo>
                <a:lnTo>
                  <a:pt x="9143" y="1764643"/>
                </a:lnTo>
                <a:lnTo>
                  <a:pt x="950914" y="515068"/>
                </a:lnTo>
                <a:lnTo>
                  <a:pt x="792429" y="432779"/>
                </a:lnTo>
                <a:lnTo>
                  <a:pt x="789381" y="429731"/>
                </a:lnTo>
                <a:lnTo>
                  <a:pt x="731473" y="277344"/>
                </a:lnTo>
                <a:lnTo>
                  <a:pt x="780237" y="149339"/>
                </a:lnTo>
                <a:lnTo>
                  <a:pt x="856433" y="0"/>
                </a:lnTo>
                <a:lnTo>
                  <a:pt x="1054540" y="79241"/>
                </a:lnTo>
                <a:lnTo>
                  <a:pt x="1167309" y="152387"/>
                </a:lnTo>
                <a:lnTo>
                  <a:pt x="1209978" y="198103"/>
                </a:lnTo>
                <a:lnTo>
                  <a:pt x="1258743" y="460209"/>
                </a:lnTo>
                <a:lnTo>
                  <a:pt x="1164261" y="1027089"/>
                </a:lnTo>
                <a:lnTo>
                  <a:pt x="1142926" y="1316625"/>
                </a:lnTo>
                <a:lnTo>
                  <a:pt x="1161213" y="1362341"/>
                </a:lnTo>
              </a:path>
            </a:pathLst>
          </a:custGeom>
          <a:ln w="24382">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96" name="object 296"/>
          <p:cNvSpPr/>
          <p:nvPr/>
        </p:nvSpPr>
        <p:spPr>
          <a:xfrm>
            <a:off x="2871031" y="3989495"/>
            <a:ext cx="2377440" cy="2054225"/>
          </a:xfrm>
          <a:custGeom>
            <a:avLst/>
            <a:gdLst/>
            <a:ahLst/>
            <a:cxnLst/>
            <a:rect l="l" t="t" r="r" b="b"/>
            <a:pathLst>
              <a:path w="2377440" h="2054225">
                <a:moveTo>
                  <a:pt x="859480" y="1795120"/>
                </a:moveTo>
                <a:lnTo>
                  <a:pt x="673564" y="2054178"/>
                </a:lnTo>
                <a:lnTo>
                  <a:pt x="475457" y="1853027"/>
                </a:lnTo>
                <a:lnTo>
                  <a:pt x="256015" y="1740261"/>
                </a:lnTo>
                <a:lnTo>
                  <a:pt x="0" y="1432439"/>
                </a:lnTo>
                <a:lnTo>
                  <a:pt x="847289" y="563832"/>
                </a:lnTo>
                <a:lnTo>
                  <a:pt x="1520854" y="298678"/>
                </a:lnTo>
                <a:lnTo>
                  <a:pt x="1953642" y="79241"/>
                </a:lnTo>
                <a:lnTo>
                  <a:pt x="2316331" y="0"/>
                </a:lnTo>
                <a:lnTo>
                  <a:pt x="2374239" y="152387"/>
                </a:lnTo>
                <a:lnTo>
                  <a:pt x="2377287" y="155434"/>
                </a:lnTo>
                <a:lnTo>
                  <a:pt x="1325795" y="1325768"/>
                </a:lnTo>
                <a:lnTo>
                  <a:pt x="1115496" y="1664067"/>
                </a:lnTo>
                <a:lnTo>
                  <a:pt x="859480" y="1795120"/>
                </a:lnTo>
              </a:path>
            </a:pathLst>
          </a:custGeom>
          <a:ln w="24382">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97" name="object 297"/>
          <p:cNvSpPr/>
          <p:nvPr/>
        </p:nvSpPr>
        <p:spPr>
          <a:xfrm>
            <a:off x="2109080" y="4553328"/>
            <a:ext cx="1609725" cy="1356360"/>
          </a:xfrm>
          <a:custGeom>
            <a:avLst/>
            <a:gdLst/>
            <a:ahLst/>
            <a:cxnLst/>
            <a:rect l="l" t="t" r="r" b="b"/>
            <a:pathLst>
              <a:path w="1609725" h="1356360">
                <a:moveTo>
                  <a:pt x="134103" y="1347102"/>
                </a:moveTo>
                <a:lnTo>
                  <a:pt x="121912" y="1356245"/>
                </a:lnTo>
                <a:lnTo>
                  <a:pt x="0" y="1313577"/>
                </a:lnTo>
                <a:lnTo>
                  <a:pt x="3047" y="1307481"/>
                </a:lnTo>
                <a:lnTo>
                  <a:pt x="128007" y="1039280"/>
                </a:lnTo>
                <a:lnTo>
                  <a:pt x="100577" y="966134"/>
                </a:lnTo>
                <a:lnTo>
                  <a:pt x="316971" y="795460"/>
                </a:lnTo>
                <a:lnTo>
                  <a:pt x="350497" y="463256"/>
                </a:lnTo>
                <a:lnTo>
                  <a:pt x="295637" y="329156"/>
                </a:lnTo>
                <a:lnTo>
                  <a:pt x="307828" y="323060"/>
                </a:lnTo>
                <a:lnTo>
                  <a:pt x="621752" y="243819"/>
                </a:lnTo>
                <a:lnTo>
                  <a:pt x="1609240" y="0"/>
                </a:lnTo>
                <a:lnTo>
                  <a:pt x="761951" y="868606"/>
                </a:lnTo>
                <a:lnTo>
                  <a:pt x="621752" y="1036232"/>
                </a:lnTo>
                <a:lnTo>
                  <a:pt x="518126" y="1161190"/>
                </a:lnTo>
                <a:lnTo>
                  <a:pt x="134103" y="1347102"/>
                </a:lnTo>
              </a:path>
            </a:pathLst>
          </a:custGeom>
          <a:ln w="24382">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98" name="object 298"/>
          <p:cNvSpPr/>
          <p:nvPr/>
        </p:nvSpPr>
        <p:spPr>
          <a:xfrm>
            <a:off x="2243184" y="5421934"/>
            <a:ext cx="1301750" cy="1252855"/>
          </a:xfrm>
          <a:custGeom>
            <a:avLst/>
            <a:gdLst/>
            <a:ahLst/>
            <a:cxnLst/>
            <a:rect l="l" t="t" r="r" b="b"/>
            <a:pathLst>
              <a:path w="1301750" h="1252854">
                <a:moveTo>
                  <a:pt x="999679" y="990516"/>
                </a:moveTo>
                <a:lnTo>
                  <a:pt x="755855" y="1252622"/>
                </a:lnTo>
                <a:lnTo>
                  <a:pt x="487648" y="1017946"/>
                </a:lnTo>
                <a:lnTo>
                  <a:pt x="387071" y="926513"/>
                </a:lnTo>
                <a:lnTo>
                  <a:pt x="36573" y="804604"/>
                </a:lnTo>
                <a:lnTo>
                  <a:pt x="0" y="478495"/>
                </a:lnTo>
                <a:lnTo>
                  <a:pt x="384023" y="292583"/>
                </a:lnTo>
                <a:lnTo>
                  <a:pt x="487648" y="167625"/>
                </a:lnTo>
                <a:lnTo>
                  <a:pt x="627847" y="0"/>
                </a:lnTo>
                <a:lnTo>
                  <a:pt x="883863" y="307822"/>
                </a:lnTo>
                <a:lnTo>
                  <a:pt x="1103305" y="420588"/>
                </a:lnTo>
                <a:lnTo>
                  <a:pt x="1301412" y="621739"/>
                </a:lnTo>
                <a:lnTo>
                  <a:pt x="1182548" y="786317"/>
                </a:lnTo>
                <a:lnTo>
                  <a:pt x="999679" y="990516"/>
                </a:lnTo>
              </a:path>
            </a:pathLst>
          </a:custGeom>
          <a:ln w="24382">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99" name="object 299"/>
          <p:cNvSpPr/>
          <p:nvPr/>
        </p:nvSpPr>
        <p:spPr>
          <a:xfrm>
            <a:off x="636991" y="789365"/>
            <a:ext cx="8509635" cy="6068060"/>
          </a:xfrm>
          <a:custGeom>
            <a:avLst/>
            <a:gdLst/>
            <a:ahLst/>
            <a:cxnLst/>
            <a:rect l="l" t="t" r="r" b="b"/>
            <a:pathLst>
              <a:path w="8509635" h="6068059">
                <a:moveTo>
                  <a:pt x="0" y="6068056"/>
                </a:moveTo>
                <a:lnTo>
                  <a:pt x="0" y="0"/>
                </a:lnTo>
                <a:lnTo>
                  <a:pt x="8509470" y="0"/>
                </a:lnTo>
                <a:lnTo>
                  <a:pt x="8509470" y="6068056"/>
                </a:lnTo>
                <a:lnTo>
                  <a:pt x="0" y="6068056"/>
                </a:lnTo>
                <a:close/>
              </a:path>
            </a:pathLst>
          </a:custGeom>
          <a:ln w="12191">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00" name="object 300"/>
          <p:cNvSpPr txBox="1">
            <a:spLocks noGrp="1"/>
          </p:cNvSpPr>
          <p:nvPr>
            <p:ph type="title"/>
          </p:nvPr>
        </p:nvSpPr>
        <p:spPr>
          <a:xfrm>
            <a:off x="710083" y="406249"/>
            <a:ext cx="3080344" cy="333425"/>
          </a:xfrm>
          <a:prstGeom prst="rect">
            <a:avLst/>
          </a:prstGeom>
        </p:spPr>
        <p:txBody>
          <a:bodyPr vert="horz" wrap="square" lIns="0" tIns="0" rIns="0" bIns="0" rtlCol="0">
            <a:spAutoFit/>
          </a:bodyPr>
          <a:lstStyle/>
          <a:p>
            <a:pPr marL="12700">
              <a:lnSpc>
                <a:spcPts val="2610"/>
              </a:lnSpc>
            </a:pPr>
            <a:r>
              <a:rPr lang="ja-JP" altLang="en-US" spc="25" dirty="0" smtClean="0"/>
              <a:t>地番</a:t>
            </a:r>
            <a:r>
              <a:rPr spc="25" dirty="0" err="1" smtClean="0"/>
              <a:t>図</a:t>
            </a:r>
            <a:r>
              <a:rPr dirty="0" err="1"/>
              <a:t>（</a:t>
            </a:r>
            <a:r>
              <a:rPr spc="25" dirty="0" err="1" smtClean="0"/>
              <a:t>微地形</a:t>
            </a:r>
            <a:r>
              <a:rPr lang="ja-JP" altLang="en-US" spc="25" dirty="0" smtClean="0"/>
              <a:t>表現図</a:t>
            </a:r>
            <a:r>
              <a:rPr spc="1105" dirty="0" smtClean="0"/>
              <a:t>）</a:t>
            </a:r>
            <a:endParaRPr spc="1105" dirty="0"/>
          </a:p>
        </p:txBody>
      </p:sp>
      <p:sp>
        <p:nvSpPr>
          <p:cNvPr id="302" name="object 302"/>
          <p:cNvSpPr txBox="1"/>
          <p:nvPr/>
        </p:nvSpPr>
        <p:spPr>
          <a:xfrm>
            <a:off x="9209956" y="6336258"/>
            <a:ext cx="400685" cy="22352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1450" b="0" i="0" u="none" strike="noStrike" kern="1200" cap="none" spc="25" normalizeH="0" baseline="0" noProof="0" dirty="0">
                <a:ln>
                  <a:noFill/>
                </a:ln>
                <a:solidFill>
                  <a:prstClr val="black"/>
                </a:solidFill>
                <a:effectLst/>
                <a:uLnTx/>
                <a:uFillTx/>
                <a:latin typeface="MS UI Gothic"/>
                <a:ea typeface="+mn-ea"/>
                <a:cs typeface="MS UI Gothic"/>
              </a:rPr>
              <a:t>凡</a:t>
            </a:r>
            <a:r>
              <a:rPr kumimoji="1" sz="1450" b="0" i="0" u="none" strike="noStrike" kern="1200" cap="none" spc="10" normalizeH="0" baseline="0" noProof="0" dirty="0">
                <a:ln>
                  <a:noFill/>
                </a:ln>
                <a:solidFill>
                  <a:prstClr val="black"/>
                </a:solidFill>
                <a:effectLst/>
                <a:uLnTx/>
                <a:uFillTx/>
                <a:latin typeface="MS UI Gothic"/>
                <a:ea typeface="+mn-ea"/>
                <a:cs typeface="MS UI Gothic"/>
              </a:rPr>
              <a:t>例</a:t>
            </a:r>
            <a:endParaRPr kumimoji="1" sz="145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303" name="object 303"/>
          <p:cNvSpPr/>
          <p:nvPr/>
        </p:nvSpPr>
        <p:spPr>
          <a:xfrm>
            <a:off x="9222656" y="6656271"/>
            <a:ext cx="378460" cy="189230"/>
          </a:xfrm>
          <a:custGeom>
            <a:avLst/>
            <a:gdLst/>
            <a:ahLst/>
            <a:cxnLst/>
            <a:rect l="l" t="t" r="r" b="b"/>
            <a:pathLst>
              <a:path w="378459" h="189229">
                <a:moveTo>
                  <a:pt x="0" y="188959"/>
                </a:moveTo>
                <a:lnTo>
                  <a:pt x="0" y="0"/>
                </a:lnTo>
                <a:lnTo>
                  <a:pt x="377927" y="0"/>
                </a:lnTo>
                <a:lnTo>
                  <a:pt x="377927" y="188959"/>
                </a:lnTo>
                <a:lnTo>
                  <a:pt x="0" y="188959"/>
                </a:lnTo>
              </a:path>
            </a:pathLst>
          </a:custGeom>
          <a:ln w="18286">
            <a:solidFill>
              <a:srgbClr val="FFFF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304" name="object 304"/>
          <p:cNvSpPr txBox="1"/>
          <p:nvPr/>
        </p:nvSpPr>
        <p:spPr>
          <a:xfrm>
            <a:off x="9654935" y="6684960"/>
            <a:ext cx="275590" cy="15113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950" b="0" i="0" u="none" strike="noStrike" kern="1200" cap="none" spc="30" normalizeH="0" baseline="0" noProof="0" dirty="0">
                <a:ln>
                  <a:noFill/>
                </a:ln>
                <a:solidFill>
                  <a:prstClr val="black"/>
                </a:solidFill>
                <a:effectLst/>
                <a:uLnTx/>
                <a:uFillTx/>
                <a:latin typeface="MS UI Gothic"/>
                <a:ea typeface="+mn-ea"/>
                <a:cs typeface="MS UI Gothic"/>
              </a:rPr>
              <a:t>地番</a:t>
            </a:r>
            <a:endParaRPr kumimoji="1" sz="950" b="0" i="0" u="none" strike="noStrike" kern="1200" cap="none" spc="0" normalizeH="0" baseline="0" noProof="0">
              <a:ln>
                <a:noFill/>
              </a:ln>
              <a:solidFill>
                <a:prstClr val="black"/>
              </a:solidFill>
              <a:effectLst/>
              <a:uLnTx/>
              <a:uFillTx/>
              <a:latin typeface="MS UI Gothic"/>
              <a:ea typeface="+mn-ea"/>
              <a:cs typeface="MS UI Gothic"/>
            </a:endParaRPr>
          </a:p>
        </p:txBody>
      </p:sp>
      <p:sp>
        <p:nvSpPr>
          <p:cNvPr id="305" name="object 305"/>
          <p:cNvSpPr txBox="1"/>
          <p:nvPr/>
        </p:nvSpPr>
        <p:spPr>
          <a:xfrm>
            <a:off x="4354802" y="181129"/>
            <a:ext cx="5246313" cy="615553"/>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smtClean="0">
                <a:ln>
                  <a:noFill/>
                </a:ln>
                <a:solidFill>
                  <a:srgbClr val="C00000"/>
                </a:solidFill>
                <a:effectLst/>
                <a:uLnTx/>
                <a:uFillTx/>
                <a:latin typeface="MS UI Gothic"/>
                <a:ea typeface="ＭＳ Ｐゴシック" panose="020B0600070205080204" pitchFamily="50" charset="-128"/>
                <a:cs typeface="MS UI Gothic"/>
              </a:rPr>
              <a:t>立木がないため作業</a:t>
            </a:r>
            <a:r>
              <a:rPr kumimoji="1" lang="ja-JP" altLang="en-US" sz="2000" b="0" i="0" u="none" strike="noStrike" kern="1200" cap="none" spc="0" normalizeH="0" baseline="0" noProof="0" dirty="0">
                <a:ln>
                  <a:noFill/>
                </a:ln>
                <a:solidFill>
                  <a:srgbClr val="C00000"/>
                </a:solidFill>
                <a:effectLst/>
                <a:uLnTx/>
                <a:uFillTx/>
                <a:latin typeface="MS UI Gothic"/>
                <a:ea typeface="ＭＳ Ｐゴシック" panose="020B0600070205080204" pitchFamily="50" charset="-128"/>
                <a:cs typeface="MS UI Gothic"/>
              </a:rPr>
              <a:t>道</a:t>
            </a:r>
            <a:r>
              <a:rPr kumimoji="1" lang="ja-JP" altLang="en-US" sz="2000" b="0" i="0" u="none" strike="noStrike" kern="1200" cap="none" spc="0" normalizeH="0" baseline="0" noProof="0" dirty="0" smtClean="0">
                <a:ln>
                  <a:noFill/>
                </a:ln>
                <a:solidFill>
                  <a:srgbClr val="C00000"/>
                </a:solidFill>
                <a:effectLst/>
                <a:uLnTx/>
                <a:uFillTx/>
                <a:latin typeface="MS UI Gothic"/>
                <a:ea typeface="ＭＳ Ｐゴシック" panose="020B0600070205080204" pitchFamily="50" charset="-128"/>
                <a:cs typeface="MS UI Gothic"/>
              </a:rPr>
              <a:t>等の確認が可能</a:t>
            </a:r>
            <a:endParaRPr kumimoji="1" lang="en-US" altLang="ja-JP" sz="2000" b="0" i="0" u="none" strike="noStrike" kern="1200" cap="none" spc="0" normalizeH="0" baseline="0" noProof="0" dirty="0">
              <a:ln>
                <a:noFill/>
              </a:ln>
              <a:solidFill>
                <a:srgbClr val="C00000"/>
              </a:solidFill>
              <a:effectLst/>
              <a:uLnTx/>
              <a:uFillTx/>
              <a:latin typeface="MS UI Gothic"/>
              <a:ea typeface="ＭＳ Ｐゴシック" panose="020B0600070205080204" pitchFamily="50" charset="-128"/>
              <a:cs typeface="MS UI Gothic"/>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lang="ja-JP" altLang="en-US" sz="2000" dirty="0" smtClean="0">
                <a:solidFill>
                  <a:srgbClr val="C00000"/>
                </a:solidFill>
                <a:latin typeface="MS UI Gothic"/>
                <a:ea typeface="ＭＳ Ｐゴシック" panose="020B0600070205080204" pitchFamily="50" charset="-128"/>
                <a:cs typeface="MS UI Gothic"/>
              </a:rPr>
              <a:t>隣接者と連携した作業道のルート検討</a:t>
            </a:r>
            <a:r>
              <a:rPr kumimoji="1" lang="ja-JP" altLang="en-US" sz="2000" b="0" i="0" u="none" strike="noStrike" kern="1200" cap="none" spc="0" normalizeH="0" baseline="0" noProof="0" dirty="0" smtClean="0">
                <a:ln>
                  <a:noFill/>
                </a:ln>
                <a:solidFill>
                  <a:srgbClr val="C00000"/>
                </a:solidFill>
                <a:effectLst/>
                <a:uLnTx/>
                <a:uFillTx/>
                <a:latin typeface="MS UI Gothic"/>
                <a:ea typeface="ＭＳ Ｐゴシック" panose="020B0600070205080204" pitchFamily="50" charset="-128"/>
                <a:cs typeface="MS UI Gothic"/>
              </a:rPr>
              <a:t>が可能</a:t>
            </a:r>
            <a:endParaRPr kumimoji="1" sz="2000" b="0" i="0" u="none" strike="noStrike" kern="1200" cap="none" spc="0" normalizeH="0" baseline="0" noProof="0" dirty="0">
              <a:ln>
                <a:noFill/>
              </a:ln>
              <a:solidFill>
                <a:srgbClr val="C00000"/>
              </a:solidFill>
              <a:effectLst/>
              <a:uLnTx/>
              <a:uFillTx/>
              <a:latin typeface="MS UI Gothic"/>
              <a:ea typeface="+mn-ea"/>
              <a:cs typeface="MS UI Gothic"/>
            </a:endParaRPr>
          </a:p>
        </p:txBody>
      </p:sp>
      <p:sp>
        <p:nvSpPr>
          <p:cNvPr id="306" name="object 306"/>
          <p:cNvSpPr txBox="1"/>
          <p:nvPr/>
        </p:nvSpPr>
        <p:spPr>
          <a:xfrm>
            <a:off x="4778448" y="6931821"/>
            <a:ext cx="701675" cy="252729"/>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1550" b="0" i="0" u="none" strike="noStrike" kern="1200" cap="none" spc="15" normalizeH="0" baseline="0" noProof="0" dirty="0">
                <a:ln>
                  <a:noFill/>
                </a:ln>
                <a:solidFill>
                  <a:prstClr val="black"/>
                </a:solidFill>
                <a:effectLst/>
                <a:uLnTx/>
                <a:uFillTx/>
                <a:latin typeface="Arial"/>
                <a:ea typeface="+mn-ea"/>
                <a:cs typeface="Arial"/>
              </a:rPr>
              <a:t>1:3,000</a:t>
            </a:r>
            <a:endParaRPr kumimoji="1" sz="1550" b="0" i="0" u="none" strike="noStrike" kern="1200" cap="none" spc="0" normalizeH="0" baseline="0" noProof="0">
              <a:ln>
                <a:noFill/>
              </a:ln>
              <a:solidFill>
                <a:prstClr val="black"/>
              </a:solidFill>
              <a:effectLst/>
              <a:uLnTx/>
              <a:uFillTx/>
              <a:latin typeface="Arial"/>
              <a:ea typeface="+mn-ea"/>
              <a:cs typeface="Arial"/>
            </a:endParaRPr>
          </a:p>
        </p:txBody>
      </p:sp>
      <p:sp>
        <p:nvSpPr>
          <p:cNvPr id="307" name="テキスト ボックス 306"/>
          <p:cNvSpPr txBox="1"/>
          <p:nvPr/>
        </p:nvSpPr>
        <p:spPr>
          <a:xfrm>
            <a:off x="574368" y="365624"/>
            <a:ext cx="3403680" cy="400110"/>
          </a:xfrm>
          <a:prstGeom prst="rect">
            <a:avLst/>
          </a:prstGeom>
          <a:solidFill>
            <a:schemeClr val="bg1"/>
          </a:solidFill>
        </p:spPr>
        <p:txBody>
          <a:bodyPr wrap="square" rtlCol="0">
            <a:spAutoFit/>
          </a:bodyPr>
          <a:lstStyle/>
          <a:p>
            <a:r>
              <a:rPr lang="en-US" altLang="ja-JP" sz="2000" b="1" dirty="0" smtClean="0"/>
              <a:t>4</a:t>
            </a:r>
            <a:r>
              <a:rPr kumimoji="1" lang="en-US" altLang="ja-JP" sz="2000" b="1" dirty="0" smtClean="0"/>
              <a:t>-2</a:t>
            </a:r>
            <a:r>
              <a:rPr kumimoji="1" lang="ja-JP" altLang="en-US" sz="2000" b="1" dirty="0" smtClean="0"/>
              <a:t>　地番図（微地形表現図）</a:t>
            </a:r>
            <a:endParaRPr kumimoji="1" lang="ja-JP" altLang="en-US" sz="2000" b="1" dirty="0"/>
          </a:p>
        </p:txBody>
      </p:sp>
    </p:spTree>
    <p:extLst>
      <p:ext uri="{BB962C8B-B14F-4D97-AF65-F5344CB8AC3E}">
        <p14:creationId xmlns:p14="http://schemas.microsoft.com/office/powerpoint/2010/main" val="546678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9715" y="376055"/>
            <a:ext cx="2656205" cy="332105"/>
          </a:xfrm>
          <a:prstGeom prst="rect">
            <a:avLst/>
          </a:prstGeom>
        </p:spPr>
        <p:txBody>
          <a:bodyPr vert="horz" wrap="square" lIns="0" tIns="0" rIns="0" bIns="0" rtlCol="0">
            <a:spAutoFit/>
          </a:bodyPr>
          <a:lstStyle/>
          <a:p>
            <a:pPr marL="12700">
              <a:lnSpc>
                <a:spcPts val="2610"/>
              </a:lnSpc>
            </a:pPr>
            <a:r>
              <a:rPr spc="25" dirty="0"/>
              <a:t>樹高区分</a:t>
            </a:r>
            <a:r>
              <a:rPr spc="5" dirty="0"/>
              <a:t>図</a:t>
            </a:r>
            <a:r>
              <a:rPr spc="20" dirty="0"/>
              <a:t>(</a:t>
            </a:r>
            <a:r>
              <a:rPr spc="5" dirty="0"/>
              <a:t>微</a:t>
            </a:r>
            <a:r>
              <a:rPr spc="25" dirty="0"/>
              <a:t>地形</a:t>
            </a:r>
            <a:r>
              <a:rPr spc="1105" dirty="0"/>
              <a:t>）</a:t>
            </a:r>
          </a:p>
        </p:txBody>
      </p:sp>
      <p:sp>
        <p:nvSpPr>
          <p:cNvPr id="4" name="object 4"/>
          <p:cNvSpPr/>
          <p:nvPr/>
        </p:nvSpPr>
        <p:spPr>
          <a:xfrm>
            <a:off x="9384189" y="6211300"/>
            <a:ext cx="48895" cy="48895"/>
          </a:xfrm>
          <a:custGeom>
            <a:avLst/>
            <a:gdLst/>
            <a:ahLst/>
            <a:cxnLst/>
            <a:rect l="l" t="t" r="r" b="b"/>
            <a:pathLst>
              <a:path w="48895" h="48895">
                <a:moveTo>
                  <a:pt x="24382" y="0"/>
                </a:moveTo>
                <a:lnTo>
                  <a:pt x="14891" y="1916"/>
                </a:lnTo>
                <a:lnTo>
                  <a:pt x="7141" y="7141"/>
                </a:lnTo>
                <a:lnTo>
                  <a:pt x="1916" y="14891"/>
                </a:lnTo>
                <a:lnTo>
                  <a:pt x="0" y="24381"/>
                </a:lnTo>
                <a:lnTo>
                  <a:pt x="1916" y="33872"/>
                </a:lnTo>
                <a:lnTo>
                  <a:pt x="7141" y="41622"/>
                </a:lnTo>
                <a:lnTo>
                  <a:pt x="14891" y="46847"/>
                </a:lnTo>
                <a:lnTo>
                  <a:pt x="24382" y="48763"/>
                </a:lnTo>
                <a:lnTo>
                  <a:pt x="33873" y="46847"/>
                </a:lnTo>
                <a:lnTo>
                  <a:pt x="41623" y="41622"/>
                </a:lnTo>
                <a:lnTo>
                  <a:pt x="46848" y="33872"/>
                </a:lnTo>
                <a:lnTo>
                  <a:pt x="48764" y="24381"/>
                </a:lnTo>
                <a:lnTo>
                  <a:pt x="46848" y="14891"/>
                </a:lnTo>
                <a:lnTo>
                  <a:pt x="41623" y="7141"/>
                </a:lnTo>
                <a:lnTo>
                  <a:pt x="33873" y="1916"/>
                </a:lnTo>
                <a:lnTo>
                  <a:pt x="24382" y="0"/>
                </a:lnTo>
                <a:close/>
              </a:path>
            </a:pathLst>
          </a:custGeom>
          <a:solidFill>
            <a:srgbClr val="FFFF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9384189" y="6211300"/>
            <a:ext cx="48895" cy="48895"/>
          </a:xfrm>
          <a:custGeom>
            <a:avLst/>
            <a:gdLst/>
            <a:ahLst/>
            <a:cxnLst/>
            <a:rect l="l" t="t" r="r" b="b"/>
            <a:pathLst>
              <a:path w="48895" h="48895">
                <a:moveTo>
                  <a:pt x="48764" y="24381"/>
                </a:moveTo>
                <a:lnTo>
                  <a:pt x="46848" y="14891"/>
                </a:lnTo>
                <a:lnTo>
                  <a:pt x="41623" y="7141"/>
                </a:lnTo>
                <a:lnTo>
                  <a:pt x="33873" y="1916"/>
                </a:lnTo>
                <a:lnTo>
                  <a:pt x="24382" y="0"/>
                </a:lnTo>
                <a:lnTo>
                  <a:pt x="14891" y="1916"/>
                </a:lnTo>
                <a:lnTo>
                  <a:pt x="7141" y="7141"/>
                </a:lnTo>
                <a:lnTo>
                  <a:pt x="1916" y="14891"/>
                </a:lnTo>
                <a:lnTo>
                  <a:pt x="0" y="24381"/>
                </a:lnTo>
                <a:lnTo>
                  <a:pt x="1916" y="33872"/>
                </a:lnTo>
                <a:lnTo>
                  <a:pt x="7141" y="41622"/>
                </a:lnTo>
                <a:lnTo>
                  <a:pt x="14891" y="46847"/>
                </a:lnTo>
                <a:lnTo>
                  <a:pt x="24382" y="48763"/>
                </a:lnTo>
                <a:lnTo>
                  <a:pt x="33873" y="46847"/>
                </a:lnTo>
                <a:lnTo>
                  <a:pt x="41623" y="41622"/>
                </a:lnTo>
                <a:lnTo>
                  <a:pt x="46848" y="33872"/>
                </a:lnTo>
                <a:lnTo>
                  <a:pt x="48764" y="24381"/>
                </a:lnTo>
                <a:close/>
              </a:path>
            </a:pathLst>
          </a:custGeom>
          <a:ln w="12191">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9384189" y="6467310"/>
            <a:ext cx="48895" cy="52069"/>
          </a:xfrm>
          <a:custGeom>
            <a:avLst/>
            <a:gdLst/>
            <a:ahLst/>
            <a:cxnLst/>
            <a:rect l="l" t="t" r="r" b="b"/>
            <a:pathLst>
              <a:path w="48895" h="52070">
                <a:moveTo>
                  <a:pt x="24382" y="0"/>
                </a:moveTo>
                <a:lnTo>
                  <a:pt x="14891" y="2035"/>
                </a:lnTo>
                <a:lnTo>
                  <a:pt x="7141" y="7587"/>
                </a:lnTo>
                <a:lnTo>
                  <a:pt x="1916" y="15822"/>
                </a:lnTo>
                <a:lnTo>
                  <a:pt x="0" y="25905"/>
                </a:lnTo>
                <a:lnTo>
                  <a:pt x="1916" y="35989"/>
                </a:lnTo>
                <a:lnTo>
                  <a:pt x="7141" y="44224"/>
                </a:lnTo>
                <a:lnTo>
                  <a:pt x="14891" y="49775"/>
                </a:lnTo>
                <a:lnTo>
                  <a:pt x="24382" y="51811"/>
                </a:lnTo>
                <a:lnTo>
                  <a:pt x="33873" y="49775"/>
                </a:lnTo>
                <a:lnTo>
                  <a:pt x="41623" y="44224"/>
                </a:lnTo>
                <a:lnTo>
                  <a:pt x="46848" y="35989"/>
                </a:lnTo>
                <a:lnTo>
                  <a:pt x="48764" y="25905"/>
                </a:lnTo>
                <a:lnTo>
                  <a:pt x="46848" y="15822"/>
                </a:lnTo>
                <a:lnTo>
                  <a:pt x="41623" y="7587"/>
                </a:lnTo>
                <a:lnTo>
                  <a:pt x="33873" y="2035"/>
                </a:lnTo>
                <a:lnTo>
                  <a:pt x="24382" y="0"/>
                </a:lnTo>
                <a:close/>
              </a:path>
            </a:pathLst>
          </a:custGeom>
          <a:solidFill>
            <a:srgbClr val="00FF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9384189" y="6467310"/>
            <a:ext cx="48895" cy="52069"/>
          </a:xfrm>
          <a:custGeom>
            <a:avLst/>
            <a:gdLst/>
            <a:ahLst/>
            <a:cxnLst/>
            <a:rect l="l" t="t" r="r" b="b"/>
            <a:pathLst>
              <a:path w="48895" h="52070">
                <a:moveTo>
                  <a:pt x="48764" y="25905"/>
                </a:moveTo>
                <a:lnTo>
                  <a:pt x="46848" y="15822"/>
                </a:lnTo>
                <a:lnTo>
                  <a:pt x="41623" y="7587"/>
                </a:lnTo>
                <a:lnTo>
                  <a:pt x="33873" y="2035"/>
                </a:lnTo>
                <a:lnTo>
                  <a:pt x="24382" y="0"/>
                </a:lnTo>
                <a:lnTo>
                  <a:pt x="14891" y="2035"/>
                </a:lnTo>
                <a:lnTo>
                  <a:pt x="7141" y="7587"/>
                </a:lnTo>
                <a:lnTo>
                  <a:pt x="1916" y="15822"/>
                </a:lnTo>
                <a:lnTo>
                  <a:pt x="0" y="25905"/>
                </a:lnTo>
                <a:lnTo>
                  <a:pt x="1916" y="35989"/>
                </a:lnTo>
                <a:lnTo>
                  <a:pt x="7141" y="44224"/>
                </a:lnTo>
                <a:lnTo>
                  <a:pt x="14891" y="49775"/>
                </a:lnTo>
                <a:lnTo>
                  <a:pt x="24382" y="51811"/>
                </a:lnTo>
                <a:lnTo>
                  <a:pt x="33873" y="49775"/>
                </a:lnTo>
                <a:lnTo>
                  <a:pt x="41623" y="44224"/>
                </a:lnTo>
                <a:lnTo>
                  <a:pt x="46848" y="35989"/>
                </a:lnTo>
                <a:lnTo>
                  <a:pt x="48764" y="25905"/>
                </a:lnTo>
                <a:close/>
              </a:path>
            </a:pathLst>
          </a:custGeom>
          <a:ln w="12191">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9384189" y="6723321"/>
            <a:ext cx="48895" cy="52069"/>
          </a:xfrm>
          <a:custGeom>
            <a:avLst/>
            <a:gdLst/>
            <a:ahLst/>
            <a:cxnLst/>
            <a:rect l="l" t="t" r="r" b="b"/>
            <a:pathLst>
              <a:path w="48895" h="52070">
                <a:moveTo>
                  <a:pt x="24382" y="0"/>
                </a:moveTo>
                <a:lnTo>
                  <a:pt x="14891" y="2035"/>
                </a:lnTo>
                <a:lnTo>
                  <a:pt x="7141" y="7587"/>
                </a:lnTo>
                <a:lnTo>
                  <a:pt x="1916" y="15822"/>
                </a:lnTo>
                <a:lnTo>
                  <a:pt x="0" y="25905"/>
                </a:lnTo>
                <a:lnTo>
                  <a:pt x="1916" y="35989"/>
                </a:lnTo>
                <a:lnTo>
                  <a:pt x="7141" y="44224"/>
                </a:lnTo>
                <a:lnTo>
                  <a:pt x="14891" y="49775"/>
                </a:lnTo>
                <a:lnTo>
                  <a:pt x="24382" y="51811"/>
                </a:lnTo>
                <a:lnTo>
                  <a:pt x="33873" y="49775"/>
                </a:lnTo>
                <a:lnTo>
                  <a:pt x="41623" y="44224"/>
                </a:lnTo>
                <a:lnTo>
                  <a:pt x="46848" y="35989"/>
                </a:lnTo>
                <a:lnTo>
                  <a:pt x="48764" y="25905"/>
                </a:lnTo>
                <a:lnTo>
                  <a:pt x="46848" y="15822"/>
                </a:lnTo>
                <a:lnTo>
                  <a:pt x="41623" y="7587"/>
                </a:lnTo>
                <a:lnTo>
                  <a:pt x="33873" y="2035"/>
                </a:lnTo>
                <a:lnTo>
                  <a:pt x="24382" y="0"/>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9384189" y="6723321"/>
            <a:ext cx="48895" cy="52069"/>
          </a:xfrm>
          <a:custGeom>
            <a:avLst/>
            <a:gdLst/>
            <a:ahLst/>
            <a:cxnLst/>
            <a:rect l="l" t="t" r="r" b="b"/>
            <a:pathLst>
              <a:path w="48895" h="52070">
                <a:moveTo>
                  <a:pt x="48764" y="25905"/>
                </a:moveTo>
                <a:lnTo>
                  <a:pt x="46848" y="15822"/>
                </a:lnTo>
                <a:lnTo>
                  <a:pt x="41623" y="7587"/>
                </a:lnTo>
                <a:lnTo>
                  <a:pt x="33873" y="2035"/>
                </a:lnTo>
                <a:lnTo>
                  <a:pt x="24382" y="0"/>
                </a:lnTo>
                <a:lnTo>
                  <a:pt x="14891" y="2035"/>
                </a:lnTo>
                <a:lnTo>
                  <a:pt x="7141" y="7587"/>
                </a:lnTo>
                <a:lnTo>
                  <a:pt x="1916" y="15822"/>
                </a:lnTo>
                <a:lnTo>
                  <a:pt x="0" y="25905"/>
                </a:lnTo>
                <a:lnTo>
                  <a:pt x="1916" y="35989"/>
                </a:lnTo>
                <a:lnTo>
                  <a:pt x="7141" y="44224"/>
                </a:lnTo>
                <a:lnTo>
                  <a:pt x="14891" y="49775"/>
                </a:lnTo>
                <a:lnTo>
                  <a:pt x="24382" y="51811"/>
                </a:lnTo>
                <a:lnTo>
                  <a:pt x="33873" y="49775"/>
                </a:lnTo>
                <a:lnTo>
                  <a:pt x="41623" y="44224"/>
                </a:lnTo>
                <a:lnTo>
                  <a:pt x="46848" y="35989"/>
                </a:lnTo>
                <a:lnTo>
                  <a:pt x="48764" y="25905"/>
                </a:lnTo>
                <a:close/>
              </a:path>
            </a:pathLst>
          </a:custGeom>
          <a:ln w="12191">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txBox="1"/>
          <p:nvPr/>
        </p:nvSpPr>
        <p:spPr>
          <a:xfrm>
            <a:off x="9209956" y="5111065"/>
            <a:ext cx="1165944" cy="170559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1450" b="0" i="0" u="none" strike="noStrike" kern="1200" cap="none" spc="25" normalizeH="0" baseline="0" noProof="0" dirty="0">
                <a:ln>
                  <a:noFill/>
                </a:ln>
                <a:solidFill>
                  <a:prstClr val="black"/>
                </a:solidFill>
                <a:effectLst/>
                <a:uLnTx/>
                <a:uFillTx/>
                <a:latin typeface="MS UI Gothic"/>
                <a:ea typeface="+mn-ea"/>
                <a:cs typeface="MS UI Gothic"/>
              </a:rPr>
              <a:t>凡</a:t>
            </a:r>
            <a:r>
              <a:rPr kumimoji="1" sz="1450" b="0" i="0" u="none" strike="noStrike" kern="1200" cap="none" spc="10" normalizeH="0" baseline="0" noProof="0" dirty="0">
                <a:ln>
                  <a:noFill/>
                </a:ln>
                <a:solidFill>
                  <a:prstClr val="black"/>
                </a:solidFill>
                <a:effectLst/>
                <a:uLnTx/>
                <a:uFillTx/>
                <a:latin typeface="MS UI Gothic"/>
                <a:ea typeface="+mn-ea"/>
                <a:cs typeface="MS UI Gothic"/>
              </a:rPr>
              <a:t>例</a:t>
            </a:r>
            <a:endParaRPr kumimoji="1" sz="1450" b="0" i="0" u="none" strike="noStrike" kern="1200" cap="none" spc="0" normalizeH="0" baseline="0" noProof="0" dirty="0">
              <a:ln>
                <a:noFill/>
              </a:ln>
              <a:solidFill>
                <a:prstClr val="black"/>
              </a:solidFill>
              <a:effectLst/>
              <a:uLnTx/>
              <a:uFillTx/>
              <a:latin typeface="MS UI Gothic"/>
              <a:ea typeface="+mn-ea"/>
              <a:cs typeface="MS UI Gothic"/>
            </a:endParaRPr>
          </a:p>
          <a:p>
            <a:pPr marL="457200" marR="0" lvl="0" indent="0" algn="l" defTabSz="914400" rtl="0" eaLnBrk="1" fontAlgn="auto" latinLnBrk="0" hangingPunct="1">
              <a:lnSpc>
                <a:spcPct val="100000"/>
              </a:lnSpc>
              <a:spcBef>
                <a:spcPts val="980"/>
              </a:spcBef>
              <a:spcAft>
                <a:spcPts val="0"/>
              </a:spcAft>
              <a:buClrTx/>
              <a:buSzTx/>
              <a:buFontTx/>
              <a:buNone/>
              <a:tabLst/>
              <a:defRPr/>
            </a:pPr>
            <a:r>
              <a:rPr kumimoji="1" sz="950" b="0" i="0" u="none" strike="noStrike" kern="1200" cap="none" spc="30" normalizeH="0" baseline="0" noProof="0" dirty="0">
                <a:ln>
                  <a:noFill/>
                </a:ln>
                <a:solidFill>
                  <a:prstClr val="black"/>
                </a:solidFill>
                <a:effectLst/>
                <a:uLnTx/>
                <a:uFillTx/>
                <a:latin typeface="MS UI Gothic"/>
                <a:ea typeface="+mn-ea"/>
                <a:cs typeface="MS UI Gothic"/>
              </a:rPr>
              <a:t>地番</a:t>
            </a:r>
            <a:endParaRPr kumimoji="1" sz="950" b="0" i="0" u="none" strike="noStrike" kern="1200" cap="none" spc="0" normalizeH="0" baseline="0" noProof="0" dirty="0">
              <a:ln>
                <a:noFill/>
              </a:ln>
              <a:solidFill>
                <a:prstClr val="black"/>
              </a:solidFill>
              <a:effectLst/>
              <a:uLnTx/>
              <a:uFillTx/>
              <a:latin typeface="MS UI Gothic"/>
              <a:ea typeface="+mn-ea"/>
              <a:cs typeface="MS UI Gothic"/>
            </a:endParaRPr>
          </a:p>
          <a:p>
            <a:pPr marL="12700" marR="0" lvl="0" indent="0" algn="l" defTabSz="914400" rtl="0" eaLnBrk="1" fontAlgn="auto" latinLnBrk="0" hangingPunct="1">
              <a:lnSpc>
                <a:spcPct val="100000"/>
              </a:lnSpc>
              <a:spcBef>
                <a:spcPts val="595"/>
              </a:spcBef>
              <a:spcAft>
                <a:spcPts val="0"/>
              </a:spcAft>
              <a:buClrTx/>
              <a:buSzTx/>
              <a:buFontTx/>
              <a:buNone/>
              <a:tabLst/>
              <a:defRPr/>
            </a:pPr>
            <a:r>
              <a:rPr kumimoji="1" sz="1300" b="0" i="0" u="none" strike="noStrike" kern="1200" cap="none" spc="35" normalizeH="0" baseline="0" noProof="0" dirty="0">
                <a:ln>
                  <a:noFill/>
                </a:ln>
                <a:solidFill>
                  <a:prstClr val="black"/>
                </a:solidFill>
                <a:effectLst/>
                <a:uLnTx/>
                <a:uFillTx/>
                <a:latin typeface="MS UI Gothic"/>
                <a:ea typeface="+mn-ea"/>
                <a:cs typeface="MS UI Gothic"/>
              </a:rPr>
              <a:t>樹頂点</a:t>
            </a:r>
            <a:r>
              <a:rPr kumimoji="1" sz="1300" b="0" i="0" u="none" strike="noStrike" kern="1200" cap="none" spc="30" normalizeH="0" baseline="0" noProof="0" dirty="0">
                <a:ln>
                  <a:noFill/>
                </a:ln>
                <a:solidFill>
                  <a:prstClr val="black"/>
                </a:solidFill>
                <a:effectLst/>
                <a:uLnTx/>
                <a:uFillTx/>
                <a:latin typeface="MS UI Gothic"/>
                <a:ea typeface="+mn-ea"/>
                <a:cs typeface="MS UI Gothic"/>
              </a:rPr>
              <a:t>ス</a:t>
            </a:r>
            <a:r>
              <a:rPr kumimoji="1" sz="1300" b="0" i="0" u="none" strike="noStrike" kern="1200" cap="none" spc="235" normalizeH="0" baseline="0" noProof="0" dirty="0">
                <a:ln>
                  <a:noFill/>
                </a:ln>
                <a:solidFill>
                  <a:prstClr val="black"/>
                </a:solidFill>
                <a:effectLst/>
                <a:uLnTx/>
                <a:uFillTx/>
                <a:latin typeface="MS UI Gothic"/>
                <a:ea typeface="+mn-ea"/>
                <a:cs typeface="MS UI Gothic"/>
              </a:rPr>
              <a:t>ギ</a:t>
            </a:r>
            <a:endParaRPr kumimoji="1" sz="1300" b="0" i="0" u="none" strike="noStrike" kern="1200" cap="none" spc="0" normalizeH="0" baseline="0" noProof="0" dirty="0">
              <a:ln>
                <a:noFill/>
              </a:ln>
              <a:solidFill>
                <a:prstClr val="black"/>
              </a:solidFill>
              <a:effectLst/>
              <a:uLnTx/>
              <a:uFillTx/>
              <a:latin typeface="MS UI Gothic"/>
              <a:ea typeface="+mn-ea"/>
              <a:cs typeface="MS UI Gothic"/>
            </a:endParaRPr>
          </a:p>
          <a:p>
            <a:pPr marL="12700" marR="0" lvl="0" indent="0" algn="l" defTabSz="914400" rtl="0" eaLnBrk="1" fontAlgn="auto" latinLnBrk="0" hangingPunct="1">
              <a:lnSpc>
                <a:spcPct val="100000"/>
              </a:lnSpc>
              <a:spcBef>
                <a:spcPts val="290"/>
              </a:spcBef>
              <a:spcAft>
                <a:spcPts val="0"/>
              </a:spcAft>
              <a:buClrTx/>
              <a:buSzTx/>
              <a:buFontTx/>
              <a:buNone/>
              <a:tabLst/>
              <a:defRPr/>
            </a:pPr>
            <a:r>
              <a:rPr kumimoji="1" sz="1200" b="0" i="0" u="none" strike="noStrike" kern="1200" cap="none" spc="0" normalizeH="0" baseline="0" noProof="0" dirty="0" err="1" smtClean="0">
                <a:ln>
                  <a:noFill/>
                </a:ln>
                <a:solidFill>
                  <a:prstClr val="black"/>
                </a:solidFill>
                <a:effectLst/>
                <a:uLnTx/>
                <a:uFillTx/>
                <a:latin typeface="MS UI Gothic"/>
                <a:ea typeface="+mn-ea"/>
                <a:cs typeface="MS UI Gothic"/>
              </a:rPr>
              <a:t>樹高</a:t>
            </a:r>
            <a:endParaRPr kumimoji="1" sz="1200" b="0" i="0" u="none" strike="noStrike" kern="1200" cap="none" spc="0" normalizeH="0" baseline="0" noProof="0" dirty="0" smtClean="0">
              <a:ln>
                <a:noFill/>
              </a:ln>
              <a:solidFill>
                <a:prstClr val="black"/>
              </a:solidFill>
              <a:effectLst/>
              <a:uLnTx/>
              <a:uFillTx/>
              <a:latin typeface="MS UI Gothic"/>
              <a:ea typeface="+mn-ea"/>
              <a:cs typeface="MS UI Gothic"/>
            </a:endParaRPr>
          </a:p>
          <a:p>
            <a:pPr marL="457200" marR="0" lvl="0" indent="0" algn="l" defTabSz="914400" rtl="0" eaLnBrk="1" fontAlgn="auto" latinLnBrk="0" hangingPunct="1">
              <a:lnSpc>
                <a:spcPct val="100000"/>
              </a:lnSpc>
              <a:spcBef>
                <a:spcPts val="610"/>
              </a:spcBef>
              <a:spcAft>
                <a:spcPts val="0"/>
              </a:spcAft>
              <a:buClrTx/>
              <a:buSzTx/>
              <a:buFontTx/>
              <a:buNone/>
              <a:tabLst/>
              <a:defRPr/>
            </a:pPr>
            <a:r>
              <a:rPr kumimoji="1" lang="en-US" altLang="ja-JP" sz="950" b="0" i="0" u="none" strike="noStrike" kern="1200" cap="none" spc="290" normalizeH="0" baseline="0" noProof="0" dirty="0" smtClean="0">
                <a:ln>
                  <a:noFill/>
                </a:ln>
                <a:solidFill>
                  <a:prstClr val="black"/>
                </a:solidFill>
                <a:effectLst/>
                <a:uLnTx/>
                <a:uFillTx/>
                <a:latin typeface="MS UI Gothic"/>
                <a:ea typeface="ＭＳ Ｐゴシック" panose="020B0600070205080204" pitchFamily="50" charset="-128"/>
                <a:cs typeface="MS UI Gothic"/>
              </a:rPr>
              <a:t>3</a:t>
            </a:r>
            <a:r>
              <a:rPr kumimoji="1" sz="950" b="0" i="0" u="none" strike="noStrike" kern="1200" cap="none" spc="290" normalizeH="0" baseline="0" noProof="0" dirty="0" smtClean="0">
                <a:ln>
                  <a:noFill/>
                </a:ln>
                <a:solidFill>
                  <a:prstClr val="black"/>
                </a:solidFill>
                <a:effectLst/>
                <a:uLnTx/>
                <a:uFillTx/>
                <a:latin typeface="MS UI Gothic"/>
                <a:ea typeface="+mn-ea"/>
                <a:cs typeface="MS UI Gothic"/>
              </a:rPr>
              <a:t>-</a:t>
            </a:r>
            <a:r>
              <a:rPr kumimoji="1" lang="en-US" altLang="ja-JP" sz="950" b="0" i="0" u="none" strike="noStrike" kern="1200" cap="none" spc="290" normalizeH="0" baseline="0" noProof="0" dirty="0" smtClean="0">
                <a:ln>
                  <a:noFill/>
                </a:ln>
                <a:solidFill>
                  <a:prstClr val="black"/>
                </a:solidFill>
                <a:effectLst/>
                <a:uLnTx/>
                <a:uFillTx/>
                <a:latin typeface="MS UI Gothic"/>
                <a:ea typeface="ＭＳ Ｐゴシック" panose="020B0600070205080204" pitchFamily="50" charset="-128"/>
                <a:cs typeface="MS UI Gothic"/>
              </a:rPr>
              <a:t>15</a:t>
            </a:r>
            <a:r>
              <a:rPr kumimoji="1" lang="ja-JP" altLang="en-US" sz="950" b="0" i="0" u="none" strike="noStrike" kern="1200" cap="none" spc="0" normalizeH="0" baseline="0" noProof="0" dirty="0" err="1" smtClean="0">
                <a:ln>
                  <a:noFill/>
                </a:ln>
                <a:solidFill>
                  <a:prstClr val="black"/>
                </a:solidFill>
                <a:effectLst/>
                <a:uLnTx/>
                <a:uFillTx/>
                <a:latin typeface="MS UI Gothic"/>
                <a:ea typeface="ＭＳ Ｐゴシック" panose="020B0600070205080204" pitchFamily="50" charset="-128"/>
                <a:cs typeface="MS UI Gothic"/>
              </a:rPr>
              <a:t>ｍ</a:t>
            </a:r>
            <a:endParaRPr kumimoji="1" lang="en-US" altLang="ja-JP" sz="950" b="0" i="0" u="none" strike="noStrike" kern="1200" cap="none" spc="0" normalizeH="0" baseline="0" noProof="0" dirty="0" smtClean="0">
              <a:ln>
                <a:noFill/>
              </a:ln>
              <a:solidFill>
                <a:prstClr val="black"/>
              </a:solidFill>
              <a:effectLst/>
              <a:uLnTx/>
              <a:uFillTx/>
              <a:latin typeface="MS UI Gothic"/>
              <a:ea typeface="ＭＳ Ｐゴシック" panose="020B0600070205080204" pitchFamily="50" charset="-128"/>
              <a:cs typeface="MS UI Gothic"/>
            </a:endParaRPr>
          </a:p>
          <a:p>
            <a:pPr marL="457200" marR="0" lvl="0" indent="0" algn="l" defTabSz="914400" rtl="0" eaLnBrk="1" fontAlgn="auto" latinLnBrk="0" hangingPunct="1">
              <a:lnSpc>
                <a:spcPct val="100000"/>
              </a:lnSpc>
              <a:spcBef>
                <a:spcPts val="610"/>
              </a:spcBef>
              <a:spcAft>
                <a:spcPts val="0"/>
              </a:spcAft>
              <a:buClrTx/>
              <a:buSzTx/>
              <a:buFontTx/>
              <a:buNone/>
              <a:tabLst/>
              <a:defRPr/>
            </a:pPr>
            <a:r>
              <a:rPr kumimoji="1" sz="950" b="0" i="0" u="none" strike="noStrike" kern="1200" cap="none" spc="235" normalizeH="0" baseline="0" noProof="0" dirty="0" smtClean="0">
                <a:ln>
                  <a:noFill/>
                </a:ln>
                <a:solidFill>
                  <a:prstClr val="black"/>
                </a:solidFill>
                <a:effectLst/>
                <a:uLnTx/>
                <a:uFillTx/>
                <a:latin typeface="MS UI Gothic"/>
                <a:ea typeface="+mn-ea"/>
                <a:cs typeface="MS UI Gothic"/>
              </a:rPr>
              <a:t>15-</a:t>
            </a:r>
            <a:r>
              <a:rPr kumimoji="1" lang="en-US" altLang="ja-JP" sz="950" b="0" i="0" u="none" strike="noStrike" kern="1200" cap="none" spc="235" normalizeH="0" baseline="0" noProof="0" dirty="0" smtClean="0">
                <a:ln>
                  <a:noFill/>
                </a:ln>
                <a:solidFill>
                  <a:prstClr val="black"/>
                </a:solidFill>
                <a:effectLst/>
                <a:uLnTx/>
                <a:uFillTx/>
                <a:latin typeface="MS UI Gothic"/>
                <a:ea typeface="ＭＳ Ｐゴシック" panose="020B0600070205080204" pitchFamily="50" charset="-128"/>
                <a:cs typeface="MS UI Gothic"/>
              </a:rPr>
              <a:t>27</a:t>
            </a:r>
            <a:r>
              <a:rPr kumimoji="1" lang="ja-JP" altLang="en-US" sz="950" b="0" i="0" u="none" strike="noStrike" kern="1200" cap="none" spc="235" normalizeH="0" baseline="0" noProof="0" dirty="0" err="1" smtClean="0">
                <a:ln>
                  <a:noFill/>
                </a:ln>
                <a:solidFill>
                  <a:prstClr val="black"/>
                </a:solidFill>
                <a:effectLst/>
                <a:uLnTx/>
                <a:uFillTx/>
                <a:latin typeface="MS UI Gothic"/>
                <a:ea typeface="ＭＳ Ｐゴシック" panose="020B0600070205080204" pitchFamily="50" charset="-128"/>
                <a:cs typeface="MS UI Gothic"/>
              </a:rPr>
              <a:t>ｍ</a:t>
            </a:r>
            <a:endParaRPr kumimoji="1" sz="950" b="0" i="0" u="none" strike="noStrike" kern="1200" cap="none" spc="0" normalizeH="0" baseline="0" noProof="0" dirty="0">
              <a:ln>
                <a:noFill/>
              </a:ln>
              <a:solidFill>
                <a:prstClr val="black"/>
              </a:solidFill>
              <a:effectLst/>
              <a:uLnTx/>
              <a:uFillTx/>
              <a:latin typeface="MS UI Gothic"/>
              <a:ea typeface="+mn-ea"/>
              <a:cs typeface="MS UI Gothic"/>
            </a:endParaRPr>
          </a:p>
          <a:p>
            <a:pPr marL="457200" marR="0" lvl="0" indent="0" algn="l" defTabSz="914400" rtl="0" eaLnBrk="1" fontAlgn="auto" latinLnBrk="0" hangingPunct="1">
              <a:lnSpc>
                <a:spcPct val="100000"/>
              </a:lnSpc>
              <a:spcBef>
                <a:spcPts val="875"/>
              </a:spcBef>
              <a:spcAft>
                <a:spcPts val="0"/>
              </a:spcAft>
              <a:buClrTx/>
              <a:buSzTx/>
              <a:buFontTx/>
              <a:buNone/>
              <a:tabLst/>
              <a:defRPr/>
            </a:pPr>
            <a:r>
              <a:rPr kumimoji="1" lang="en-US" altLang="ja-JP" sz="950" b="0" i="0" u="none" strike="noStrike" kern="1200" cap="none" spc="235" normalizeH="0" baseline="0" noProof="0" dirty="0" smtClean="0">
                <a:ln>
                  <a:noFill/>
                </a:ln>
                <a:solidFill>
                  <a:prstClr val="black"/>
                </a:solidFill>
                <a:effectLst/>
                <a:uLnTx/>
                <a:uFillTx/>
                <a:latin typeface="MS UI Gothic"/>
                <a:ea typeface="ＭＳ Ｐゴシック" panose="020B0600070205080204" pitchFamily="50" charset="-128"/>
                <a:cs typeface="MS UI Gothic"/>
              </a:rPr>
              <a:t>27</a:t>
            </a:r>
            <a:r>
              <a:rPr kumimoji="1" sz="950" b="0" i="0" u="none" strike="noStrike" kern="1200" cap="none" spc="310" normalizeH="0" baseline="0" noProof="0" dirty="0" smtClean="0">
                <a:ln>
                  <a:noFill/>
                </a:ln>
                <a:solidFill>
                  <a:prstClr val="black"/>
                </a:solidFill>
                <a:effectLst/>
                <a:uLnTx/>
                <a:uFillTx/>
                <a:latin typeface="MS UI Gothic" panose="020B0600070205080204" pitchFamily="50" charset="-128"/>
                <a:ea typeface="MS UI Gothic" panose="020B0600070205080204" pitchFamily="50" charset="-128"/>
                <a:cs typeface="MS UI Gothic"/>
              </a:rPr>
              <a:t>-</a:t>
            </a:r>
            <a:r>
              <a:rPr kumimoji="1" lang="en-US" altLang="ja-JP" sz="950" b="0" i="0" u="none" strike="noStrike" kern="1200" cap="none" spc="310" normalizeH="0" baseline="0" noProof="0" dirty="0" smtClean="0">
                <a:ln>
                  <a:noFill/>
                </a:ln>
                <a:solidFill>
                  <a:prstClr val="black"/>
                </a:solidFill>
                <a:effectLst/>
                <a:uLnTx/>
                <a:uFillTx/>
                <a:latin typeface="MS UI Gothic" panose="020B0600070205080204" pitchFamily="50" charset="-128"/>
                <a:ea typeface="MS UI Gothic" panose="020B0600070205080204" pitchFamily="50" charset="-128"/>
                <a:cs typeface="MS UI Gothic"/>
              </a:rPr>
              <a:t>41</a:t>
            </a:r>
            <a:r>
              <a:rPr kumimoji="1" lang="ja-JP" altLang="en-US" sz="950" b="0" i="0" u="none" strike="noStrike" kern="1200" cap="none" spc="505" normalizeH="0" baseline="0" noProof="0" dirty="0" err="1" smtClean="0">
                <a:ln>
                  <a:noFill/>
                </a:ln>
                <a:solidFill>
                  <a:prstClr val="black"/>
                </a:solidFill>
                <a:effectLst/>
                <a:uLnTx/>
                <a:uFillTx/>
                <a:latin typeface="MS UI Gothic"/>
                <a:ea typeface="ＭＳ Ｐゴシック" panose="020B0600070205080204" pitchFamily="50" charset="-128"/>
                <a:cs typeface="MS UI Gothic"/>
              </a:rPr>
              <a:t>ｍ</a:t>
            </a:r>
            <a:endParaRPr kumimoji="1" sz="950" b="0" i="0" u="none" strike="noStrike" kern="1200" cap="none" spc="0" normalizeH="0" baseline="0" noProof="0" dirty="0">
              <a:ln>
                <a:noFill/>
              </a:ln>
              <a:solidFill>
                <a:prstClr val="black"/>
              </a:solidFill>
              <a:effectLst/>
              <a:uLnTx/>
              <a:uFillTx/>
              <a:latin typeface="MS UI Gothic"/>
              <a:ea typeface="+mn-ea"/>
              <a:cs typeface="MS UI Gothic"/>
            </a:endParaRPr>
          </a:p>
        </p:txBody>
      </p:sp>
      <p:sp>
        <p:nvSpPr>
          <p:cNvPr id="11" name="object 11"/>
          <p:cNvSpPr txBox="1"/>
          <p:nvPr/>
        </p:nvSpPr>
        <p:spPr>
          <a:xfrm>
            <a:off x="3060699" y="117534"/>
            <a:ext cx="6553201" cy="615553"/>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5" normalizeH="0" baseline="0" noProof="0" dirty="0">
                <a:ln>
                  <a:noFill/>
                </a:ln>
                <a:solidFill>
                  <a:srgbClr val="C00000"/>
                </a:solidFill>
                <a:effectLst/>
                <a:uLnTx/>
                <a:uFillTx/>
                <a:latin typeface="MS UI Gothic"/>
                <a:ea typeface="ＭＳ Ｐゴシック" panose="020B0600070205080204" pitchFamily="50" charset="-128"/>
                <a:cs typeface="MS UI Gothic"/>
              </a:rPr>
              <a:t>樹高を切り捨て間伐、搬出間伐、主伐相当に区分</a:t>
            </a:r>
            <a:endParaRPr kumimoji="1" lang="ja-JP" altLang="en-US" sz="2000" b="0" i="0" u="none" strike="noStrike" kern="1200" cap="none" spc="0" normalizeH="0" baseline="0" noProof="0" dirty="0">
              <a:ln>
                <a:noFill/>
              </a:ln>
              <a:solidFill>
                <a:srgbClr val="C00000"/>
              </a:solidFill>
              <a:effectLst/>
              <a:uLnTx/>
              <a:uFillTx/>
              <a:latin typeface="MS UI Gothic"/>
              <a:ea typeface="ＭＳ Ｐゴシック" panose="020B0600070205080204" pitchFamily="50" charset="-128"/>
              <a:cs typeface="MS UI Gothic"/>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lang="ja-JP" altLang="en-US" sz="2000" dirty="0">
                <a:solidFill>
                  <a:srgbClr val="C00000"/>
                </a:solidFill>
                <a:latin typeface="MS UI Gothic"/>
                <a:ea typeface="ＭＳ Ｐゴシック" panose="020B0600070205080204" pitchFamily="50" charset="-128"/>
                <a:cs typeface="MS UI Gothic"/>
              </a:rPr>
              <a:t>樹</a:t>
            </a:r>
            <a:r>
              <a:rPr lang="ja-JP" altLang="en-US" sz="2000" dirty="0" smtClean="0">
                <a:solidFill>
                  <a:srgbClr val="C00000"/>
                </a:solidFill>
                <a:latin typeface="MS UI Gothic"/>
                <a:ea typeface="ＭＳ Ｐゴシック" panose="020B0600070205080204" pitchFamily="50" charset="-128"/>
                <a:cs typeface="MS UI Gothic"/>
              </a:rPr>
              <a:t>高区分により、木</a:t>
            </a:r>
            <a:r>
              <a:rPr kumimoji="1" lang="ja-JP" altLang="en-US" sz="2000" b="0" i="0" u="none" strike="noStrike" kern="1200" cap="none" spc="0" normalizeH="0" baseline="0" noProof="0" dirty="0" smtClean="0">
                <a:ln>
                  <a:noFill/>
                </a:ln>
                <a:solidFill>
                  <a:srgbClr val="C00000"/>
                </a:solidFill>
                <a:effectLst/>
                <a:uLnTx/>
                <a:uFillTx/>
                <a:latin typeface="MS UI Gothic"/>
                <a:ea typeface="ＭＳ Ｐゴシック" panose="020B0600070205080204" pitchFamily="50" charset="-128"/>
                <a:cs typeface="MS UI Gothic"/>
              </a:rPr>
              <a:t>材</a:t>
            </a:r>
            <a:r>
              <a:rPr kumimoji="1" lang="ja-JP" altLang="en-US" sz="2000" b="0" i="0" u="none" strike="noStrike" kern="1200" cap="none" spc="0" normalizeH="0" baseline="0" noProof="0" dirty="0">
                <a:ln>
                  <a:noFill/>
                </a:ln>
                <a:solidFill>
                  <a:srgbClr val="C00000"/>
                </a:solidFill>
                <a:effectLst/>
                <a:uLnTx/>
                <a:uFillTx/>
                <a:latin typeface="MS UI Gothic"/>
                <a:ea typeface="ＭＳ Ｐゴシック" panose="020B0600070205080204" pitchFamily="50" charset="-128"/>
                <a:cs typeface="MS UI Gothic"/>
              </a:rPr>
              <a:t>の搬出を想定した作業道</a:t>
            </a:r>
            <a:r>
              <a:rPr kumimoji="1" lang="ja-JP" altLang="en-US" sz="2000" b="0" i="0" u="none" strike="noStrike" kern="1200" cap="none" spc="0" normalizeH="0" baseline="0" noProof="0" dirty="0" smtClean="0">
                <a:ln>
                  <a:noFill/>
                </a:ln>
                <a:solidFill>
                  <a:srgbClr val="C00000"/>
                </a:solidFill>
                <a:effectLst/>
                <a:uLnTx/>
                <a:uFillTx/>
                <a:latin typeface="MS UI Gothic"/>
                <a:ea typeface="ＭＳ Ｐゴシック" panose="020B0600070205080204" pitchFamily="50" charset="-128"/>
                <a:cs typeface="MS UI Gothic"/>
              </a:rPr>
              <a:t>開設を検討</a:t>
            </a:r>
            <a:endParaRPr kumimoji="1" sz="2000" b="0" i="0" u="none" strike="noStrike" kern="1200" cap="none" spc="0" normalizeH="0" baseline="0" noProof="0" dirty="0">
              <a:ln>
                <a:noFill/>
              </a:ln>
              <a:solidFill>
                <a:srgbClr val="C00000"/>
              </a:solidFill>
              <a:effectLst/>
              <a:uLnTx/>
              <a:uFillTx/>
              <a:latin typeface="MS UI Gothic"/>
              <a:ea typeface="+mn-ea"/>
              <a:cs typeface="MS UI Gothic"/>
            </a:endParaRPr>
          </a:p>
        </p:txBody>
      </p:sp>
      <p:sp>
        <p:nvSpPr>
          <p:cNvPr id="13" name="object 13"/>
          <p:cNvSpPr txBox="1"/>
          <p:nvPr/>
        </p:nvSpPr>
        <p:spPr>
          <a:xfrm>
            <a:off x="4778448" y="6931821"/>
            <a:ext cx="701675" cy="252729"/>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sz="1550" b="0" i="0" u="none" strike="noStrike" kern="1200" cap="none" spc="15" normalizeH="0" baseline="0" noProof="0" dirty="0">
                <a:ln>
                  <a:noFill/>
                </a:ln>
                <a:solidFill>
                  <a:prstClr val="black"/>
                </a:solidFill>
                <a:effectLst/>
                <a:uLnTx/>
                <a:uFillTx/>
                <a:latin typeface="Arial"/>
                <a:ea typeface="+mn-ea"/>
                <a:cs typeface="Arial"/>
              </a:rPr>
              <a:t>1:2,500</a:t>
            </a:r>
            <a:endParaRPr kumimoji="1" sz="1550" b="0" i="0" u="none" strike="noStrike" kern="1200" cap="none" spc="0" normalizeH="0" baseline="0" noProof="0">
              <a:ln>
                <a:noFill/>
              </a:ln>
              <a:solidFill>
                <a:prstClr val="black"/>
              </a:solidFill>
              <a:effectLst/>
              <a:uLnTx/>
              <a:uFillTx/>
              <a:latin typeface="Arial"/>
              <a:ea typeface="+mn-ea"/>
              <a:cs typeface="Arial"/>
            </a:endParaRPr>
          </a:p>
        </p:txBody>
      </p:sp>
      <p:sp>
        <p:nvSpPr>
          <p:cNvPr id="12" name="テキスト ボックス 11"/>
          <p:cNvSpPr txBox="1"/>
          <p:nvPr/>
        </p:nvSpPr>
        <p:spPr>
          <a:xfrm>
            <a:off x="574368" y="365624"/>
            <a:ext cx="2486332" cy="400110"/>
          </a:xfrm>
          <a:prstGeom prst="rect">
            <a:avLst/>
          </a:prstGeom>
          <a:solidFill>
            <a:schemeClr val="bg1"/>
          </a:solidFill>
        </p:spPr>
        <p:txBody>
          <a:bodyPr wrap="square" rtlCol="0">
            <a:spAutoFit/>
          </a:bodyPr>
          <a:lstStyle/>
          <a:p>
            <a:r>
              <a:rPr lang="en-US" altLang="ja-JP" sz="2000" b="1" dirty="0" smtClean="0"/>
              <a:t>5</a:t>
            </a:r>
            <a:r>
              <a:rPr kumimoji="1" lang="ja-JP" altLang="en-US" sz="2000" b="1" dirty="0" smtClean="0"/>
              <a:t>　樹高区分図</a:t>
            </a:r>
            <a:endParaRPr kumimoji="1" lang="ja-JP" altLang="en-US" sz="2000" b="1" dirty="0"/>
          </a:p>
        </p:txBody>
      </p:sp>
    </p:spTree>
    <p:extLst>
      <p:ext uri="{BB962C8B-B14F-4D97-AF65-F5344CB8AC3E}">
        <p14:creationId xmlns:p14="http://schemas.microsoft.com/office/powerpoint/2010/main" val="11878158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F49EEB84-8994-4F33-8BD1-E5134051CDCC}"/>
              </a:ext>
            </a:extLst>
          </p:cNvPr>
          <p:cNvSpPr>
            <a:spLocks noGrp="1"/>
          </p:cNvSpPr>
          <p:nvPr>
            <p:ph type="subTitle" idx="1"/>
          </p:nvPr>
        </p:nvSpPr>
        <p:spPr>
          <a:xfrm>
            <a:off x="469900" y="2105026"/>
            <a:ext cx="9829800" cy="4952999"/>
          </a:xfrm>
          <a:solidFill>
            <a:srgbClr val="FFFFCC"/>
          </a:solidFill>
          <a:ln>
            <a:solidFill>
              <a:schemeClr val="tx1"/>
            </a:solidFill>
          </a:ln>
        </p:spPr>
        <p:txBody>
          <a:bodyPr>
            <a:normAutofit/>
          </a:bodyPr>
          <a:lstStyle/>
          <a:p>
            <a:pPr marL="819325" indent="-819325" algn="l">
              <a:buFont typeface="+mj-ea"/>
              <a:buAutoNum type="circleNumDbPlain"/>
            </a:pPr>
            <a:r>
              <a:rPr lang="ja-JP" altLang="en-US" sz="3200" dirty="0">
                <a:latin typeface="ＭＳ ゴシック" panose="020B0609070205080204" pitchFamily="49" charset="-128"/>
                <a:ea typeface="ＭＳ ゴシック" panose="020B0609070205080204" pitchFamily="49" charset="-128"/>
              </a:rPr>
              <a:t>順次レーザ計測等に</a:t>
            </a:r>
            <a:r>
              <a:rPr lang="ja-JP" altLang="en-US" sz="3200" dirty="0" smtClean="0">
                <a:latin typeface="ＭＳ ゴシック" panose="020B0609070205080204" pitchFamily="49" charset="-128"/>
                <a:ea typeface="ＭＳ ゴシック" panose="020B0609070205080204" pitchFamily="49" charset="-128"/>
              </a:rPr>
              <a:t>よる森林</a:t>
            </a:r>
            <a:r>
              <a:rPr lang="ja-JP" altLang="en-US" sz="3200" dirty="0">
                <a:latin typeface="ＭＳ ゴシック" panose="020B0609070205080204" pitchFamily="49" charset="-128"/>
                <a:ea typeface="ＭＳ ゴシック" panose="020B0609070205080204" pitchFamily="49" charset="-128"/>
              </a:rPr>
              <a:t>情報等の整備</a:t>
            </a:r>
            <a:endParaRPr lang="en-US" altLang="ja-JP" sz="3200" dirty="0">
              <a:latin typeface="ＭＳ ゴシック" panose="020B0609070205080204" pitchFamily="49" charset="-128"/>
              <a:ea typeface="ＭＳ ゴシック" panose="020B0609070205080204" pitchFamily="49" charset="-128"/>
            </a:endParaRPr>
          </a:p>
          <a:p>
            <a:pPr marL="819325" indent="-819325" algn="l">
              <a:buFont typeface="+mj-ea"/>
              <a:buAutoNum type="circleNumDbPlain"/>
            </a:pPr>
            <a:r>
              <a:rPr lang="ja-JP" altLang="en-US" sz="3200" dirty="0" smtClean="0">
                <a:solidFill>
                  <a:srgbClr val="C00000"/>
                </a:solidFill>
                <a:latin typeface="ＭＳ ゴシック" panose="020B0609070205080204" pitchFamily="49" charset="-128"/>
                <a:ea typeface="ＭＳ ゴシック" panose="020B0609070205080204" pitchFamily="49" charset="-128"/>
              </a:rPr>
              <a:t>地域説明会等</a:t>
            </a:r>
            <a:r>
              <a:rPr lang="ja-JP" altLang="en-US" sz="3200" dirty="0">
                <a:solidFill>
                  <a:srgbClr val="C00000"/>
                </a:solidFill>
                <a:latin typeface="ＭＳ ゴシック" panose="020B0609070205080204" pitchFamily="49" charset="-128"/>
                <a:ea typeface="ＭＳ ゴシック" panose="020B0609070205080204" pitchFamily="49" charset="-128"/>
              </a:rPr>
              <a:t>による調査概要の説明</a:t>
            </a:r>
            <a:endParaRPr lang="en-US" altLang="ja-JP" sz="3200" dirty="0">
              <a:solidFill>
                <a:srgbClr val="C00000"/>
              </a:solidFill>
              <a:latin typeface="ＭＳ ゴシック" panose="020B0609070205080204" pitchFamily="49" charset="-128"/>
              <a:ea typeface="ＭＳ ゴシック" panose="020B0609070205080204" pitchFamily="49" charset="-128"/>
            </a:endParaRPr>
          </a:p>
          <a:p>
            <a:pPr marL="819325" indent="-819325" algn="l">
              <a:buFont typeface="+mj-ea"/>
              <a:buAutoNum type="circleNumDbPlain"/>
            </a:pPr>
            <a:r>
              <a:rPr lang="ja-JP" altLang="en-US" sz="3200" dirty="0">
                <a:solidFill>
                  <a:srgbClr val="C00000"/>
                </a:solidFill>
                <a:latin typeface="ＭＳ ゴシック" panose="020B0609070205080204" pitchFamily="49" charset="-128"/>
                <a:ea typeface="ＭＳ ゴシック" panose="020B0609070205080204" pitchFamily="49" charset="-128"/>
              </a:rPr>
              <a:t>個別相談等で現況等の情報提供</a:t>
            </a:r>
            <a:r>
              <a:rPr lang="ja-JP" altLang="en-US" sz="2800" dirty="0">
                <a:solidFill>
                  <a:srgbClr val="C00000"/>
                </a:solidFill>
                <a:latin typeface="ＭＳ ゴシック" panose="020B0609070205080204" pitchFamily="49" charset="-128"/>
                <a:ea typeface="ＭＳ ゴシック" panose="020B0609070205080204" pitchFamily="49" charset="-128"/>
              </a:rPr>
              <a:t>（家族等で相談）</a:t>
            </a:r>
            <a:endParaRPr lang="en-US" altLang="ja-JP" sz="4000" dirty="0">
              <a:solidFill>
                <a:srgbClr val="C00000"/>
              </a:solidFill>
              <a:latin typeface="ＭＳ ゴシック" panose="020B0609070205080204" pitchFamily="49" charset="-128"/>
              <a:ea typeface="ＭＳ ゴシック" panose="020B0609070205080204" pitchFamily="49" charset="-128"/>
            </a:endParaRPr>
          </a:p>
          <a:p>
            <a:pPr marL="819325" indent="-819325" algn="l">
              <a:buFont typeface="+mj-ea"/>
              <a:buAutoNum type="circleNumDbPlain"/>
            </a:pPr>
            <a:r>
              <a:rPr lang="ja-JP" altLang="en-US" sz="3200" dirty="0">
                <a:latin typeface="ＭＳ ゴシック" panose="020B0609070205080204" pitchFamily="49" charset="-128"/>
                <a:ea typeface="ＭＳ ゴシック" panose="020B0609070205080204" pitchFamily="49" charset="-128"/>
              </a:rPr>
              <a:t>森林組合や専門家等と連携し経営相談</a:t>
            </a:r>
            <a:endParaRPr lang="en-US" altLang="ja-JP" sz="3200" dirty="0">
              <a:latin typeface="ＭＳ ゴシック" panose="020B0609070205080204" pitchFamily="49" charset="-128"/>
              <a:ea typeface="ＭＳ ゴシック" panose="020B0609070205080204" pitchFamily="49" charset="-128"/>
            </a:endParaRPr>
          </a:p>
          <a:p>
            <a:pPr algn="l"/>
            <a:endParaRPr lang="en-US" altLang="ja-JP" sz="3529" dirty="0">
              <a:latin typeface="ＭＳ ゴシック" panose="020B0609070205080204" pitchFamily="49" charset="-128"/>
              <a:ea typeface="ＭＳ ゴシック" panose="020B0609070205080204" pitchFamily="49" charset="-128"/>
            </a:endParaRPr>
          </a:p>
          <a:p>
            <a:pPr algn="l"/>
            <a:endParaRPr lang="en-US" altLang="ja-JP" sz="3529" dirty="0">
              <a:latin typeface="ＭＳ ゴシック" panose="020B0609070205080204" pitchFamily="49" charset="-128"/>
              <a:ea typeface="ＭＳ ゴシック" panose="020B0609070205080204" pitchFamily="49" charset="-128"/>
            </a:endParaRPr>
          </a:p>
          <a:p>
            <a:pPr algn="l"/>
            <a:r>
              <a:rPr lang="ja-JP" altLang="en-US" sz="3529" dirty="0">
                <a:latin typeface="ＭＳ ゴシック" panose="020B0609070205080204" pitchFamily="49" charset="-128"/>
                <a:ea typeface="ＭＳ ゴシック" panose="020B0609070205080204" pitchFamily="49" charset="-128"/>
              </a:rPr>
              <a:t>　　</a:t>
            </a:r>
            <a:r>
              <a:rPr lang="ja-JP" altLang="en-US" sz="3529" dirty="0" smtClean="0">
                <a:solidFill>
                  <a:srgbClr val="C00000"/>
                </a:solidFill>
                <a:latin typeface="ＭＳ ゴシック" panose="020B0609070205080204" pitchFamily="49" charset="-128"/>
                <a:ea typeface="ＭＳ ゴシック" panose="020B0609070205080204" pitchFamily="49" charset="-128"/>
              </a:rPr>
              <a:t>当面</a:t>
            </a:r>
            <a:r>
              <a:rPr lang="ja-JP" altLang="en-US" sz="3529" dirty="0">
                <a:solidFill>
                  <a:srgbClr val="C00000"/>
                </a:solidFill>
                <a:latin typeface="ＭＳ ゴシック" panose="020B0609070205080204" pitchFamily="49" charset="-128"/>
                <a:ea typeface="ＭＳ ゴシック" panose="020B0609070205080204" pitchFamily="49" charset="-128"/>
              </a:rPr>
              <a:t>は「森林経営計画</a:t>
            </a:r>
            <a:r>
              <a:rPr lang="ja-JP" altLang="en-US" sz="3529" dirty="0" smtClean="0">
                <a:solidFill>
                  <a:srgbClr val="C00000"/>
                </a:solidFill>
                <a:latin typeface="ＭＳ ゴシック" panose="020B0609070205080204" pitchFamily="49" charset="-128"/>
                <a:ea typeface="ＭＳ ゴシック" panose="020B0609070205080204" pitchFamily="49" charset="-128"/>
              </a:rPr>
              <a:t>」の作成を</a:t>
            </a:r>
            <a:r>
              <a:rPr lang="ja-JP" altLang="en-US" sz="3529" dirty="0">
                <a:solidFill>
                  <a:srgbClr val="C00000"/>
                </a:solidFill>
                <a:latin typeface="ＭＳ ゴシック" panose="020B0609070205080204" pitchFamily="49" charset="-128"/>
                <a:ea typeface="ＭＳ ゴシック" panose="020B0609070205080204" pitchFamily="49" charset="-128"/>
              </a:rPr>
              <a:t>促進</a:t>
            </a:r>
            <a:endParaRPr lang="en-US" altLang="ja-JP" sz="3529" dirty="0">
              <a:solidFill>
                <a:srgbClr val="C00000"/>
              </a:solidFill>
              <a:latin typeface="ＭＳ ゴシック" panose="020B0609070205080204" pitchFamily="49" charset="-128"/>
              <a:ea typeface="ＭＳ ゴシック" panose="020B0609070205080204" pitchFamily="49" charset="-128"/>
            </a:endParaRPr>
          </a:p>
          <a:p>
            <a:pPr algn="l"/>
            <a:r>
              <a:rPr lang="ja-JP" altLang="en-US" sz="3088" dirty="0">
                <a:latin typeface="ＭＳ ゴシック" panose="020B0609070205080204" pitchFamily="49" charset="-128"/>
                <a:ea typeface="ＭＳ ゴシック" panose="020B0609070205080204" pitchFamily="49" charset="-128"/>
              </a:rPr>
              <a:t>　</a:t>
            </a:r>
            <a:r>
              <a:rPr lang="ja-JP" altLang="en-US" sz="3088" dirty="0" smtClean="0">
                <a:latin typeface="ＭＳ ゴシック" panose="020B0609070205080204" pitchFamily="49" charset="-128"/>
                <a:ea typeface="ＭＳ ゴシック" panose="020B0609070205080204" pitchFamily="49" charset="-128"/>
              </a:rPr>
              <a:t>　（</a:t>
            </a:r>
            <a:r>
              <a:rPr lang="ja-JP" altLang="en-US" sz="3088" dirty="0">
                <a:latin typeface="ＭＳ ゴシック" panose="020B0609070205080204" pitchFamily="49" charset="-128"/>
                <a:ea typeface="ＭＳ ゴシック" panose="020B0609070205080204" pitchFamily="49" charset="-128"/>
              </a:rPr>
              <a:t>規模の小さい森林は市有林と共同計画へ）</a:t>
            </a:r>
            <a:endParaRPr lang="en-US" altLang="ja-JP" sz="3088" dirty="0">
              <a:latin typeface="ＭＳ ゴシック" panose="020B0609070205080204" pitchFamily="49" charset="-128"/>
              <a:ea typeface="ＭＳ ゴシック" panose="020B0609070205080204" pitchFamily="49" charset="-128"/>
            </a:endParaRPr>
          </a:p>
          <a:p>
            <a:pPr marL="819325" indent="-819325" algn="l">
              <a:buFont typeface="+mj-ea"/>
              <a:buAutoNum type="circleNumDbPlain"/>
            </a:pPr>
            <a:endParaRPr lang="en-US" altLang="ja-JP" sz="4632" dirty="0">
              <a:solidFill>
                <a:srgbClr val="7030A0"/>
              </a:solidFill>
              <a:latin typeface="ＭＳ ゴシック" panose="020B0609070205080204" pitchFamily="49" charset="-128"/>
              <a:ea typeface="ＭＳ ゴシック" panose="020B0609070205080204" pitchFamily="49" charset="-128"/>
            </a:endParaRPr>
          </a:p>
        </p:txBody>
      </p:sp>
      <p:sp>
        <p:nvSpPr>
          <p:cNvPr id="9" name="タイトル 1">
            <a:extLst>
              <a:ext uri="{FF2B5EF4-FFF2-40B4-BE49-F238E27FC236}">
                <a16:creationId xmlns:a16="http://schemas.microsoft.com/office/drawing/2014/main" id="{0DE50B03-2F25-4843-8FCE-5C639ABAA2B3}"/>
              </a:ext>
            </a:extLst>
          </p:cNvPr>
          <p:cNvSpPr txBox="1">
            <a:spLocks/>
          </p:cNvSpPr>
          <p:nvPr/>
        </p:nvSpPr>
        <p:spPr>
          <a:xfrm>
            <a:off x="632298" y="419637"/>
            <a:ext cx="9667402" cy="1304388"/>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l="50000" t="50000" r="50000" b="50000"/>
            </a:path>
            <a:tileRect/>
          </a:gradFill>
        </p:spPr>
        <p:txBody>
          <a:bodyPr vert="horz" lIns="75629" tIns="37814" rIns="75629" bIns="37814" rtlCol="0" anchor="ctr">
            <a:normAutofit fontScale="925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1008400" rtl="0" eaLnBrk="1" fontAlgn="auto" latinLnBrk="0" hangingPunct="1">
              <a:lnSpc>
                <a:spcPct val="150000"/>
              </a:lnSpc>
              <a:spcBef>
                <a:spcPct val="0"/>
              </a:spcBef>
              <a:spcAft>
                <a:spcPts val="0"/>
              </a:spcAft>
              <a:buClrTx/>
              <a:buSzTx/>
              <a:buFontTx/>
              <a:buNone/>
              <a:tabLst/>
              <a:defRPr/>
            </a:pPr>
            <a:r>
              <a:rPr kumimoji="1" lang="ja-JP" altLang="en-US" sz="35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j-cs"/>
              </a:rPr>
              <a:t>森林経営や</a:t>
            </a:r>
            <a:r>
              <a:rPr kumimoji="1" lang="ja-JP" altLang="en-US" sz="3500" b="1"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j-cs"/>
              </a:rPr>
              <a:t>集約化の進め方</a:t>
            </a:r>
            <a:endParaRPr kumimoji="1" lang="en-US" altLang="ja-JP" sz="35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j-cs"/>
            </a:endParaRPr>
          </a:p>
          <a:p>
            <a:pPr marL="0" marR="0" lvl="0" indent="0" algn="ctr" defTabSz="1008400" rtl="0" eaLnBrk="1" fontAlgn="auto" latinLnBrk="0" hangingPunct="1">
              <a:lnSpc>
                <a:spcPct val="150000"/>
              </a:lnSpc>
              <a:spcBef>
                <a:spcPct val="0"/>
              </a:spcBef>
              <a:spcAft>
                <a:spcPts val="0"/>
              </a:spcAft>
              <a:buClrTx/>
              <a:buSzTx/>
              <a:buFontTx/>
              <a:buNone/>
              <a:tabLst/>
              <a:defRPr/>
            </a:pPr>
            <a:r>
              <a:rPr kumimoji="1" lang="ja-JP" altLang="en-US" sz="2800" b="0" i="0" u="none" strike="noStrike" kern="1200" cap="none" spc="0" normalizeH="0" baseline="0" noProof="0" dirty="0">
                <a:ln>
                  <a:noFill/>
                </a:ln>
                <a:solidFill>
                  <a:srgbClr val="C00000"/>
                </a:solidFill>
                <a:effectLst/>
                <a:uLnTx/>
                <a:uFillTx/>
                <a:latin typeface="ＭＳ ゴシック" panose="020B0609070205080204" pitchFamily="49" charset="-128"/>
                <a:ea typeface="ＭＳ ゴシック" panose="020B0609070205080204" pitchFamily="49" charset="-128"/>
                <a:cs typeface="+mj-cs"/>
              </a:rPr>
              <a:t>〇森林所有者の方へ</a:t>
            </a:r>
          </a:p>
        </p:txBody>
      </p:sp>
      <p:sp>
        <p:nvSpPr>
          <p:cNvPr id="10" name="矢印: 下 9">
            <a:extLst>
              <a:ext uri="{FF2B5EF4-FFF2-40B4-BE49-F238E27FC236}">
                <a16:creationId xmlns:a16="http://schemas.microsoft.com/office/drawing/2014/main" id="{58AAFE51-4133-4DCC-9637-3CF34D668473}"/>
              </a:ext>
            </a:extLst>
          </p:cNvPr>
          <p:cNvSpPr/>
          <p:nvPr/>
        </p:nvSpPr>
        <p:spPr>
          <a:xfrm>
            <a:off x="3975100" y="4848224"/>
            <a:ext cx="2026364" cy="5618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04200" rtl="0" eaLnBrk="1" fontAlgn="auto" latinLnBrk="0" hangingPunct="1">
              <a:lnSpc>
                <a:spcPct val="100000"/>
              </a:lnSpc>
              <a:spcBef>
                <a:spcPts val="0"/>
              </a:spcBef>
              <a:spcAft>
                <a:spcPts val="0"/>
              </a:spcAft>
              <a:buClrTx/>
              <a:buSzTx/>
              <a:buFontTx/>
              <a:buNone/>
              <a:tabLst/>
              <a:defRPr/>
            </a:pPr>
            <a:endParaRPr kumimoji="1" lang="ja-JP" altLang="en-US" sz="1985"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720169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20C23EA-5DF2-4379-9E7C-27499E2D612E}"/>
              </a:ext>
            </a:extLst>
          </p:cNvPr>
          <p:cNvSpPr>
            <a:spLocks noGrp="1"/>
          </p:cNvSpPr>
          <p:nvPr>
            <p:ph type="title"/>
          </p:nvPr>
        </p:nvSpPr>
        <p:spPr>
          <a:xfrm>
            <a:off x="735171" y="402654"/>
            <a:ext cx="9223058" cy="711771"/>
          </a:xfrm>
          <a:blipFill dpi="0" rotWithShape="1">
            <a:blip r:embed="rId2">
              <a:alphaModFix amt="38000"/>
            </a:blip>
            <a:srcRect/>
            <a:tile tx="0" ty="0" sx="100000" sy="100000" flip="none" algn="tl"/>
          </a:blipFill>
        </p:spPr>
        <p:txBody>
          <a:bodyPr>
            <a:normAutofit fontScale="90000"/>
          </a:bodyPr>
          <a:lstStyle/>
          <a:p>
            <a:pPr algn="ctr"/>
            <a:r>
              <a:rPr kumimoji="1" lang="ja-JP" altLang="en-US" sz="3600" dirty="0">
                <a:latin typeface="ＭＳ ゴシック" panose="020B0609070205080204" pitchFamily="49" charset="-128"/>
                <a:ea typeface="ＭＳ ゴシック" panose="020B0609070205080204" pitchFamily="49" charset="-128"/>
              </a:rPr>
              <a:t>（参考）林家の方が森林経営計画</a:t>
            </a:r>
            <a:r>
              <a:rPr kumimoji="1" lang="ja-JP" altLang="en-US" sz="3600" dirty="0" smtClean="0">
                <a:latin typeface="ＭＳ ゴシック" panose="020B0609070205080204" pitchFamily="49" charset="-128"/>
                <a:ea typeface="ＭＳ ゴシック" panose="020B0609070205080204" pitchFamily="49" charset="-128"/>
              </a:rPr>
              <a:t>を作成する方法</a:t>
            </a:r>
            <a:endParaRPr kumimoji="1" lang="ja-JP" altLang="en-US" sz="3600" dirty="0">
              <a:latin typeface="ＭＳ ゴシック" panose="020B0609070205080204" pitchFamily="49" charset="-128"/>
              <a:ea typeface="ＭＳ ゴシック" panose="020B0609070205080204" pitchFamily="49" charset="-128"/>
            </a:endParaRPr>
          </a:p>
        </p:txBody>
      </p:sp>
      <p:sp>
        <p:nvSpPr>
          <p:cNvPr id="3" name="コンテンツ プレースホルダー 2">
            <a:extLst>
              <a:ext uri="{FF2B5EF4-FFF2-40B4-BE49-F238E27FC236}">
                <a16:creationId xmlns:a16="http://schemas.microsoft.com/office/drawing/2014/main" id="{862DA789-E24E-44F8-98E7-BED898B2C73B}"/>
              </a:ext>
            </a:extLst>
          </p:cNvPr>
          <p:cNvSpPr>
            <a:spLocks noGrp="1"/>
          </p:cNvSpPr>
          <p:nvPr>
            <p:ph idx="1"/>
          </p:nvPr>
        </p:nvSpPr>
        <p:spPr>
          <a:xfrm>
            <a:off x="469900" y="1266825"/>
            <a:ext cx="9982200" cy="5893371"/>
          </a:xfrm>
          <a:solidFill>
            <a:srgbClr val="FFFFCC"/>
          </a:solidFill>
        </p:spPr>
        <p:txBody>
          <a:bodyPr>
            <a:normAutofit fontScale="77500" lnSpcReduction="20000"/>
          </a:bodyPr>
          <a:lstStyle/>
          <a:p>
            <a:pPr marL="0" indent="0">
              <a:buNone/>
            </a:pPr>
            <a:r>
              <a:rPr kumimoji="1" lang="ja-JP" altLang="en-US" dirty="0">
                <a:solidFill>
                  <a:srgbClr val="C00000"/>
                </a:solidFill>
                <a:latin typeface="ＭＳ ゴシック" panose="020B0609070205080204" pitchFamily="49" charset="-128"/>
                <a:ea typeface="ＭＳ ゴシック" panose="020B0609070205080204" pitchFamily="49" charset="-128"/>
              </a:rPr>
              <a:t>１　森林経営計画とは</a:t>
            </a:r>
            <a:endParaRPr lang="en-US" altLang="ja-JP" sz="2206" dirty="0">
              <a:solidFill>
                <a:srgbClr val="C00000"/>
              </a:solidFill>
              <a:latin typeface="ＭＳ ゴシック" panose="020B0609070205080204" pitchFamily="49" charset="-128"/>
              <a:ea typeface="ＭＳ ゴシック" panose="020B0609070205080204" pitchFamily="49" charset="-128"/>
            </a:endParaRPr>
          </a:p>
          <a:p>
            <a:pPr lvl="1">
              <a:lnSpc>
                <a:spcPts val="2400"/>
              </a:lnSpc>
              <a:buFont typeface="Wingdings" panose="05000000000000000000" pitchFamily="2" charset="2"/>
              <a:buChar char="Ø"/>
            </a:pPr>
            <a:r>
              <a:rPr lang="ja-JP" altLang="en-US" sz="2600" dirty="0">
                <a:latin typeface="ＭＳ ゴシック" panose="020B0609070205080204" pitchFamily="49" charset="-128"/>
                <a:ea typeface="ＭＳ ゴシック" panose="020B0609070205080204" pitchFamily="49" charset="-128"/>
              </a:rPr>
              <a:t>森林所有者等が一体的なまとまりある森林を対象として森林の施業及び保護に</a:t>
            </a:r>
            <a:r>
              <a:rPr lang="ja-JP" altLang="en-US" sz="2600" dirty="0" smtClean="0">
                <a:latin typeface="ＭＳ ゴシック" panose="020B0609070205080204" pitchFamily="49" charset="-128"/>
                <a:ea typeface="ＭＳ ゴシック" panose="020B0609070205080204" pitchFamily="49" charset="-128"/>
              </a:rPr>
              <a:t>ついて作成する</a:t>
            </a:r>
            <a:r>
              <a:rPr lang="en-US" altLang="ja-JP" sz="2600" dirty="0" smtClean="0">
                <a:solidFill>
                  <a:srgbClr val="C00000"/>
                </a:solidFill>
                <a:latin typeface="ＭＳ ゴシック" panose="020B0609070205080204" pitchFamily="49" charset="-128"/>
                <a:ea typeface="ＭＳ ゴシック" panose="020B0609070205080204" pitchFamily="49" charset="-128"/>
              </a:rPr>
              <a:t>5</a:t>
            </a:r>
            <a:r>
              <a:rPr lang="ja-JP" altLang="en-US" sz="2600" dirty="0">
                <a:solidFill>
                  <a:srgbClr val="C00000"/>
                </a:solidFill>
                <a:latin typeface="ＭＳ ゴシック" panose="020B0609070205080204" pitchFamily="49" charset="-128"/>
                <a:ea typeface="ＭＳ ゴシック" panose="020B0609070205080204" pitchFamily="49" charset="-128"/>
              </a:rPr>
              <a:t>年間の計画</a:t>
            </a:r>
            <a:endParaRPr lang="en-US" altLang="ja-JP" sz="2600" dirty="0">
              <a:solidFill>
                <a:srgbClr val="C00000"/>
              </a:solidFill>
              <a:latin typeface="ＭＳ ゴシック" panose="020B0609070205080204" pitchFamily="49" charset="-128"/>
              <a:ea typeface="ＭＳ ゴシック" panose="020B0609070205080204" pitchFamily="49" charset="-128"/>
            </a:endParaRPr>
          </a:p>
          <a:p>
            <a:pPr lvl="1">
              <a:lnSpc>
                <a:spcPts val="2400"/>
              </a:lnSpc>
              <a:buFont typeface="Wingdings" panose="05000000000000000000" pitchFamily="2" charset="2"/>
              <a:buChar char="Ø"/>
            </a:pPr>
            <a:r>
              <a:rPr lang="ja-JP" altLang="en-US" sz="2600" dirty="0">
                <a:latin typeface="ＭＳ ゴシック" panose="020B0609070205080204" pitchFamily="49" charset="-128"/>
                <a:ea typeface="ＭＳ ゴシック" panose="020B0609070205080204" pitchFamily="49" charset="-128"/>
              </a:rPr>
              <a:t>計画の作成により</a:t>
            </a:r>
            <a:r>
              <a:rPr lang="ja-JP" altLang="en-US" sz="2600" dirty="0">
                <a:solidFill>
                  <a:srgbClr val="C00000"/>
                </a:solidFill>
                <a:latin typeface="ＭＳ ゴシック" panose="020B0609070205080204" pitchFamily="49" charset="-128"/>
                <a:ea typeface="ＭＳ ゴシック" panose="020B0609070205080204" pitchFamily="49" charset="-128"/>
              </a:rPr>
              <a:t>間伐等の補助金の支援を受け</a:t>
            </a:r>
            <a:r>
              <a:rPr lang="ja-JP" altLang="en-US" sz="2600" dirty="0">
                <a:latin typeface="ＭＳ ゴシック" panose="020B0609070205080204" pitchFamily="49" charset="-128"/>
                <a:ea typeface="ＭＳ ゴシック" panose="020B0609070205080204" pitchFamily="49" charset="-128"/>
              </a:rPr>
              <a:t>、より健全な山づくりが可能</a:t>
            </a:r>
            <a:endParaRPr lang="en-US" altLang="ja-JP" sz="2600" dirty="0">
              <a:latin typeface="ＭＳ ゴシック" panose="020B0609070205080204" pitchFamily="49" charset="-128"/>
              <a:ea typeface="ＭＳ ゴシック" panose="020B0609070205080204" pitchFamily="49" charset="-128"/>
            </a:endParaRPr>
          </a:p>
          <a:p>
            <a:pPr marL="504200" lvl="1" indent="0">
              <a:lnSpc>
                <a:spcPts val="2400"/>
              </a:lnSpc>
              <a:buNone/>
            </a:pPr>
            <a:endParaRPr kumimoji="1" lang="en-US" altLang="ja-JP" sz="2600" dirty="0">
              <a:latin typeface="ＭＳ ゴシック" panose="020B0609070205080204" pitchFamily="49" charset="-128"/>
              <a:ea typeface="ＭＳ ゴシック" panose="020B0609070205080204" pitchFamily="49" charset="-128"/>
            </a:endParaRPr>
          </a:p>
          <a:p>
            <a:pPr marL="0" indent="0">
              <a:buNone/>
            </a:pPr>
            <a:r>
              <a:rPr kumimoji="1" lang="ja-JP" altLang="en-US" dirty="0">
                <a:solidFill>
                  <a:srgbClr val="C00000"/>
                </a:solidFill>
                <a:latin typeface="ＭＳ ゴシック" panose="020B0609070205080204" pitchFamily="49" charset="-128"/>
                <a:ea typeface="ＭＳ ゴシック" panose="020B0609070205080204" pitchFamily="49" charset="-128"/>
              </a:rPr>
              <a:t>２　自分で計画</a:t>
            </a:r>
            <a:r>
              <a:rPr lang="ja-JP" altLang="en-US" dirty="0" smtClean="0">
                <a:solidFill>
                  <a:srgbClr val="C00000"/>
                </a:solidFill>
                <a:latin typeface="ＭＳ ゴシック" panose="020B0609070205080204" pitchFamily="49" charset="-128"/>
                <a:ea typeface="ＭＳ ゴシック" panose="020B0609070205080204" pitchFamily="49" charset="-128"/>
              </a:rPr>
              <a:t>を作成する場合</a:t>
            </a:r>
            <a:endParaRPr lang="en-US" altLang="ja-JP" dirty="0">
              <a:solidFill>
                <a:srgbClr val="C00000"/>
              </a:solidFill>
              <a:latin typeface="ＭＳ ゴシック" panose="020B0609070205080204" pitchFamily="49" charset="-128"/>
              <a:ea typeface="ＭＳ ゴシック" panose="020B0609070205080204" pitchFamily="49" charset="-128"/>
            </a:endParaRPr>
          </a:p>
          <a:p>
            <a:pPr marL="1018550" lvl="1" indent="-514350">
              <a:buFont typeface="+mj-ea"/>
              <a:buAutoNum type="circleNumDbPlain"/>
            </a:pPr>
            <a:r>
              <a:rPr kumimoji="1" lang="ja-JP" altLang="en-US" u="heavy" dirty="0">
                <a:uFill>
                  <a:solidFill>
                    <a:srgbClr val="FF0000"/>
                  </a:solidFill>
                </a:uFill>
                <a:latin typeface="ＭＳ ゴシック" panose="020B0609070205080204" pitchFamily="49" charset="-128"/>
                <a:ea typeface="ＭＳ ゴシック" panose="020B0609070205080204" pitchFamily="49" charset="-128"/>
              </a:rPr>
              <a:t>個人で</a:t>
            </a:r>
            <a:r>
              <a:rPr kumimoji="1" lang="en-US" altLang="ja-JP" u="heavy" dirty="0">
                <a:uFill>
                  <a:solidFill>
                    <a:srgbClr val="FF0000"/>
                  </a:solidFill>
                </a:uFill>
                <a:latin typeface="ＭＳ ゴシック" panose="020B0609070205080204" pitchFamily="49" charset="-128"/>
                <a:ea typeface="ＭＳ ゴシック" panose="020B0609070205080204" pitchFamily="49" charset="-128"/>
              </a:rPr>
              <a:t>100ha</a:t>
            </a:r>
            <a:r>
              <a:rPr kumimoji="1" lang="ja-JP" altLang="en-US" u="heavy" dirty="0">
                <a:uFill>
                  <a:solidFill>
                    <a:srgbClr val="FF0000"/>
                  </a:solidFill>
                </a:uFill>
                <a:latin typeface="ＭＳ ゴシック" panose="020B0609070205080204" pitchFamily="49" charset="-128"/>
                <a:ea typeface="ＭＳ ゴシック" panose="020B0609070205080204" pitchFamily="49" charset="-128"/>
              </a:rPr>
              <a:t>以上の森林を所有</a:t>
            </a:r>
            <a:r>
              <a:rPr lang="ja-JP" altLang="en-US" dirty="0">
                <a:latin typeface="ＭＳ ゴシック" panose="020B0609070205080204" pitchFamily="49" charset="-128"/>
                <a:ea typeface="ＭＳ ゴシック" panose="020B0609070205080204" pitchFamily="49" charset="-128"/>
              </a:rPr>
              <a:t>している場合（</a:t>
            </a:r>
            <a:r>
              <a:rPr lang="ja-JP" altLang="en-US" dirty="0">
                <a:solidFill>
                  <a:srgbClr val="C00000"/>
                </a:solidFill>
                <a:latin typeface="ＭＳ ゴシック" panose="020B0609070205080204" pitchFamily="49" charset="-128"/>
                <a:ea typeface="ＭＳ ゴシック" panose="020B0609070205080204" pitchFamily="49" charset="-128"/>
              </a:rPr>
              <a:t>属人計画</a:t>
            </a:r>
            <a:r>
              <a:rPr lang="ja-JP" altLang="en-US" dirty="0">
                <a:latin typeface="ＭＳ ゴシック" panose="020B0609070205080204" pitchFamily="49" charset="-128"/>
                <a:ea typeface="ＭＳ ゴシック" panose="020B0609070205080204" pitchFamily="49" charset="-128"/>
              </a:rPr>
              <a:t>）</a:t>
            </a:r>
            <a:endParaRPr lang="en-US" altLang="ja-JP" dirty="0">
              <a:latin typeface="ＭＳ ゴシック" panose="020B0609070205080204" pitchFamily="49" charset="-128"/>
              <a:ea typeface="ＭＳ ゴシック" panose="020B0609070205080204" pitchFamily="49" charset="-128"/>
            </a:endParaRPr>
          </a:p>
          <a:p>
            <a:pPr marL="1018550" lvl="1" indent="-514350">
              <a:buFont typeface="+mj-lt"/>
              <a:buAutoNum type="circleNumDbPlain"/>
            </a:pPr>
            <a:r>
              <a:rPr kumimoji="1" lang="ja-JP" altLang="en-US" u="heavy" dirty="0">
                <a:uFill>
                  <a:solidFill>
                    <a:srgbClr val="FF0000"/>
                  </a:solidFill>
                </a:uFill>
                <a:latin typeface="ＭＳ ゴシック" panose="020B0609070205080204" pitchFamily="49" charset="-128"/>
                <a:ea typeface="ＭＳ ゴシック" panose="020B0609070205080204" pitchFamily="49" charset="-128"/>
              </a:rPr>
              <a:t>林班等の面積の</a:t>
            </a:r>
            <a:r>
              <a:rPr kumimoji="1" lang="en-US" altLang="ja-JP" u="heavy" dirty="0">
                <a:uFill>
                  <a:solidFill>
                    <a:srgbClr val="FF0000"/>
                  </a:solidFill>
                </a:uFill>
                <a:latin typeface="ＭＳ ゴシック" panose="020B0609070205080204" pitchFamily="49" charset="-128"/>
                <a:ea typeface="ＭＳ ゴシック" panose="020B0609070205080204" pitchFamily="49" charset="-128"/>
              </a:rPr>
              <a:t>1/2</a:t>
            </a:r>
            <a:r>
              <a:rPr kumimoji="1" lang="ja-JP" altLang="en-US" u="heavy" dirty="0">
                <a:uFill>
                  <a:solidFill>
                    <a:srgbClr val="FF0000"/>
                  </a:solidFill>
                </a:uFill>
                <a:latin typeface="ＭＳ ゴシック" panose="020B0609070205080204" pitchFamily="49" charset="-128"/>
                <a:ea typeface="ＭＳ ゴシック" panose="020B0609070205080204" pitchFamily="49" charset="-128"/>
              </a:rPr>
              <a:t>以上を</a:t>
            </a:r>
            <a:r>
              <a:rPr kumimoji="1" lang="ja-JP" altLang="en-US" u="heavy" dirty="0" smtClean="0">
                <a:uFill>
                  <a:solidFill>
                    <a:srgbClr val="FF0000"/>
                  </a:solidFill>
                </a:uFill>
                <a:latin typeface="ＭＳ ゴシック" panose="020B0609070205080204" pitchFamily="49" charset="-128"/>
                <a:ea typeface="ＭＳ ゴシック" panose="020B0609070205080204" pitchFamily="49" charset="-128"/>
              </a:rPr>
              <a:t>所有</a:t>
            </a:r>
            <a:r>
              <a:rPr kumimoji="1" lang="ja-JP" altLang="en-US" dirty="0" smtClean="0">
                <a:uFill>
                  <a:solidFill>
                    <a:srgbClr val="FF0000"/>
                  </a:solidFill>
                </a:uFill>
                <a:latin typeface="ＭＳ ゴシック" panose="020B0609070205080204" pitchFamily="49" charset="-128"/>
                <a:ea typeface="ＭＳ ゴシック" panose="020B0609070205080204" pitchFamily="49" charset="-128"/>
              </a:rPr>
              <a:t>している場合</a:t>
            </a:r>
            <a:r>
              <a:rPr kumimoji="1" lang="ja-JP" altLang="en-US" dirty="0" smtClean="0">
                <a:latin typeface="ＭＳ ゴシック" panose="020B0609070205080204" pitchFamily="49" charset="-128"/>
                <a:ea typeface="ＭＳ ゴシック" panose="020B0609070205080204" pitchFamily="49" charset="-128"/>
              </a:rPr>
              <a:t>（</a:t>
            </a:r>
            <a:r>
              <a:rPr kumimoji="1" lang="ja-JP" altLang="en-US" dirty="0">
                <a:solidFill>
                  <a:srgbClr val="C00000"/>
                </a:solidFill>
                <a:latin typeface="ＭＳ ゴシック" panose="020B0609070205080204" pitchFamily="49" charset="-128"/>
                <a:ea typeface="ＭＳ ゴシック" panose="020B0609070205080204" pitchFamily="49" charset="-128"/>
              </a:rPr>
              <a:t>林班計画</a:t>
            </a:r>
            <a:r>
              <a:rPr kumimoji="1" lang="ja-JP" altLang="en-US" dirty="0">
                <a:latin typeface="ＭＳ ゴシック" panose="020B0609070205080204" pitchFamily="49" charset="-128"/>
                <a:ea typeface="ＭＳ ゴシック" panose="020B0609070205080204" pitchFamily="49" charset="-128"/>
              </a:rPr>
              <a:t>）</a:t>
            </a:r>
            <a:endParaRPr kumimoji="1" lang="en-US" altLang="ja-JP" dirty="0">
              <a:latin typeface="ＭＳ ゴシック" panose="020B0609070205080204" pitchFamily="49" charset="-128"/>
              <a:ea typeface="ＭＳ ゴシック" panose="020B0609070205080204" pitchFamily="49" charset="-128"/>
            </a:endParaRPr>
          </a:p>
          <a:p>
            <a:pPr marL="1018550" lvl="1" indent="-514350">
              <a:buFont typeface="+mj-lt"/>
              <a:buAutoNum type="circleNumDbPlain"/>
            </a:pPr>
            <a:r>
              <a:rPr kumimoji="1" lang="ja-JP" altLang="en-US" u="heavy" dirty="0">
                <a:uFill>
                  <a:solidFill>
                    <a:srgbClr val="FF0000"/>
                  </a:solidFill>
                </a:uFill>
                <a:latin typeface="ＭＳ ゴシック" panose="020B0609070205080204" pitchFamily="49" charset="-128"/>
                <a:ea typeface="ＭＳ ゴシック" panose="020B0609070205080204" pitchFamily="49" charset="-128"/>
              </a:rPr>
              <a:t>区域内で</a:t>
            </a:r>
            <a:r>
              <a:rPr kumimoji="1" lang="en-US" altLang="ja-JP" u="heavy" dirty="0">
                <a:uFill>
                  <a:solidFill>
                    <a:srgbClr val="FF0000"/>
                  </a:solidFill>
                </a:uFill>
                <a:latin typeface="ＭＳ ゴシック" panose="020B0609070205080204" pitchFamily="49" charset="-128"/>
                <a:ea typeface="ＭＳ ゴシック" panose="020B0609070205080204" pitchFamily="49" charset="-128"/>
              </a:rPr>
              <a:t>30ha</a:t>
            </a:r>
            <a:r>
              <a:rPr kumimoji="1" lang="ja-JP" altLang="en-US" u="heavy" dirty="0">
                <a:uFill>
                  <a:solidFill>
                    <a:srgbClr val="FF0000"/>
                  </a:solidFill>
                </a:uFill>
                <a:latin typeface="ＭＳ ゴシック" panose="020B0609070205080204" pitchFamily="49" charset="-128"/>
                <a:ea typeface="ＭＳ ゴシック" panose="020B0609070205080204" pitchFamily="49" charset="-128"/>
              </a:rPr>
              <a:t>以上の面積を</a:t>
            </a:r>
            <a:r>
              <a:rPr lang="ja-JP" altLang="en-US" u="heavy" dirty="0">
                <a:uFill>
                  <a:solidFill>
                    <a:srgbClr val="FF0000"/>
                  </a:solidFill>
                </a:uFill>
                <a:latin typeface="ＭＳ ゴシック" panose="020B0609070205080204" pitchFamily="49" charset="-128"/>
                <a:ea typeface="ＭＳ ゴシック" panose="020B0609070205080204" pitchFamily="49" charset="-128"/>
              </a:rPr>
              <a:t>所有</a:t>
            </a:r>
            <a:r>
              <a:rPr lang="ja-JP" altLang="en-US" dirty="0">
                <a:latin typeface="ＭＳ ゴシック" panose="020B0609070205080204" pitchFamily="49" charset="-128"/>
                <a:ea typeface="ＭＳ ゴシック" panose="020B0609070205080204" pitchFamily="49" charset="-128"/>
              </a:rPr>
              <a:t>している場合（</a:t>
            </a:r>
            <a:r>
              <a:rPr lang="ja-JP" altLang="en-US" dirty="0">
                <a:solidFill>
                  <a:srgbClr val="C00000"/>
                </a:solidFill>
                <a:latin typeface="ＭＳ ゴシック" panose="020B0609070205080204" pitchFamily="49" charset="-128"/>
                <a:ea typeface="ＭＳ ゴシック" panose="020B0609070205080204" pitchFamily="49" charset="-128"/>
              </a:rPr>
              <a:t>区域計画</a:t>
            </a:r>
            <a:r>
              <a:rPr lang="ja-JP" altLang="en-US" dirty="0">
                <a:latin typeface="ＭＳ ゴシック" panose="020B0609070205080204" pitchFamily="49" charset="-128"/>
                <a:ea typeface="ＭＳ ゴシック" panose="020B0609070205080204" pitchFamily="49" charset="-128"/>
              </a:rPr>
              <a:t>）</a:t>
            </a:r>
            <a:endParaRPr lang="en-US" altLang="ja-JP" dirty="0">
              <a:latin typeface="ＭＳ ゴシック" panose="020B0609070205080204" pitchFamily="49" charset="-128"/>
              <a:ea typeface="ＭＳ ゴシック" panose="020B0609070205080204" pitchFamily="49" charset="-128"/>
            </a:endParaRPr>
          </a:p>
          <a:p>
            <a:pPr marL="504200" lvl="1" indent="0">
              <a:buNone/>
            </a:pPr>
            <a:r>
              <a:rPr lang="ja-JP" altLang="en-US" dirty="0">
                <a:latin typeface="ＭＳ ゴシック" panose="020B0609070205080204" pitchFamily="49" charset="-128"/>
                <a:ea typeface="ＭＳ ゴシック" panose="020B0609070205080204" pitchFamily="49" charset="-128"/>
              </a:rPr>
              <a:t>　　（花巻市では</a:t>
            </a:r>
            <a:r>
              <a:rPr lang="en-US" altLang="ja-JP" dirty="0">
                <a:latin typeface="ＭＳ ゴシック" panose="020B0609070205080204" pitchFamily="49" charset="-128"/>
                <a:ea typeface="ＭＳ ゴシック" panose="020B0609070205080204" pitchFamily="49" charset="-128"/>
              </a:rPr>
              <a:t>15</a:t>
            </a:r>
            <a:r>
              <a:rPr lang="ja-JP" altLang="en-US" dirty="0">
                <a:latin typeface="ＭＳ ゴシック" panose="020B0609070205080204" pitchFamily="49" charset="-128"/>
                <a:ea typeface="ＭＳ ゴシック" panose="020B0609070205080204" pitchFamily="49" charset="-128"/>
              </a:rPr>
              <a:t>区域に区分）</a:t>
            </a:r>
            <a:endParaRPr lang="en-US" altLang="ja-JP" dirty="0">
              <a:latin typeface="ＭＳ ゴシック" panose="020B0609070205080204" pitchFamily="49" charset="-128"/>
              <a:ea typeface="ＭＳ ゴシック" panose="020B0609070205080204" pitchFamily="49" charset="-128"/>
            </a:endParaRPr>
          </a:p>
          <a:p>
            <a:pPr marL="1018550" lvl="1" indent="-514350">
              <a:buFont typeface="+mj-ea"/>
              <a:buAutoNum type="circleNumDbPlain" startAt="4"/>
            </a:pPr>
            <a:r>
              <a:rPr kumimoji="1" lang="ja-JP" altLang="en-US" dirty="0">
                <a:latin typeface="ＭＳ ゴシック" panose="020B0609070205080204" pitchFamily="49" charset="-128"/>
                <a:ea typeface="ＭＳ ゴシック" panose="020B0609070205080204" pitchFamily="49" charset="-128"/>
              </a:rPr>
              <a:t>他の森林所有者等と共同</a:t>
            </a:r>
            <a:r>
              <a:rPr kumimoji="1" lang="ja-JP" altLang="en-US" dirty="0" smtClean="0">
                <a:latin typeface="ＭＳ ゴシック" panose="020B0609070205080204" pitchFamily="49" charset="-128"/>
                <a:ea typeface="ＭＳ ゴシック" panose="020B0609070205080204" pitchFamily="49" charset="-128"/>
              </a:rPr>
              <a:t>で作成する場合</a:t>
            </a:r>
            <a:r>
              <a:rPr kumimoji="1" lang="ja-JP" altLang="en-US" dirty="0">
                <a:latin typeface="ＭＳ ゴシック" panose="020B0609070205080204" pitchFamily="49" charset="-128"/>
                <a:ea typeface="ＭＳ ゴシック" panose="020B0609070205080204" pitchFamily="49" charset="-128"/>
              </a:rPr>
              <a:t>（</a:t>
            </a:r>
            <a:r>
              <a:rPr kumimoji="1" lang="ja-JP" altLang="en-US" dirty="0">
                <a:solidFill>
                  <a:srgbClr val="C00000"/>
                </a:solidFill>
                <a:latin typeface="ＭＳ ゴシック" panose="020B0609070205080204" pitchFamily="49" charset="-128"/>
                <a:ea typeface="ＭＳ ゴシック" panose="020B0609070205080204" pitchFamily="49" charset="-128"/>
              </a:rPr>
              <a:t>共同計画</a:t>
            </a:r>
            <a:r>
              <a:rPr kumimoji="1" lang="ja-JP" altLang="en-US" dirty="0">
                <a:latin typeface="ＭＳ ゴシック" panose="020B0609070205080204" pitchFamily="49" charset="-128"/>
                <a:ea typeface="ＭＳ ゴシック" panose="020B0609070205080204" pitchFamily="49" charset="-128"/>
              </a:rPr>
              <a:t>）</a:t>
            </a:r>
            <a:endParaRPr kumimoji="1" lang="en-US" altLang="ja-JP" dirty="0">
              <a:latin typeface="ＭＳ ゴシック" panose="020B0609070205080204" pitchFamily="49" charset="-128"/>
              <a:ea typeface="ＭＳ ゴシック" panose="020B0609070205080204" pitchFamily="49" charset="-128"/>
            </a:endParaRPr>
          </a:p>
          <a:p>
            <a:pPr marL="504200" lvl="1" indent="0">
              <a:buNone/>
            </a:pPr>
            <a:r>
              <a:rPr kumimoji="1" lang="ja-JP" altLang="en-US" dirty="0">
                <a:latin typeface="ＭＳ ゴシック" panose="020B0609070205080204" pitchFamily="49" charset="-128"/>
                <a:ea typeface="ＭＳ ゴシック" panose="020B0609070205080204" pitchFamily="49" charset="-128"/>
              </a:rPr>
              <a:t>　　花巻市では</a:t>
            </a:r>
            <a:r>
              <a:rPr kumimoji="1" lang="en-US" altLang="ja-JP" u="heavy" dirty="0">
                <a:solidFill>
                  <a:srgbClr val="7030A0"/>
                </a:solidFill>
                <a:uFill>
                  <a:solidFill>
                    <a:srgbClr val="FF0000"/>
                  </a:solidFill>
                </a:uFill>
                <a:latin typeface="ＭＳ ゴシック" panose="020B0609070205080204" pitchFamily="49" charset="-128"/>
                <a:ea typeface="ＭＳ ゴシック" panose="020B0609070205080204" pitchFamily="49" charset="-128"/>
              </a:rPr>
              <a:t>15</a:t>
            </a:r>
            <a:r>
              <a:rPr lang="ja-JP" altLang="en-US" u="heavy" dirty="0">
                <a:solidFill>
                  <a:srgbClr val="7030A0"/>
                </a:solidFill>
                <a:uFill>
                  <a:solidFill>
                    <a:srgbClr val="FF0000"/>
                  </a:solidFill>
                </a:uFill>
                <a:latin typeface="ＭＳ ゴシック" panose="020B0609070205080204" pitchFamily="49" charset="-128"/>
                <a:ea typeface="ＭＳ ゴシック" panose="020B0609070205080204" pitchFamily="49" charset="-128"/>
              </a:rPr>
              <a:t>区域で「市有林との共同計画」の作成が可能</a:t>
            </a:r>
            <a:endParaRPr kumimoji="1" lang="en-US" altLang="ja-JP" u="heavy" dirty="0">
              <a:solidFill>
                <a:srgbClr val="7030A0"/>
              </a:solidFill>
              <a:uFill>
                <a:solidFill>
                  <a:srgbClr val="FF0000"/>
                </a:solidFill>
              </a:uFill>
              <a:latin typeface="ＭＳ ゴシック" panose="020B0609070205080204" pitchFamily="49" charset="-128"/>
              <a:ea typeface="ＭＳ ゴシック" panose="020B0609070205080204" pitchFamily="49" charset="-128"/>
            </a:endParaRPr>
          </a:p>
          <a:p>
            <a:pPr marL="0" indent="0">
              <a:buNone/>
            </a:pPr>
            <a:endParaRPr lang="en-US" altLang="ja-JP" u="sng" dirty="0">
              <a:solidFill>
                <a:srgbClr val="7030A0"/>
              </a:solidFill>
              <a:uFill>
                <a:solidFill>
                  <a:srgbClr val="FF0000"/>
                </a:solidFill>
              </a:uFill>
              <a:latin typeface="ＭＳ ゴシック" panose="020B0609070205080204" pitchFamily="49" charset="-128"/>
              <a:ea typeface="ＭＳ ゴシック" panose="020B0609070205080204" pitchFamily="49" charset="-128"/>
            </a:endParaRPr>
          </a:p>
          <a:p>
            <a:pPr marL="0" indent="0">
              <a:buNone/>
            </a:pPr>
            <a:r>
              <a:rPr lang="ja-JP" altLang="en-US" dirty="0">
                <a:solidFill>
                  <a:srgbClr val="C00000"/>
                </a:solidFill>
                <a:latin typeface="ＭＳ ゴシック" panose="020B0609070205080204" pitchFamily="49" charset="-128"/>
                <a:ea typeface="ＭＳ ゴシック" panose="020B0609070205080204" pitchFamily="49" charset="-128"/>
              </a:rPr>
              <a:t>３　森林所有者が経営を委託し、受託者が計画</a:t>
            </a:r>
            <a:r>
              <a:rPr lang="ja-JP" altLang="en-US" dirty="0" smtClean="0">
                <a:solidFill>
                  <a:srgbClr val="C00000"/>
                </a:solidFill>
                <a:latin typeface="ＭＳ ゴシック" panose="020B0609070205080204" pitchFamily="49" charset="-128"/>
                <a:ea typeface="ＭＳ ゴシック" panose="020B0609070205080204" pitchFamily="49" charset="-128"/>
              </a:rPr>
              <a:t>を作成する場合</a:t>
            </a:r>
            <a:endParaRPr lang="en-US" altLang="ja-JP" dirty="0">
              <a:solidFill>
                <a:srgbClr val="C00000"/>
              </a:solidFill>
              <a:latin typeface="ＭＳ ゴシック" panose="020B0609070205080204" pitchFamily="49" charset="-128"/>
              <a:ea typeface="ＭＳ ゴシック" panose="020B0609070205080204" pitchFamily="49" charset="-128"/>
            </a:endParaRPr>
          </a:p>
          <a:p>
            <a:pPr marL="504200" lvl="1" indent="0">
              <a:buNone/>
            </a:pPr>
            <a:r>
              <a:rPr lang="ja-JP" altLang="en-US" dirty="0">
                <a:latin typeface="ＭＳ ゴシック" panose="020B0609070205080204" pitchFamily="49" charset="-128"/>
                <a:ea typeface="ＭＳ ゴシック" panose="020B0609070205080204" pitchFamily="49" charset="-128"/>
              </a:rPr>
              <a:t>　</a:t>
            </a:r>
            <a:r>
              <a:rPr lang="ja-JP" altLang="en-US" dirty="0" smtClean="0">
                <a:latin typeface="ＭＳ ゴシック" panose="020B0609070205080204" pitchFamily="49" charset="-128"/>
                <a:ea typeface="ＭＳ ゴシック" panose="020B0609070205080204" pitchFamily="49" charset="-128"/>
              </a:rPr>
              <a:t>森林組合等委託</a:t>
            </a:r>
            <a:r>
              <a:rPr lang="ja-JP" altLang="en-US" dirty="0">
                <a:latin typeface="ＭＳ ゴシック" panose="020B0609070205080204" pitchFamily="49" charset="-128"/>
                <a:ea typeface="ＭＳ ゴシック" panose="020B0609070205080204" pitchFamily="49" charset="-128"/>
              </a:rPr>
              <a:t>を受けた者が計画を作成（林業経営者）</a:t>
            </a:r>
            <a:endParaRPr lang="en-US" altLang="ja-JP" dirty="0">
              <a:latin typeface="ＭＳ ゴシック" panose="020B0609070205080204" pitchFamily="49" charset="-128"/>
              <a:ea typeface="ＭＳ ゴシック" panose="020B0609070205080204" pitchFamily="49" charset="-128"/>
            </a:endParaRPr>
          </a:p>
          <a:p>
            <a:pPr marL="504200" lvl="1" indent="0">
              <a:buNone/>
            </a:pPr>
            <a:r>
              <a:rPr lang="ja-JP" altLang="en-US" dirty="0">
                <a:latin typeface="ＭＳ ゴシック" panose="020B0609070205080204" pitchFamily="49" charset="-128"/>
                <a:ea typeface="ＭＳ ゴシック" panose="020B0609070205080204" pitchFamily="49" charset="-128"/>
              </a:rPr>
              <a:t>　（林班計画、区域計画、属人計画、状況により共同計画）</a:t>
            </a:r>
            <a:endParaRPr lang="en-US" altLang="ja-JP" dirty="0">
              <a:solidFill>
                <a:srgbClr val="C00000"/>
              </a:solidFill>
              <a:latin typeface="ＭＳ ゴシック" panose="020B0609070205080204" pitchFamily="49" charset="-128"/>
              <a:ea typeface="ＭＳ ゴシック" panose="020B0609070205080204" pitchFamily="49" charset="-128"/>
            </a:endParaRPr>
          </a:p>
          <a:p>
            <a:pPr marL="0" indent="0">
              <a:buNone/>
            </a:pPr>
            <a:r>
              <a:rPr lang="ja-JP" altLang="en-US" dirty="0">
                <a:latin typeface="ＭＳ ゴシック" panose="020B0609070205080204" pitchFamily="49" charset="-128"/>
                <a:ea typeface="ＭＳ ゴシック" panose="020B0609070205080204" pitchFamily="49" charset="-128"/>
              </a:rPr>
              <a:t>　　</a:t>
            </a:r>
            <a:endParaRPr lang="en-US" altLang="ja-JP" dirty="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528737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593969" y="6067425"/>
            <a:ext cx="67056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花巻市農林部農村</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林</a:t>
            </a:r>
            <a:r>
              <a:rPr kumimoji="1" lang="ja-JP" altLang="en-US" sz="1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務課</a:t>
            </a:r>
            <a:endParaRPr kumimoji="1" lang="en-US" altLang="ja-JP" sz="1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花巻市野田</a:t>
            </a:r>
            <a:r>
              <a:rPr kumimoji="1" lang="en-US" altLang="ja-JP" sz="1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335</a:t>
            </a:r>
            <a:r>
              <a:rPr kumimoji="1" lang="ja-JP" altLang="en-US" sz="1800" b="0" i="0" u="none" strike="noStrike" kern="1200" cap="none" spc="0" normalizeH="0" baseline="0" noProof="0" smtClean="0">
                <a:ln>
                  <a:noFill/>
                </a:ln>
                <a:solidFill>
                  <a:prstClr val="black"/>
                </a:solidFill>
                <a:effectLst/>
                <a:uLnTx/>
                <a:uFillTx/>
                <a:latin typeface="Calibri" panose="020F0502020204030204"/>
                <a:ea typeface="游ゴシック" panose="020B0400000000000000" pitchFamily="50" charset="-128"/>
                <a:cs typeface="+mn-cs"/>
              </a:rPr>
              <a:t>番地２</a:t>
            </a:r>
            <a:endParaRPr kumimoji="1" lang="en-US" altLang="ja-JP" sz="1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0198-23-1400</a:t>
            </a:r>
            <a:r>
              <a:rPr kumimoji="1" lang="ja-JP" altLang="en-US" sz="1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1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fax0198-23-1403</a:t>
            </a:r>
          </a:p>
        </p:txBody>
      </p:sp>
      <p:cxnSp>
        <p:nvCxnSpPr>
          <p:cNvPr id="4" name="直線コネクタ 3"/>
          <p:cNvCxnSpPr/>
          <p:nvPr/>
        </p:nvCxnSpPr>
        <p:spPr>
          <a:xfrm>
            <a:off x="622300" y="5838825"/>
            <a:ext cx="94488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52271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655224" y="6606019"/>
            <a:ext cx="4140000" cy="54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504200"/>
            <a:endParaRPr lang="en-US" altLang="ja-JP" sz="1222" b="1" dirty="0" smtClean="0">
              <a:solidFill>
                <a:prstClr val="black"/>
              </a:solidFill>
              <a:latin typeface="HGｺﾞｼｯｸM" panose="020B0609000000000000" pitchFamily="49" charset="-128"/>
              <a:ea typeface="HGｺﾞｼｯｸM" panose="020B0609000000000000" pitchFamily="49" charset="-128"/>
            </a:endParaRPr>
          </a:p>
          <a:p>
            <a:pPr defTabSz="504200"/>
            <a:r>
              <a:rPr lang="ja-JP" altLang="en-US" sz="1222" b="1" dirty="0" smtClean="0">
                <a:solidFill>
                  <a:prstClr val="black"/>
                </a:solidFill>
                <a:latin typeface="HG丸ｺﾞｼｯｸM-PRO" panose="020F0600000000000000" pitchFamily="50" charset="-128"/>
                <a:ea typeface="HG丸ｺﾞｼｯｸM-PRO" panose="020F0600000000000000" pitchFamily="50" charset="-128"/>
              </a:rPr>
              <a:t>「</a:t>
            </a:r>
            <a:r>
              <a:rPr lang="ja-JP" altLang="en-US" sz="1222" b="1" dirty="0" smtClean="0">
                <a:solidFill>
                  <a:prstClr val="black"/>
                </a:solidFill>
                <a:latin typeface="HGｺﾞｼｯｸM" panose="020B0609000000000000" pitchFamily="49" charset="-128"/>
                <a:ea typeface="HGｺﾞｼｯｸM" panose="020B0609000000000000" pitchFamily="49" charset="-128"/>
              </a:rPr>
              <a:t>森林</a:t>
            </a:r>
            <a:r>
              <a:rPr lang="ja-JP" altLang="en-US" sz="1222" b="1" dirty="0">
                <a:solidFill>
                  <a:prstClr val="black"/>
                </a:solidFill>
                <a:latin typeface="HGｺﾞｼｯｸM" panose="020B0609000000000000" pitchFamily="49" charset="-128"/>
                <a:ea typeface="HGｺﾞｼｯｸM" panose="020B0609000000000000" pitchFamily="49" charset="-128"/>
              </a:rPr>
              <a:t>保全に必要な山地災害の防災・</a:t>
            </a:r>
            <a:r>
              <a:rPr lang="ja-JP" altLang="en-US" sz="1222" b="1">
                <a:solidFill>
                  <a:prstClr val="black"/>
                </a:solidFill>
                <a:latin typeface="HGｺﾞｼｯｸM" panose="020B0609000000000000" pitchFamily="49" charset="-128"/>
                <a:ea typeface="HGｺﾞｼｯｸM" panose="020B0609000000000000" pitchFamily="49" charset="-128"/>
              </a:rPr>
              <a:t>応急</a:t>
            </a:r>
            <a:r>
              <a:rPr lang="ja-JP" altLang="en-US" sz="1222" b="1" smtClean="0">
                <a:solidFill>
                  <a:prstClr val="black"/>
                </a:solidFill>
                <a:latin typeface="HGｺﾞｼｯｸM" panose="020B0609000000000000" pitchFamily="49" charset="-128"/>
                <a:ea typeface="HGｺﾞｼｯｸM" panose="020B0609000000000000" pitchFamily="49" charset="-128"/>
              </a:rPr>
              <a:t>対策</a:t>
            </a:r>
            <a:r>
              <a:rPr lang="ja-JP" altLang="en-US" sz="1222" b="1">
                <a:solidFill>
                  <a:prstClr val="black"/>
                </a:solidFill>
                <a:latin typeface="HG丸ｺﾞｼｯｸM-PRO" panose="020F0600000000000000" pitchFamily="50" charset="-128"/>
                <a:ea typeface="HG丸ｺﾞｼｯｸM-PRO" panose="020F0600000000000000" pitchFamily="50" charset="-128"/>
              </a:rPr>
              <a:t>」 </a:t>
            </a:r>
            <a:endParaRPr lang="ja-JP" altLang="en-US" sz="1222" b="1" dirty="0">
              <a:solidFill>
                <a:prstClr val="black"/>
              </a:solidFill>
              <a:latin typeface="游ゴシック" panose="020B0400000000000000" pitchFamily="50" charset="-128"/>
              <a:ea typeface="游ゴシック" panose="020B0400000000000000" pitchFamily="50" charset="-128"/>
            </a:endParaRPr>
          </a:p>
        </p:txBody>
      </p:sp>
      <p:sp>
        <p:nvSpPr>
          <p:cNvPr id="4" name="テキスト ボックス 3"/>
          <p:cNvSpPr txBox="1"/>
          <p:nvPr/>
        </p:nvSpPr>
        <p:spPr>
          <a:xfrm>
            <a:off x="611633" y="913153"/>
            <a:ext cx="9515021" cy="1099186"/>
          </a:xfrm>
          <a:prstGeom prst="rect">
            <a:avLst/>
          </a:prstGeom>
          <a:noFill/>
          <a:ln w="19050">
            <a:solidFill>
              <a:srgbClr val="C00000"/>
            </a:solidFill>
          </a:ln>
        </p:spPr>
        <p:txBody>
          <a:bodyPr wrap="square" lIns="219877" tIns="109938" rIns="219877" bIns="109938" rtlCol="0">
            <a:spAutoFit/>
          </a:bodyPr>
          <a:lstStyle/>
          <a:p>
            <a:pPr defTabSz="504200"/>
            <a:r>
              <a:rPr lang="ja-JP" altLang="en-US" sz="1425" dirty="0">
                <a:solidFill>
                  <a:prstClr val="black"/>
                </a:solidFill>
                <a:latin typeface="ＭＳ ゴシック" panose="020B0609070205080204" pitchFamily="49" charset="-128"/>
                <a:ea typeface="ＭＳ ゴシック" panose="020B0609070205080204" pitchFamily="49" charset="-128"/>
              </a:rPr>
              <a:t> 民有林の内、人工林の約５０％が主伐期を超えている現状の中で森林所有者の不在村化、高齢化が進み、計画的に森林施業を行うための森林経営計画の策定率</a:t>
            </a:r>
            <a:r>
              <a:rPr lang="ja-JP" altLang="en-US" sz="1425" smtClean="0">
                <a:solidFill>
                  <a:prstClr val="black"/>
                </a:solidFill>
                <a:latin typeface="ＭＳ ゴシック" panose="020B0609070205080204" pitchFamily="49" charset="-128"/>
                <a:ea typeface="ＭＳ ゴシック" panose="020B0609070205080204" pitchFamily="49" charset="-128"/>
              </a:rPr>
              <a:t>が２割程度となっており</a:t>
            </a:r>
            <a:r>
              <a:rPr lang="ja-JP" altLang="en-US" sz="1425" dirty="0">
                <a:solidFill>
                  <a:prstClr val="black"/>
                </a:solidFill>
                <a:latin typeface="ＭＳ ゴシック" panose="020B0609070205080204" pitchFamily="49" charset="-128"/>
                <a:ea typeface="ＭＳ ゴシック" panose="020B0609070205080204" pitchFamily="49" charset="-128"/>
              </a:rPr>
              <a:t>、今後、森林経営の意欲低下がさらに進み林業経営の継続が危惧</a:t>
            </a:r>
            <a:r>
              <a:rPr lang="ja-JP" altLang="en-US" sz="1425" dirty="0" smtClean="0">
                <a:solidFill>
                  <a:prstClr val="black"/>
                </a:solidFill>
                <a:latin typeface="ＭＳ ゴシック" panose="020B0609070205080204" pitchFamily="49" charset="-128"/>
                <a:ea typeface="ＭＳ ゴシック" panose="020B0609070205080204" pitchFamily="49" charset="-128"/>
              </a:rPr>
              <a:t>されています。</a:t>
            </a:r>
            <a:r>
              <a:rPr lang="ja-JP" altLang="en-US" sz="1425" dirty="0">
                <a:solidFill>
                  <a:prstClr val="black"/>
                </a:solidFill>
                <a:latin typeface="ＭＳ ゴシック" panose="020B0609070205080204" pitchFamily="49" charset="-128"/>
                <a:ea typeface="ＭＳ ゴシック" panose="020B0609070205080204" pitchFamily="49" charset="-128"/>
              </a:rPr>
              <a:t>花巻市内の森林の適切な管理を図っていくためには、次の方策を講じる必要が</a:t>
            </a:r>
            <a:r>
              <a:rPr lang="ja-JP" altLang="en-US" sz="1425" dirty="0" smtClean="0">
                <a:solidFill>
                  <a:prstClr val="black"/>
                </a:solidFill>
                <a:latin typeface="ＭＳ ゴシック" panose="020B0609070205080204" pitchFamily="49" charset="-128"/>
                <a:ea typeface="ＭＳ ゴシック" panose="020B0609070205080204" pitchFamily="49" charset="-128"/>
              </a:rPr>
              <a:t>あります。</a:t>
            </a:r>
            <a:r>
              <a:rPr lang="ja-JP" altLang="en-US" sz="1425" dirty="0">
                <a:solidFill>
                  <a:prstClr val="black"/>
                </a:solidFill>
                <a:latin typeface="ＭＳ ゴシック" panose="020B0609070205080204" pitchFamily="49" charset="-128"/>
                <a:ea typeface="ＭＳ ゴシック" panose="020B0609070205080204" pitchFamily="49" charset="-128"/>
              </a:rPr>
              <a:t>なお、</a:t>
            </a:r>
            <a:r>
              <a:rPr lang="ja-JP" altLang="en-US" sz="1425" u="sng" dirty="0">
                <a:solidFill>
                  <a:prstClr val="black"/>
                </a:solidFill>
                <a:latin typeface="ＭＳ ゴシック" panose="020B0609070205080204" pitchFamily="49" charset="-128"/>
                <a:ea typeface="ＭＳ ゴシック" panose="020B0609070205080204" pitchFamily="49" charset="-128"/>
              </a:rPr>
              <a:t>財源として森林環境譲与税を</a:t>
            </a:r>
            <a:r>
              <a:rPr lang="ja-JP" altLang="en-US" sz="1425" u="sng" dirty="0" smtClean="0">
                <a:solidFill>
                  <a:prstClr val="black"/>
                </a:solidFill>
                <a:latin typeface="ＭＳ ゴシック" panose="020B0609070205080204" pitchFamily="49" charset="-128"/>
                <a:ea typeface="ＭＳ ゴシック" panose="020B0609070205080204" pitchFamily="49" charset="-128"/>
              </a:rPr>
              <a:t>活用します</a:t>
            </a:r>
            <a:r>
              <a:rPr lang="ja-JP" altLang="en-US" sz="1425" dirty="0" smtClean="0">
                <a:solidFill>
                  <a:prstClr val="black"/>
                </a:solidFill>
                <a:latin typeface="ＭＳ ゴシック" panose="020B0609070205080204" pitchFamily="49" charset="-128"/>
                <a:ea typeface="ＭＳ ゴシック" panose="020B0609070205080204" pitchFamily="49" charset="-128"/>
              </a:rPr>
              <a:t>。</a:t>
            </a:r>
            <a:endParaRPr lang="ja-JP" altLang="en-US" sz="1425" dirty="0">
              <a:solidFill>
                <a:prstClr val="black"/>
              </a:solidFill>
              <a:latin typeface="ＭＳ ゴシック" panose="020B0609070205080204" pitchFamily="49" charset="-128"/>
              <a:ea typeface="ＭＳ ゴシック" panose="020B0609070205080204" pitchFamily="49" charset="-128"/>
            </a:endParaRPr>
          </a:p>
        </p:txBody>
      </p:sp>
      <p:sp>
        <p:nvSpPr>
          <p:cNvPr id="5" name="下矢印 4"/>
          <p:cNvSpPr/>
          <p:nvPr/>
        </p:nvSpPr>
        <p:spPr>
          <a:xfrm>
            <a:off x="2146300" y="2057780"/>
            <a:ext cx="817509" cy="211414"/>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4200"/>
            <a:endParaRPr lang="ja-JP" altLang="en-US" sz="1833">
              <a:solidFill>
                <a:prstClr val="white"/>
              </a:solidFill>
              <a:latin typeface="Calibri" panose="020F0502020204030204"/>
              <a:ea typeface="游ゴシック" panose="020B0400000000000000" pitchFamily="50" charset="-128"/>
            </a:endParaRPr>
          </a:p>
        </p:txBody>
      </p:sp>
      <p:pic>
        <p:nvPicPr>
          <p:cNvPr id="10" name="図 9"/>
          <p:cNvPicPr>
            <a:picLocks noChangeAspect="1"/>
          </p:cNvPicPr>
          <p:nvPr/>
        </p:nvPicPr>
        <p:blipFill>
          <a:blip r:embed="rId2"/>
          <a:stretch>
            <a:fillRect/>
          </a:stretch>
        </p:blipFill>
        <p:spPr>
          <a:xfrm>
            <a:off x="5163470" y="2374940"/>
            <a:ext cx="5023984" cy="3348870"/>
          </a:xfrm>
          <a:prstGeom prst="rect">
            <a:avLst/>
          </a:prstGeom>
        </p:spPr>
      </p:pic>
      <p:sp>
        <p:nvSpPr>
          <p:cNvPr id="11" name="正方形/長方形 10"/>
          <p:cNvSpPr/>
          <p:nvPr/>
        </p:nvSpPr>
        <p:spPr>
          <a:xfrm>
            <a:off x="674416" y="2305760"/>
            <a:ext cx="4140000" cy="8381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504200"/>
            <a:endParaRPr lang="en-US" altLang="ja-JP" sz="1222" dirty="0">
              <a:solidFill>
                <a:prstClr val="black"/>
              </a:solidFill>
              <a:latin typeface="HGｺﾞｼｯｸM" panose="020B0609000000000000" pitchFamily="49" charset="-128"/>
              <a:ea typeface="HGｺﾞｼｯｸM" panose="020B0609000000000000" pitchFamily="49" charset="-128"/>
            </a:endParaRPr>
          </a:p>
          <a:p>
            <a:pPr defTabSz="504200"/>
            <a:r>
              <a:rPr lang="ja-JP" altLang="en-US" sz="1222" b="1" dirty="0">
                <a:solidFill>
                  <a:prstClr val="black"/>
                </a:solidFill>
                <a:latin typeface="HG丸ｺﾞｼｯｸM-PRO" panose="020F0600000000000000" pitchFamily="50" charset="-128"/>
                <a:ea typeface="HG丸ｺﾞｼｯｸM-PRO" panose="020F0600000000000000" pitchFamily="50" charset="-128"/>
              </a:rPr>
              <a:t>「森林所有者のために</a:t>
            </a:r>
            <a:r>
              <a:rPr lang="ja-JP" altLang="en-US" sz="1222" dirty="0">
                <a:solidFill>
                  <a:prstClr val="black"/>
                </a:solidFill>
                <a:latin typeface="HG丸ｺﾞｼｯｸM-PRO" panose="020F0600000000000000" pitchFamily="50" charset="-128"/>
                <a:ea typeface="HG丸ｺﾞｼｯｸM-PRO" panose="020F0600000000000000" pitchFamily="50" charset="-128"/>
              </a:rPr>
              <a:t>」</a:t>
            </a:r>
            <a:endParaRPr lang="en-US" altLang="ja-JP" sz="1222" dirty="0">
              <a:solidFill>
                <a:prstClr val="black"/>
              </a:solidFill>
              <a:latin typeface="HG丸ｺﾞｼｯｸM-PRO" panose="020F0600000000000000" pitchFamily="50" charset="-128"/>
              <a:ea typeface="HG丸ｺﾞｼｯｸM-PRO" panose="020F0600000000000000" pitchFamily="50" charset="-128"/>
            </a:endParaRPr>
          </a:p>
          <a:p>
            <a:pPr defTabSz="504200"/>
            <a:r>
              <a:rPr lang="ja-JP" altLang="en-US" sz="1222" dirty="0">
                <a:solidFill>
                  <a:prstClr val="black"/>
                </a:solidFill>
                <a:latin typeface="Calibri" panose="020F0502020204030204"/>
                <a:ea typeface="游ゴシック" panose="020B0400000000000000" pitchFamily="50" charset="-128"/>
              </a:rPr>
              <a:t>・森林資源情報の把握・解析、林地台帳の運用</a:t>
            </a:r>
          </a:p>
          <a:p>
            <a:pPr defTabSz="504200"/>
            <a:r>
              <a:rPr lang="ja-JP" altLang="en-US" sz="1222" dirty="0">
                <a:solidFill>
                  <a:prstClr val="black"/>
                </a:solidFill>
                <a:latin typeface="Calibri" panose="020F0502020204030204"/>
                <a:ea typeface="游ゴシック" panose="020B0400000000000000" pitchFamily="50" charset="-128"/>
              </a:rPr>
              <a:t>・ＩＣＴ機器等導入支援</a:t>
            </a:r>
            <a:endParaRPr lang="en-US" altLang="ja-JP" sz="1222" dirty="0">
              <a:solidFill>
                <a:prstClr val="black"/>
              </a:solidFill>
              <a:latin typeface="Calibri" panose="020F0502020204030204"/>
              <a:ea typeface="游ゴシック" panose="020B0400000000000000" pitchFamily="50" charset="-128"/>
            </a:endParaRPr>
          </a:p>
          <a:p>
            <a:pPr algn="ctr" defTabSz="504200"/>
            <a:endParaRPr lang="ja-JP" altLang="en-US" sz="1222" dirty="0">
              <a:solidFill>
                <a:prstClr val="white"/>
              </a:solidFill>
              <a:latin typeface="Calibri" panose="020F0502020204030204"/>
              <a:ea typeface="游ゴシック" panose="020B0400000000000000" pitchFamily="50" charset="-128"/>
            </a:endParaRPr>
          </a:p>
        </p:txBody>
      </p:sp>
      <p:sp>
        <p:nvSpPr>
          <p:cNvPr id="12" name="角丸四角形 11"/>
          <p:cNvSpPr/>
          <p:nvPr/>
        </p:nvSpPr>
        <p:spPr>
          <a:xfrm>
            <a:off x="1392824" y="2303929"/>
            <a:ext cx="2376741" cy="214877"/>
          </a:xfrm>
          <a:prstGeom prst="roundRect">
            <a:avLst>
              <a:gd name="adj" fmla="val 24731"/>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4200"/>
            <a:r>
              <a:rPr lang="ja-JP" altLang="en-US" sz="1425" b="1" dirty="0" smtClean="0">
                <a:solidFill>
                  <a:prstClr val="white"/>
                </a:solidFill>
                <a:latin typeface="Meiryo UI" panose="020B0604030504040204" pitchFamily="50" charset="-128"/>
                <a:ea typeface="Meiryo UI" panose="020B0604030504040204" pitchFamily="50" charset="-128"/>
              </a:rPr>
              <a:t>スマート</a:t>
            </a:r>
            <a:r>
              <a:rPr lang="ja-JP" altLang="en-US" sz="1425" b="1" dirty="0">
                <a:solidFill>
                  <a:prstClr val="white"/>
                </a:solidFill>
                <a:latin typeface="Meiryo UI" panose="020B0604030504040204" pitchFamily="50" charset="-128"/>
                <a:ea typeface="Meiryo UI" panose="020B0604030504040204" pitchFamily="50" charset="-128"/>
              </a:rPr>
              <a:t>林業の構築</a:t>
            </a:r>
          </a:p>
        </p:txBody>
      </p:sp>
      <p:sp>
        <p:nvSpPr>
          <p:cNvPr id="13" name="正方形/長方形 12"/>
          <p:cNvSpPr/>
          <p:nvPr/>
        </p:nvSpPr>
        <p:spPr>
          <a:xfrm>
            <a:off x="669457" y="3213269"/>
            <a:ext cx="4140000" cy="97947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504200"/>
            <a:endParaRPr lang="en-US" altLang="ja-JP" sz="1222" dirty="0">
              <a:solidFill>
                <a:prstClr val="black"/>
              </a:solidFill>
              <a:latin typeface="HGｺﾞｼｯｸM" panose="020B0609000000000000" pitchFamily="49" charset="-128"/>
              <a:ea typeface="HGｺﾞｼｯｸM" panose="020B0609000000000000" pitchFamily="49" charset="-128"/>
            </a:endParaRPr>
          </a:p>
          <a:p>
            <a:pPr defTabSz="504200"/>
            <a:r>
              <a:rPr lang="ja-JP" altLang="en-US" sz="1222" b="1" dirty="0">
                <a:solidFill>
                  <a:prstClr val="black"/>
                </a:solidFill>
                <a:latin typeface="HG丸ｺﾞｼｯｸM-PRO" panose="020F0600000000000000" pitchFamily="50" charset="-128"/>
                <a:ea typeface="HG丸ｺﾞｼｯｸM-PRO" panose="020F0600000000000000" pitchFamily="50" charset="-128"/>
              </a:rPr>
              <a:t>「森林所有者のために</a:t>
            </a:r>
            <a:r>
              <a:rPr lang="ja-JP" altLang="en-US" sz="1222" dirty="0">
                <a:solidFill>
                  <a:prstClr val="black"/>
                </a:solidFill>
                <a:latin typeface="HG丸ｺﾞｼｯｸM-PRO" panose="020F0600000000000000" pitchFamily="50" charset="-128"/>
                <a:ea typeface="HG丸ｺﾞｼｯｸM-PRO" panose="020F0600000000000000" pitchFamily="50" charset="-128"/>
              </a:rPr>
              <a:t>」</a:t>
            </a:r>
            <a:endParaRPr lang="en-US" altLang="ja-JP" sz="1222" dirty="0">
              <a:solidFill>
                <a:prstClr val="black"/>
              </a:solidFill>
              <a:latin typeface="HG丸ｺﾞｼｯｸM-PRO" panose="020F0600000000000000" pitchFamily="50" charset="-128"/>
              <a:ea typeface="HG丸ｺﾞｼｯｸM-PRO" panose="020F0600000000000000" pitchFamily="50" charset="-128"/>
            </a:endParaRPr>
          </a:p>
          <a:p>
            <a:pPr defTabSz="504200"/>
            <a:r>
              <a:rPr lang="ja-JP" altLang="en-US" sz="1222" dirty="0">
                <a:solidFill>
                  <a:prstClr val="black"/>
                </a:solidFill>
                <a:latin typeface="游ゴシック" panose="020B0400000000000000" pitchFamily="50" charset="-128"/>
                <a:ea typeface="游ゴシック" panose="020B0400000000000000" pitchFamily="50" charset="-128"/>
              </a:rPr>
              <a:t>・森林経営の推進と集約化の</a:t>
            </a:r>
            <a:r>
              <a:rPr lang="ja-JP" altLang="en-US" sz="1222" dirty="0" smtClean="0">
                <a:solidFill>
                  <a:prstClr val="black"/>
                </a:solidFill>
                <a:latin typeface="游ゴシック" panose="020B0400000000000000" pitchFamily="50" charset="-128"/>
                <a:ea typeface="游ゴシック" panose="020B0400000000000000" pitchFamily="50" charset="-128"/>
              </a:rPr>
              <a:t>促進</a:t>
            </a:r>
            <a:endParaRPr lang="en-US" altLang="ja-JP" sz="1222" dirty="0" smtClean="0">
              <a:solidFill>
                <a:prstClr val="black"/>
              </a:solidFill>
              <a:latin typeface="游ゴシック" panose="020B0400000000000000" pitchFamily="50" charset="-128"/>
              <a:ea typeface="游ゴシック" panose="020B0400000000000000" pitchFamily="50" charset="-128"/>
            </a:endParaRPr>
          </a:p>
          <a:p>
            <a:pPr defTabSz="504200"/>
            <a:r>
              <a:rPr lang="ja-JP" altLang="en-US" sz="1222" dirty="0" smtClean="0">
                <a:solidFill>
                  <a:prstClr val="black"/>
                </a:solidFill>
                <a:latin typeface="游ゴシック" panose="020B0400000000000000" pitchFamily="50" charset="-128"/>
                <a:ea typeface="游ゴシック" panose="020B0400000000000000" pitchFamily="50" charset="-128"/>
              </a:rPr>
              <a:t>・路網</a:t>
            </a:r>
            <a:r>
              <a:rPr lang="ja-JP" altLang="en-US" sz="1222" dirty="0">
                <a:solidFill>
                  <a:prstClr val="black"/>
                </a:solidFill>
                <a:latin typeface="游ゴシック" panose="020B0400000000000000" pitchFamily="50" charset="-128"/>
                <a:ea typeface="游ゴシック" panose="020B0400000000000000" pitchFamily="50" charset="-128"/>
              </a:rPr>
              <a:t>整備及び森林整備</a:t>
            </a:r>
            <a:r>
              <a:rPr lang="ja-JP" altLang="en-US" sz="1222" dirty="0" smtClean="0">
                <a:solidFill>
                  <a:prstClr val="black"/>
                </a:solidFill>
                <a:latin typeface="游ゴシック" panose="020B0400000000000000" pitchFamily="50" charset="-128"/>
                <a:ea typeface="游ゴシック" panose="020B0400000000000000" pitchFamily="50" charset="-128"/>
              </a:rPr>
              <a:t>支援</a:t>
            </a:r>
            <a:endParaRPr lang="en-US" altLang="ja-JP" sz="1222" dirty="0" smtClean="0">
              <a:solidFill>
                <a:prstClr val="black"/>
              </a:solidFill>
              <a:latin typeface="游ゴシック" panose="020B0400000000000000" pitchFamily="50" charset="-128"/>
              <a:ea typeface="游ゴシック" panose="020B0400000000000000" pitchFamily="50" charset="-128"/>
            </a:endParaRPr>
          </a:p>
          <a:p>
            <a:pPr defTabSz="504200"/>
            <a:r>
              <a:rPr lang="ja-JP" altLang="en-US" sz="1222" dirty="0" smtClean="0">
                <a:solidFill>
                  <a:prstClr val="black"/>
                </a:solidFill>
                <a:latin typeface="游ゴシック" panose="020B0400000000000000" pitchFamily="50" charset="-128"/>
                <a:ea typeface="游ゴシック" panose="020B0400000000000000" pitchFamily="50" charset="-128"/>
              </a:rPr>
              <a:t>・針広混交林、広葉樹林の更新伐等の支援</a:t>
            </a:r>
            <a:endParaRPr lang="en-US" altLang="ja-JP" sz="1222" dirty="0">
              <a:solidFill>
                <a:prstClr val="black"/>
              </a:solidFill>
              <a:latin typeface="游ゴシック" panose="020B0400000000000000" pitchFamily="50" charset="-128"/>
              <a:ea typeface="游ゴシック" panose="020B0400000000000000" pitchFamily="50" charset="-128"/>
            </a:endParaRPr>
          </a:p>
          <a:p>
            <a:pPr algn="ctr" defTabSz="504200"/>
            <a:endParaRPr lang="ja-JP" altLang="en-US" sz="1222" dirty="0">
              <a:solidFill>
                <a:prstClr val="white"/>
              </a:solidFill>
              <a:latin typeface="Calibri" panose="020F0502020204030204"/>
              <a:ea typeface="游ゴシック" panose="020B0400000000000000" pitchFamily="50" charset="-128"/>
            </a:endParaRPr>
          </a:p>
        </p:txBody>
      </p:sp>
      <p:sp>
        <p:nvSpPr>
          <p:cNvPr id="14" name="角丸四角形 13"/>
          <p:cNvSpPr/>
          <p:nvPr/>
        </p:nvSpPr>
        <p:spPr>
          <a:xfrm>
            <a:off x="1392824" y="3212135"/>
            <a:ext cx="2324457" cy="216000"/>
          </a:xfrm>
          <a:prstGeom prst="roundRect">
            <a:avLst>
              <a:gd name="adj" fmla="val 24731"/>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4200"/>
            <a:r>
              <a:rPr lang="ja-JP" altLang="en-US" sz="1425" b="1" dirty="0" smtClean="0">
                <a:solidFill>
                  <a:prstClr val="white"/>
                </a:solidFill>
                <a:latin typeface="Meiryo UI" panose="020B0604030504040204" pitchFamily="50" charset="-128"/>
                <a:ea typeface="Meiryo UI" panose="020B0604030504040204" pitchFamily="50" charset="-128"/>
              </a:rPr>
              <a:t>森林</a:t>
            </a:r>
            <a:r>
              <a:rPr lang="ja-JP" altLang="en-US" sz="1425" b="1" dirty="0">
                <a:solidFill>
                  <a:prstClr val="white"/>
                </a:solidFill>
                <a:latin typeface="Meiryo UI" panose="020B0604030504040204" pitchFamily="50" charset="-128"/>
                <a:ea typeface="Meiryo UI" panose="020B0604030504040204" pitchFamily="50" charset="-128"/>
              </a:rPr>
              <a:t>経営の推進</a:t>
            </a:r>
          </a:p>
        </p:txBody>
      </p:sp>
      <p:sp>
        <p:nvSpPr>
          <p:cNvPr id="15" name="正方形/長方形 14"/>
          <p:cNvSpPr/>
          <p:nvPr/>
        </p:nvSpPr>
        <p:spPr>
          <a:xfrm>
            <a:off x="664495" y="4262058"/>
            <a:ext cx="4140000" cy="8542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4200"/>
            <a:endParaRPr lang="en-US" altLang="ja-JP" sz="1222" dirty="0">
              <a:solidFill>
                <a:prstClr val="black"/>
              </a:solidFill>
              <a:latin typeface="HGｺﾞｼｯｸM" panose="020B0609000000000000" pitchFamily="49" charset="-128"/>
              <a:ea typeface="HGｺﾞｼｯｸM" panose="020B0609000000000000" pitchFamily="49" charset="-128"/>
            </a:endParaRPr>
          </a:p>
          <a:p>
            <a:pPr defTabSz="504200"/>
            <a:endParaRPr lang="ja-JP" altLang="en-US" sz="1222" b="1" dirty="0">
              <a:solidFill>
                <a:prstClr val="black"/>
              </a:solidFill>
              <a:latin typeface="HG丸ｺﾞｼｯｸM-PRO" panose="020F0600000000000000" pitchFamily="50" charset="-128"/>
              <a:ea typeface="HG丸ｺﾞｼｯｸM-PRO" panose="020F0600000000000000" pitchFamily="50" charset="-128"/>
            </a:endParaRPr>
          </a:p>
          <a:p>
            <a:pPr defTabSz="504200"/>
            <a:r>
              <a:rPr lang="ja-JP" altLang="en-US" sz="1222" b="1" dirty="0">
                <a:solidFill>
                  <a:prstClr val="black"/>
                </a:solidFill>
                <a:latin typeface="HG丸ｺﾞｼｯｸM-PRO" panose="020F0600000000000000" pitchFamily="50" charset="-128"/>
                <a:ea typeface="HG丸ｺﾞｼｯｸM-PRO" panose="020F0600000000000000" pitchFamily="50" charset="-128"/>
              </a:rPr>
              <a:t>「林業事業体のために」</a:t>
            </a:r>
            <a:endParaRPr lang="en-US" altLang="ja-JP" sz="1222" b="1" dirty="0">
              <a:solidFill>
                <a:prstClr val="black"/>
              </a:solidFill>
              <a:latin typeface="HG丸ｺﾞｼｯｸM-PRO" panose="020F0600000000000000" pitchFamily="50" charset="-128"/>
              <a:ea typeface="HG丸ｺﾞｼｯｸM-PRO" panose="020F0600000000000000" pitchFamily="50" charset="-128"/>
            </a:endParaRPr>
          </a:p>
          <a:p>
            <a:pPr defTabSz="504200"/>
            <a:r>
              <a:rPr lang="ja-JP" altLang="en-US" sz="1222" dirty="0">
                <a:solidFill>
                  <a:prstClr val="black"/>
                </a:solidFill>
                <a:latin typeface="游ゴシック" panose="020B0400000000000000" pitchFamily="50" charset="-128"/>
                <a:ea typeface="游ゴシック" panose="020B0400000000000000" pitchFamily="50" charset="-128"/>
              </a:rPr>
              <a:t>・森林施業プランナーの育成支援</a:t>
            </a:r>
            <a:endParaRPr lang="en-US" altLang="ja-JP" sz="1222" dirty="0">
              <a:solidFill>
                <a:prstClr val="black"/>
              </a:solidFill>
              <a:latin typeface="游ゴシック" panose="020B0400000000000000" pitchFamily="50" charset="-128"/>
              <a:ea typeface="游ゴシック" panose="020B0400000000000000" pitchFamily="50" charset="-128"/>
            </a:endParaRPr>
          </a:p>
          <a:p>
            <a:pPr defTabSz="504200"/>
            <a:r>
              <a:rPr lang="ja-JP" altLang="en-US" sz="1222" dirty="0">
                <a:solidFill>
                  <a:prstClr val="black"/>
                </a:solidFill>
                <a:latin typeface="游ゴシック" panose="020B0400000000000000" pitchFamily="50" charset="-128"/>
                <a:ea typeface="游ゴシック" panose="020B0400000000000000" pitchFamily="50" charset="-128"/>
              </a:rPr>
              <a:t>・林業労働者の技術</a:t>
            </a:r>
            <a:r>
              <a:rPr lang="ja-JP" altLang="en-US" sz="1222" dirty="0" smtClean="0">
                <a:solidFill>
                  <a:prstClr val="black"/>
                </a:solidFill>
                <a:latin typeface="游ゴシック" panose="020B0400000000000000" pitchFamily="50" charset="-128"/>
                <a:ea typeface="游ゴシック" panose="020B0400000000000000" pitchFamily="50" charset="-128"/>
              </a:rPr>
              <a:t>向上・</a:t>
            </a:r>
            <a:r>
              <a:rPr lang="ja-JP" altLang="en-US" sz="1222" dirty="0" smtClean="0">
                <a:solidFill>
                  <a:schemeClr val="tx1"/>
                </a:solidFill>
                <a:latin typeface="游ゴシック" panose="020B0400000000000000" pitchFamily="50" charset="-128"/>
                <a:ea typeface="游ゴシック" panose="020B0400000000000000" pitchFamily="50" charset="-128"/>
              </a:rPr>
              <a:t>労働環境改善</a:t>
            </a:r>
            <a:r>
              <a:rPr lang="ja-JP" altLang="en-US" sz="1222" dirty="0" smtClean="0">
                <a:solidFill>
                  <a:prstClr val="black"/>
                </a:solidFill>
                <a:latin typeface="游ゴシック" panose="020B0400000000000000" pitchFamily="50" charset="-128"/>
                <a:ea typeface="游ゴシック" panose="020B0400000000000000" pitchFamily="50" charset="-128"/>
              </a:rPr>
              <a:t>等</a:t>
            </a:r>
            <a:r>
              <a:rPr lang="ja-JP" altLang="en-US" sz="1222" dirty="0">
                <a:solidFill>
                  <a:prstClr val="black"/>
                </a:solidFill>
                <a:latin typeface="游ゴシック" panose="020B0400000000000000" pitchFamily="50" charset="-128"/>
                <a:ea typeface="游ゴシック" panose="020B0400000000000000" pitchFamily="50" charset="-128"/>
              </a:rPr>
              <a:t>の支援</a:t>
            </a:r>
            <a:endParaRPr lang="en-US" altLang="ja-JP" sz="1222" dirty="0">
              <a:solidFill>
                <a:prstClr val="black"/>
              </a:solidFill>
              <a:latin typeface="游ゴシック" panose="020B0400000000000000" pitchFamily="50" charset="-128"/>
              <a:ea typeface="游ゴシック" panose="020B0400000000000000" pitchFamily="50" charset="-128"/>
            </a:endParaRPr>
          </a:p>
          <a:p>
            <a:pPr algn="ctr" defTabSz="504200"/>
            <a:endParaRPr lang="ja-JP" altLang="en-US" sz="1222" dirty="0">
              <a:solidFill>
                <a:prstClr val="white"/>
              </a:solidFill>
              <a:latin typeface="Calibri" panose="020F0502020204030204"/>
              <a:ea typeface="游ゴシック" panose="020B0400000000000000" pitchFamily="50" charset="-128"/>
            </a:endParaRPr>
          </a:p>
        </p:txBody>
      </p:sp>
      <p:sp>
        <p:nvSpPr>
          <p:cNvPr id="16" name="角丸四角形 15"/>
          <p:cNvSpPr/>
          <p:nvPr/>
        </p:nvSpPr>
        <p:spPr>
          <a:xfrm>
            <a:off x="1319876" y="4260404"/>
            <a:ext cx="2350600" cy="216000"/>
          </a:xfrm>
          <a:prstGeom prst="roundRect">
            <a:avLst>
              <a:gd name="adj" fmla="val 24731"/>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4200"/>
            <a:r>
              <a:rPr lang="ja-JP" altLang="en-US" sz="1425" b="1" dirty="0" smtClean="0">
                <a:solidFill>
                  <a:prstClr val="white"/>
                </a:solidFill>
                <a:latin typeface="Meiryo UI" panose="020B0604030504040204" pitchFamily="50" charset="-128"/>
                <a:ea typeface="Meiryo UI" panose="020B0604030504040204" pitchFamily="50" charset="-128"/>
              </a:rPr>
              <a:t>人材</a:t>
            </a:r>
            <a:r>
              <a:rPr lang="ja-JP" altLang="en-US" sz="1425" b="1" dirty="0">
                <a:solidFill>
                  <a:prstClr val="white"/>
                </a:solidFill>
                <a:latin typeface="Meiryo UI" panose="020B0604030504040204" pitchFamily="50" charset="-128"/>
                <a:ea typeface="Meiryo UI" panose="020B0604030504040204" pitchFamily="50" charset="-128"/>
              </a:rPr>
              <a:t>の確保育</a:t>
            </a:r>
            <a:r>
              <a:rPr lang="ja-JP" altLang="en-US" sz="1629" b="1" dirty="0">
                <a:solidFill>
                  <a:prstClr val="white"/>
                </a:solidFill>
                <a:latin typeface="Meiryo UI" panose="020B0604030504040204" pitchFamily="50" charset="-128"/>
                <a:ea typeface="Meiryo UI" panose="020B0604030504040204" pitchFamily="50" charset="-128"/>
              </a:rPr>
              <a:t>成</a:t>
            </a:r>
          </a:p>
        </p:txBody>
      </p:sp>
      <p:sp>
        <p:nvSpPr>
          <p:cNvPr id="17" name="正方形/長方形 16"/>
          <p:cNvSpPr/>
          <p:nvPr/>
        </p:nvSpPr>
        <p:spPr>
          <a:xfrm>
            <a:off x="669457" y="5170261"/>
            <a:ext cx="4140000" cy="7041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504200"/>
            <a:endParaRPr lang="en-US" altLang="ja-JP" sz="1222" dirty="0">
              <a:solidFill>
                <a:prstClr val="black"/>
              </a:solidFill>
              <a:latin typeface="HGｺﾞｼｯｸM" panose="020B0609000000000000" pitchFamily="49" charset="-128"/>
              <a:ea typeface="HGｺﾞｼｯｸM" panose="020B0609000000000000" pitchFamily="49" charset="-128"/>
            </a:endParaRPr>
          </a:p>
          <a:p>
            <a:pPr defTabSz="504200"/>
            <a:r>
              <a:rPr lang="ja-JP" altLang="en-US" sz="1222" b="1" dirty="0">
                <a:solidFill>
                  <a:prstClr val="black"/>
                </a:solidFill>
                <a:latin typeface="HG丸ｺﾞｼｯｸM-PRO" panose="020F0600000000000000" pitchFamily="50" charset="-128"/>
                <a:ea typeface="HG丸ｺﾞｼｯｸM-PRO" panose="020F0600000000000000" pitchFamily="50" charset="-128"/>
              </a:rPr>
              <a:t>「地域活動団体のために」</a:t>
            </a:r>
            <a:endParaRPr lang="en-US" altLang="ja-JP" sz="1222" b="1" dirty="0">
              <a:solidFill>
                <a:prstClr val="black"/>
              </a:solidFill>
              <a:latin typeface="HG丸ｺﾞｼｯｸM-PRO" panose="020F0600000000000000" pitchFamily="50" charset="-128"/>
              <a:ea typeface="HG丸ｺﾞｼｯｸM-PRO" panose="020F0600000000000000" pitchFamily="50" charset="-128"/>
            </a:endParaRPr>
          </a:p>
          <a:p>
            <a:pPr defTabSz="504200"/>
            <a:r>
              <a:rPr lang="ja-JP" altLang="en-US" sz="1222" dirty="0">
                <a:solidFill>
                  <a:prstClr val="black"/>
                </a:solidFill>
                <a:latin typeface="HG丸ｺﾞｼｯｸM-PRO" panose="020F0600000000000000" pitchFamily="50" charset="-128"/>
                <a:ea typeface="HG丸ｺﾞｼｯｸM-PRO" panose="020F0600000000000000" pitchFamily="50" charset="-128"/>
              </a:rPr>
              <a:t>　</a:t>
            </a:r>
            <a:r>
              <a:rPr lang="ja-JP" altLang="en-US" sz="1222" dirty="0">
                <a:solidFill>
                  <a:prstClr val="black"/>
                </a:solidFill>
                <a:latin typeface="游ゴシック" panose="020B0400000000000000" pitchFamily="50" charset="-128"/>
                <a:ea typeface="游ゴシック" panose="020B0400000000000000" pitchFamily="50" charset="-128"/>
              </a:rPr>
              <a:t>・里山整備等活動支援</a:t>
            </a:r>
          </a:p>
        </p:txBody>
      </p:sp>
      <p:sp>
        <p:nvSpPr>
          <p:cNvPr id="18" name="角丸四角形 17"/>
          <p:cNvSpPr/>
          <p:nvPr/>
        </p:nvSpPr>
        <p:spPr>
          <a:xfrm>
            <a:off x="1326160" y="5170261"/>
            <a:ext cx="2344316" cy="216000"/>
          </a:xfrm>
          <a:prstGeom prst="roundRect">
            <a:avLst>
              <a:gd name="adj" fmla="val 24731"/>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4200"/>
            <a:r>
              <a:rPr lang="ja-JP" altLang="en-US" sz="1425" b="1" dirty="0">
                <a:solidFill>
                  <a:prstClr val="white"/>
                </a:solidFill>
                <a:latin typeface="Meiryo UI" panose="020B0604030504040204" pitchFamily="50" charset="-128"/>
                <a:ea typeface="Meiryo UI" panose="020B0604030504040204" pitchFamily="50" charset="-128"/>
              </a:rPr>
              <a:t>里山整備の促進</a:t>
            </a:r>
          </a:p>
        </p:txBody>
      </p:sp>
      <p:sp>
        <p:nvSpPr>
          <p:cNvPr id="19" name="テキスト ボックス 18"/>
          <p:cNvSpPr txBox="1"/>
          <p:nvPr/>
        </p:nvSpPr>
        <p:spPr>
          <a:xfrm>
            <a:off x="5163471" y="5822325"/>
            <a:ext cx="4920210" cy="1224862"/>
          </a:xfrm>
          <a:prstGeom prst="rect">
            <a:avLst/>
          </a:prstGeom>
          <a:noFill/>
          <a:ln w="60325" cmpd="dbl">
            <a:solidFill>
              <a:srgbClr val="C00000"/>
            </a:solidFill>
          </a:ln>
        </p:spPr>
        <p:txBody>
          <a:bodyPr wrap="square" lIns="219877" tIns="109938" rIns="219877" bIns="109938" rtlCol="0">
            <a:spAutoFit/>
          </a:bodyPr>
          <a:lstStyle/>
          <a:p>
            <a:pPr defTabSz="504200">
              <a:spcBef>
                <a:spcPts val="611"/>
              </a:spcBef>
            </a:pPr>
            <a:r>
              <a:rPr lang="ja-JP" altLang="en-US" sz="1425" dirty="0">
                <a:solidFill>
                  <a:prstClr val="black"/>
                </a:solidFill>
                <a:latin typeface="Meiryo UI" panose="020B0604030504040204" pitchFamily="50" charset="-128"/>
                <a:ea typeface="Meiryo UI" panose="020B0604030504040204" pitchFamily="50" charset="-128"/>
              </a:rPr>
              <a:t>　</a:t>
            </a:r>
            <a:r>
              <a:rPr lang="ja-JP" altLang="en-US" sz="1629" dirty="0">
                <a:solidFill>
                  <a:prstClr val="black"/>
                </a:solidFill>
                <a:latin typeface="Meiryo UI" panose="020B0604030504040204" pitchFamily="50" charset="-128"/>
                <a:ea typeface="Meiryo UI" panose="020B0604030504040204" pitchFamily="50" charset="-128"/>
              </a:rPr>
              <a:t>森林資源の適切な管理を推進することで、災害防止や水源涵養などの森林の多面的機能の十分な発揮や林業・木材産業の成長産業化に向けた持続的な林業経営を</a:t>
            </a:r>
            <a:r>
              <a:rPr lang="ja-JP" altLang="en-US" sz="1629" dirty="0" smtClean="0">
                <a:solidFill>
                  <a:prstClr val="black"/>
                </a:solidFill>
                <a:latin typeface="Meiryo UI" panose="020B0604030504040204" pitchFamily="50" charset="-128"/>
                <a:ea typeface="Meiryo UI" panose="020B0604030504040204" pitchFamily="50" charset="-128"/>
              </a:rPr>
              <a:t>実現します。</a:t>
            </a:r>
            <a:endParaRPr lang="ja-JP" altLang="en-US" sz="1629" dirty="0">
              <a:solidFill>
                <a:prstClr val="black"/>
              </a:solidFill>
              <a:latin typeface="メイリオ" panose="020B0604030504040204" pitchFamily="50" charset="-128"/>
              <a:ea typeface="メイリオ" panose="020B0604030504040204" pitchFamily="50" charset="-128"/>
            </a:endParaRPr>
          </a:p>
        </p:txBody>
      </p:sp>
      <p:sp>
        <p:nvSpPr>
          <p:cNvPr id="6" name="右矢印 5"/>
          <p:cNvSpPr/>
          <p:nvPr/>
        </p:nvSpPr>
        <p:spPr>
          <a:xfrm>
            <a:off x="4839470" y="4490310"/>
            <a:ext cx="324000" cy="89595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4200"/>
            <a:endParaRPr lang="ja-JP" altLang="en-US" sz="1833">
              <a:solidFill>
                <a:prstClr val="white"/>
              </a:solidFill>
              <a:latin typeface="Calibri" panose="020F0502020204030204"/>
              <a:ea typeface="游ゴシック" panose="020B0400000000000000" pitchFamily="50" charset="-128"/>
            </a:endParaRPr>
          </a:p>
        </p:txBody>
      </p:sp>
      <p:sp>
        <p:nvSpPr>
          <p:cNvPr id="20" name="テキスト ボックス 19"/>
          <p:cNvSpPr txBox="1"/>
          <p:nvPr/>
        </p:nvSpPr>
        <p:spPr>
          <a:xfrm>
            <a:off x="611633" y="98805"/>
            <a:ext cx="9515022" cy="760385"/>
          </a:xfrm>
          <a:prstGeom prst="rect">
            <a:avLst/>
          </a:prstGeom>
          <a:solidFill>
            <a:srgbClr val="C00000"/>
          </a:solidFill>
          <a:ln>
            <a:solidFill>
              <a:srgbClr val="C00000"/>
            </a:solidFill>
          </a:ln>
        </p:spPr>
        <p:txBody>
          <a:bodyPr wrap="square" lIns="366462" tIns="128262" rIns="366462" bIns="128262" rtlCol="0">
            <a:spAutoFit/>
          </a:bodyPr>
          <a:lstStyle/>
          <a:p>
            <a:pPr defTabSz="504200"/>
            <a:r>
              <a:rPr lang="ja-JP" altLang="en-US" sz="3258" b="1" dirty="0">
                <a:solidFill>
                  <a:prstClr val="white"/>
                </a:solidFill>
                <a:latin typeface="Meiryo UI" panose="020B0604030504040204" pitchFamily="50" charset="-128"/>
                <a:ea typeface="Meiryo UI" panose="020B0604030504040204" pitchFamily="50" charset="-128"/>
              </a:rPr>
              <a:t>森林林業の再生に向けて</a:t>
            </a:r>
            <a:endParaRPr lang="en-US" altLang="ja-JP" sz="3258" b="1" dirty="0">
              <a:solidFill>
                <a:prstClr val="white"/>
              </a:solidFill>
              <a:latin typeface="Meiryo UI" panose="020B0604030504040204" pitchFamily="50" charset="-128"/>
              <a:ea typeface="Meiryo UI" panose="020B0604030504040204" pitchFamily="50" charset="-128"/>
            </a:endParaRPr>
          </a:p>
        </p:txBody>
      </p:sp>
      <p:sp>
        <p:nvSpPr>
          <p:cNvPr id="21" name="正方形/長方形 20"/>
          <p:cNvSpPr/>
          <p:nvPr/>
        </p:nvSpPr>
        <p:spPr>
          <a:xfrm>
            <a:off x="671624" y="5960536"/>
            <a:ext cx="4140000" cy="54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504200"/>
            <a:endParaRPr lang="en-US" altLang="ja-JP" sz="1222" dirty="0">
              <a:solidFill>
                <a:prstClr val="black"/>
              </a:solidFill>
              <a:latin typeface="HGｺﾞｼｯｸM" panose="020B0609000000000000" pitchFamily="49" charset="-128"/>
              <a:ea typeface="HGｺﾞｼｯｸM" panose="020B0609000000000000" pitchFamily="49" charset="-128"/>
            </a:endParaRPr>
          </a:p>
          <a:p>
            <a:pPr defTabSz="504200"/>
            <a:r>
              <a:rPr lang="ja-JP" altLang="en-US" sz="1222" b="1" dirty="0">
                <a:solidFill>
                  <a:prstClr val="black"/>
                </a:solidFill>
                <a:latin typeface="HG丸ｺﾞｼｯｸM-PRO" panose="020F0600000000000000" pitchFamily="50" charset="-128"/>
                <a:ea typeface="HG丸ｺﾞｼｯｸM-PRO" panose="020F0600000000000000" pitchFamily="50" charset="-128"/>
              </a:rPr>
              <a:t>「</a:t>
            </a:r>
            <a:r>
              <a:rPr lang="ja-JP" altLang="en-US" sz="1222" b="1" dirty="0" smtClean="0">
                <a:solidFill>
                  <a:prstClr val="black"/>
                </a:solidFill>
                <a:latin typeface="HG丸ｺﾞｼｯｸM-PRO" panose="020F0600000000000000" pitchFamily="50" charset="-128"/>
                <a:ea typeface="HG丸ｺﾞｼｯｸM-PRO" panose="020F0600000000000000" pitchFamily="50" charset="-128"/>
              </a:rPr>
              <a:t>森林</a:t>
            </a:r>
            <a:r>
              <a:rPr lang="ja-JP" altLang="en-US" sz="1222" b="1" dirty="0">
                <a:solidFill>
                  <a:prstClr val="black"/>
                </a:solidFill>
                <a:latin typeface="HG丸ｺﾞｼｯｸM-PRO" panose="020F0600000000000000" pitchFamily="50" charset="-128"/>
                <a:ea typeface="HG丸ｺﾞｼｯｸM-PRO" panose="020F0600000000000000" pitchFamily="50" charset="-128"/>
              </a:rPr>
              <a:t>資源の循環利用と地域林業の</a:t>
            </a:r>
            <a:r>
              <a:rPr lang="ja-JP" altLang="en-US" sz="1222" b="1" dirty="0" smtClean="0">
                <a:solidFill>
                  <a:prstClr val="black"/>
                </a:solidFill>
                <a:latin typeface="HG丸ｺﾞｼｯｸM-PRO" panose="020F0600000000000000" pitchFamily="50" charset="-128"/>
                <a:ea typeface="HG丸ｺﾞｼｯｸM-PRO" panose="020F0600000000000000" pitchFamily="50" charset="-128"/>
              </a:rPr>
              <a:t>推進」</a:t>
            </a:r>
          </a:p>
          <a:p>
            <a:pPr defTabSz="504200"/>
            <a:endParaRPr lang="ja-JP" altLang="en-US" sz="1222" dirty="0">
              <a:solidFill>
                <a:prstClr val="black"/>
              </a:solidFill>
              <a:latin typeface="游ゴシック" panose="020B0400000000000000" pitchFamily="50" charset="-128"/>
              <a:ea typeface="游ゴシック" panose="020B0400000000000000" pitchFamily="50" charset="-128"/>
            </a:endParaRPr>
          </a:p>
        </p:txBody>
      </p:sp>
      <p:sp>
        <p:nvSpPr>
          <p:cNvPr id="22" name="角丸四角形 21"/>
          <p:cNvSpPr/>
          <p:nvPr/>
        </p:nvSpPr>
        <p:spPr>
          <a:xfrm>
            <a:off x="1278798" y="5956337"/>
            <a:ext cx="2345788" cy="216000"/>
          </a:xfrm>
          <a:prstGeom prst="roundRect">
            <a:avLst>
              <a:gd name="adj" fmla="val 24731"/>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4200"/>
            <a:r>
              <a:rPr lang="ja-JP" altLang="en-US" sz="1425" b="1" dirty="0">
                <a:solidFill>
                  <a:prstClr val="white"/>
                </a:solidFill>
                <a:latin typeface="Meiryo UI" panose="020B0604030504040204" pitchFamily="50" charset="-128"/>
                <a:ea typeface="Meiryo UI" panose="020B0604030504040204" pitchFamily="50" charset="-128"/>
              </a:rPr>
              <a:t>木材活用の推進</a:t>
            </a:r>
          </a:p>
        </p:txBody>
      </p:sp>
      <p:sp>
        <p:nvSpPr>
          <p:cNvPr id="23" name="角丸四角形 22"/>
          <p:cNvSpPr/>
          <p:nvPr/>
        </p:nvSpPr>
        <p:spPr>
          <a:xfrm>
            <a:off x="1300128" y="6606019"/>
            <a:ext cx="2324458" cy="216000"/>
          </a:xfrm>
          <a:prstGeom prst="roundRect">
            <a:avLst>
              <a:gd name="adj" fmla="val 24731"/>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4200"/>
            <a:r>
              <a:rPr lang="ja-JP" altLang="en-US" sz="1425" b="1" dirty="0">
                <a:solidFill>
                  <a:prstClr val="white"/>
                </a:solidFill>
                <a:latin typeface="Meiryo UI" panose="020B0604030504040204" pitchFamily="50" charset="-128"/>
                <a:ea typeface="Meiryo UI" panose="020B0604030504040204" pitchFamily="50" charset="-128"/>
              </a:rPr>
              <a:t>森林の保全</a:t>
            </a:r>
          </a:p>
        </p:txBody>
      </p:sp>
    </p:spTree>
    <p:extLst>
      <p:ext uri="{BB962C8B-B14F-4D97-AF65-F5344CB8AC3E}">
        <p14:creationId xmlns:p14="http://schemas.microsoft.com/office/powerpoint/2010/main" val="1327681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647594" y="139365"/>
            <a:ext cx="9308123" cy="58552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4200">
              <a:defRPr/>
            </a:pPr>
            <a:endParaRPr lang="ja-JP" altLang="en-US" sz="1833">
              <a:solidFill>
                <a:prstClr val="white"/>
              </a:solidFill>
              <a:latin typeface="Calibri" panose="020F0502020204030204"/>
              <a:ea typeface="游ゴシック" panose="020B0400000000000000" pitchFamily="50" charset="-128"/>
            </a:endParaRPr>
          </a:p>
        </p:txBody>
      </p:sp>
      <p:sp>
        <p:nvSpPr>
          <p:cNvPr id="25" name="テキスト ボックス 24"/>
          <p:cNvSpPr txBox="1"/>
          <p:nvPr/>
        </p:nvSpPr>
        <p:spPr>
          <a:xfrm>
            <a:off x="692640" y="87073"/>
            <a:ext cx="9047583" cy="560957"/>
          </a:xfrm>
          <a:prstGeom prst="rect">
            <a:avLst/>
          </a:prstGeom>
          <a:noFill/>
        </p:spPr>
        <p:txBody>
          <a:bodyPr wrap="square" tIns="146585" bIns="36646" rtlCol="0" anchor="t" anchorCtr="0">
            <a:spAutoFit/>
          </a:bodyPr>
          <a:lstStyle/>
          <a:p>
            <a:pPr defTabSz="504200">
              <a:spcBef>
                <a:spcPts val="1222"/>
              </a:spcBef>
              <a:defRPr/>
            </a:pPr>
            <a:r>
              <a:rPr lang="en-US" altLang="ja-JP" sz="2443" b="1" dirty="0">
                <a:solidFill>
                  <a:prstClr val="black"/>
                </a:solidFill>
                <a:latin typeface="メイリオ" panose="020B0604030504040204" pitchFamily="50" charset="-128"/>
                <a:ea typeface="メイリオ" panose="020B0604030504040204" pitchFamily="50" charset="-128"/>
              </a:rPr>
              <a:t>1.</a:t>
            </a:r>
            <a:r>
              <a:rPr lang="ja-JP" altLang="en-US" sz="2443" b="1" dirty="0">
                <a:solidFill>
                  <a:prstClr val="black"/>
                </a:solidFill>
                <a:latin typeface="メイリオ" panose="020B0604030504040204" pitchFamily="50" charset="-128"/>
                <a:ea typeface="メイリオ" panose="020B0604030504040204" pitchFamily="50" charset="-128"/>
              </a:rPr>
              <a:t>スマート林業の構築</a:t>
            </a:r>
            <a:r>
              <a:rPr lang="ja-JP" altLang="en-US" sz="1833" b="1" dirty="0">
                <a:solidFill>
                  <a:prstClr val="black"/>
                </a:solidFill>
                <a:latin typeface="メイリオ" panose="020B0604030504040204" pitchFamily="50" charset="-128"/>
                <a:ea typeface="メイリオ" panose="020B0604030504040204" pitchFamily="50" charset="-128"/>
              </a:rPr>
              <a:t>（林地台帳と併せた森林情報の一元管理）</a:t>
            </a:r>
            <a:endParaRPr lang="en-US" altLang="ja-JP" sz="1833" b="1" dirty="0">
              <a:solidFill>
                <a:prstClr val="black"/>
              </a:solidFill>
              <a:latin typeface="メイリオ" panose="020B0604030504040204" pitchFamily="50" charset="-128"/>
              <a:ea typeface="メイリオ" panose="020B0604030504040204" pitchFamily="50" charset="-128"/>
            </a:endParaRPr>
          </a:p>
        </p:txBody>
      </p:sp>
      <p:sp>
        <p:nvSpPr>
          <p:cNvPr id="26" name="テキスト ボックス 25"/>
          <p:cNvSpPr txBox="1"/>
          <p:nvPr/>
        </p:nvSpPr>
        <p:spPr>
          <a:xfrm>
            <a:off x="692639" y="1138308"/>
            <a:ext cx="9482734" cy="1271517"/>
          </a:xfrm>
          <a:prstGeom prst="rect">
            <a:avLst/>
          </a:prstGeom>
          <a:noFill/>
        </p:spPr>
        <p:txBody>
          <a:bodyPr wrap="square" tIns="146585" bIns="109938" rtlCol="0" anchor="t" anchorCtr="0">
            <a:noAutofit/>
          </a:bodyPr>
          <a:lstStyle/>
          <a:p>
            <a:pPr marL="287660" lvl="2" indent="-287660" defTabSz="504200"/>
            <a:r>
              <a:rPr kumimoji="0" lang="en-US" altLang="ja-JP" sz="2036" b="1" dirty="0">
                <a:solidFill>
                  <a:prstClr val="black"/>
                </a:solidFill>
                <a:latin typeface="メイリオ" panose="020B0604030504040204" pitchFamily="50" charset="-128"/>
                <a:ea typeface="メイリオ" panose="020B0604030504040204" pitchFamily="50" charset="-128"/>
              </a:rPr>
              <a:t>(</a:t>
            </a:r>
            <a:r>
              <a:rPr kumimoji="0" lang="ja-JP" altLang="en-US" sz="2036" b="1" dirty="0">
                <a:solidFill>
                  <a:prstClr val="black"/>
                </a:solidFill>
                <a:latin typeface="メイリオ" panose="020B0604030504040204" pitchFamily="50" charset="-128"/>
                <a:ea typeface="メイリオ" panose="020B0604030504040204" pitchFamily="50" charset="-128"/>
              </a:rPr>
              <a:t>１</a:t>
            </a:r>
            <a:r>
              <a:rPr kumimoji="0" lang="en-US" altLang="ja-JP" sz="2036" b="1" dirty="0" smtClean="0">
                <a:solidFill>
                  <a:prstClr val="black"/>
                </a:solidFill>
                <a:latin typeface="メイリオ" panose="020B0604030504040204" pitchFamily="50" charset="-128"/>
                <a:ea typeface="メイリオ" panose="020B0604030504040204" pitchFamily="50" charset="-128"/>
              </a:rPr>
              <a:t>)</a:t>
            </a:r>
            <a:r>
              <a:rPr kumimoji="0" lang="ja-JP" altLang="en-US" sz="2036" b="1" dirty="0" smtClean="0">
                <a:solidFill>
                  <a:prstClr val="black"/>
                </a:solidFill>
                <a:latin typeface="メイリオ" panose="020B0604030504040204" pitchFamily="50" charset="-128"/>
                <a:ea typeface="メイリオ" panose="020B0604030504040204" pitchFamily="50" charset="-128"/>
              </a:rPr>
              <a:t>森林資源情報の把握・解析</a:t>
            </a:r>
            <a:endParaRPr kumimoji="0" lang="en-US" altLang="ja-JP" sz="2036" b="1" dirty="0">
              <a:solidFill>
                <a:prstClr val="black"/>
              </a:solidFill>
              <a:latin typeface="メイリオ" panose="020B0604030504040204" pitchFamily="50" charset="-128"/>
              <a:ea typeface="メイリオ" panose="020B0604030504040204" pitchFamily="50" charset="-128"/>
            </a:endParaRPr>
          </a:p>
          <a:p>
            <a:pPr marL="371695" lvl="2" indent="-287660" defTabSz="504200"/>
            <a:r>
              <a:rPr kumimoji="0" lang="ja-JP" altLang="en-US" sz="1629" dirty="0">
                <a:solidFill>
                  <a:prstClr val="black"/>
                </a:solidFill>
                <a:latin typeface="Calibri" panose="020F0502020204030204"/>
                <a:ea typeface="游ゴシック" panose="020B0400000000000000" pitchFamily="50" charset="-128"/>
              </a:rPr>
              <a:t>　</a:t>
            </a:r>
            <a:r>
              <a:rPr kumimoji="0" lang="ja-JP" altLang="en-US" sz="1629" dirty="0" smtClean="0">
                <a:solidFill>
                  <a:prstClr val="black"/>
                </a:solidFill>
                <a:latin typeface="Calibri" panose="020F0502020204030204"/>
                <a:ea typeface="游ゴシック" panose="020B0400000000000000" pitchFamily="50" charset="-128"/>
              </a:rPr>
              <a:t>　</a:t>
            </a:r>
            <a:r>
              <a:rPr lang="ja-JP" altLang="en-US" sz="1630" dirty="0" smtClean="0"/>
              <a:t>スマート</a:t>
            </a:r>
            <a:r>
              <a:rPr lang="ja-JP" altLang="en-US" sz="1630" dirty="0"/>
              <a:t>林業の実現に向け、共有化すべき森林情報を整備するため、広範囲に短期間で</a:t>
            </a:r>
            <a:r>
              <a:rPr lang="ja-JP" altLang="en-US" sz="1630" dirty="0" smtClean="0"/>
              <a:t>一定</a:t>
            </a:r>
            <a:endParaRPr lang="en-US" altLang="ja-JP" sz="1630" dirty="0" smtClean="0"/>
          </a:p>
          <a:p>
            <a:pPr marL="371695" lvl="2" indent="-287660" defTabSz="504200"/>
            <a:r>
              <a:rPr lang="ja-JP" altLang="en-US" sz="1630" dirty="0"/>
              <a:t>　</a:t>
            </a:r>
            <a:r>
              <a:rPr lang="ja-JP" altLang="en-US" sz="1630" dirty="0" smtClean="0"/>
              <a:t>の精度</a:t>
            </a:r>
            <a:r>
              <a:rPr lang="ja-JP" altLang="en-US" sz="1630" dirty="0"/>
              <a:t>が確保できる航空レーザ</a:t>
            </a:r>
            <a:r>
              <a:rPr lang="ja-JP" altLang="en-US" sz="1630" dirty="0" smtClean="0"/>
              <a:t>計測により、森林</a:t>
            </a:r>
            <a:r>
              <a:rPr lang="ja-JP" altLang="en-US" sz="1630" dirty="0"/>
              <a:t>資源の量・</a:t>
            </a:r>
            <a:r>
              <a:rPr lang="ja-JP" altLang="en-US" sz="1630" dirty="0" smtClean="0"/>
              <a:t>質、</a:t>
            </a:r>
            <a:r>
              <a:rPr lang="ja-JP" altLang="en-US" sz="1630" dirty="0"/>
              <a:t>治山施設や路網の状況</a:t>
            </a:r>
            <a:r>
              <a:rPr lang="ja-JP" altLang="en-US" sz="1630" dirty="0" smtClean="0"/>
              <a:t>を把握</a:t>
            </a:r>
            <a:endParaRPr lang="en-US" altLang="ja-JP" sz="1630" dirty="0" smtClean="0"/>
          </a:p>
          <a:p>
            <a:pPr marL="371695" lvl="2" indent="-287660" defTabSz="504200"/>
            <a:r>
              <a:rPr lang="ja-JP" altLang="en-US" sz="1630" dirty="0" smtClean="0"/>
              <a:t>　します。</a:t>
            </a:r>
            <a:endParaRPr lang="en-US" altLang="ja-JP" sz="1630" dirty="0"/>
          </a:p>
          <a:p>
            <a:pPr marL="371695" lvl="2" indent="-287660" defTabSz="504200"/>
            <a:endParaRPr kumimoji="0" lang="en-US" altLang="ja-JP" sz="1629" dirty="0">
              <a:solidFill>
                <a:prstClr val="black"/>
              </a:solidFill>
              <a:latin typeface="Calibri" panose="020F0502020204030204"/>
              <a:ea typeface="游ゴシック" panose="020B0400000000000000" pitchFamily="50" charset="-128"/>
            </a:endParaRPr>
          </a:p>
        </p:txBody>
      </p:sp>
      <p:sp>
        <p:nvSpPr>
          <p:cNvPr id="6" name="テキスト ボックス 5"/>
          <p:cNvSpPr txBox="1"/>
          <p:nvPr/>
        </p:nvSpPr>
        <p:spPr>
          <a:xfrm>
            <a:off x="692638" y="2319600"/>
            <a:ext cx="5873261" cy="1576573"/>
          </a:xfrm>
          <a:prstGeom prst="rect">
            <a:avLst/>
          </a:prstGeom>
          <a:noFill/>
        </p:spPr>
        <p:txBody>
          <a:bodyPr wrap="square" tIns="146585" bIns="109938" rtlCol="0" anchor="t" anchorCtr="0">
            <a:noAutofit/>
          </a:bodyPr>
          <a:lstStyle/>
          <a:p>
            <a:pPr marL="287660" lvl="2" indent="-287660" defTabSz="504200"/>
            <a:r>
              <a:rPr kumimoji="0" lang="en-US" altLang="ja-JP" sz="2036" b="1" dirty="0" smtClean="0">
                <a:solidFill>
                  <a:prstClr val="black"/>
                </a:solidFill>
                <a:latin typeface="メイリオ" panose="020B0604030504040204" pitchFamily="50" charset="-128"/>
                <a:ea typeface="メイリオ" panose="020B0604030504040204" pitchFamily="50" charset="-128"/>
              </a:rPr>
              <a:t>(</a:t>
            </a:r>
            <a:r>
              <a:rPr kumimoji="0" lang="ja-JP" altLang="en-US" sz="2036" b="1" dirty="0" smtClean="0">
                <a:solidFill>
                  <a:prstClr val="black"/>
                </a:solidFill>
                <a:latin typeface="メイリオ" panose="020B0604030504040204" pitchFamily="50" charset="-128"/>
                <a:ea typeface="メイリオ" panose="020B0604030504040204" pitchFamily="50" charset="-128"/>
              </a:rPr>
              <a:t>２</a:t>
            </a:r>
            <a:r>
              <a:rPr kumimoji="0" lang="en-US" altLang="ja-JP" sz="2036" b="1" dirty="0" smtClean="0">
                <a:solidFill>
                  <a:prstClr val="black"/>
                </a:solidFill>
                <a:latin typeface="メイリオ" panose="020B0604030504040204" pitchFamily="50" charset="-128"/>
                <a:ea typeface="メイリオ" panose="020B0604030504040204" pitchFamily="50" charset="-128"/>
              </a:rPr>
              <a:t>)</a:t>
            </a:r>
            <a:r>
              <a:rPr kumimoji="0" lang="ja-JP" altLang="en-US" sz="2036" b="1" dirty="0" smtClean="0">
                <a:solidFill>
                  <a:prstClr val="black"/>
                </a:solidFill>
                <a:latin typeface="メイリオ" panose="020B0604030504040204" pitchFamily="50" charset="-128"/>
                <a:ea typeface="メイリオ" panose="020B0604030504040204" pitchFamily="50" charset="-128"/>
              </a:rPr>
              <a:t>林地台帳の運用</a:t>
            </a:r>
            <a:endParaRPr kumimoji="0" lang="en-US" altLang="ja-JP" sz="2036" b="1" dirty="0">
              <a:solidFill>
                <a:prstClr val="black"/>
              </a:solidFill>
              <a:latin typeface="メイリオ" panose="020B0604030504040204" pitchFamily="50" charset="-128"/>
              <a:ea typeface="メイリオ" panose="020B0604030504040204" pitchFamily="50" charset="-128"/>
            </a:endParaRPr>
          </a:p>
          <a:p>
            <a:pPr marL="263525" indent="-263525"/>
            <a:r>
              <a:rPr kumimoji="0" lang="ja-JP" altLang="en-US" sz="1629" dirty="0">
                <a:solidFill>
                  <a:prstClr val="black"/>
                </a:solidFill>
                <a:latin typeface="Calibri" panose="020F0502020204030204"/>
                <a:ea typeface="游ゴシック" panose="020B0400000000000000" pitchFamily="50" charset="-128"/>
              </a:rPr>
              <a:t>　</a:t>
            </a:r>
            <a:r>
              <a:rPr lang="ja-JP" altLang="en-US" dirty="0"/>
              <a:t>　</a:t>
            </a:r>
            <a:r>
              <a:rPr lang="ja-JP" altLang="en-US" sz="1630" dirty="0" smtClean="0">
                <a:latin typeface="游ゴシック" panose="020B0400000000000000" pitchFamily="50" charset="-128"/>
              </a:rPr>
              <a:t>森林法</a:t>
            </a:r>
            <a:r>
              <a:rPr lang="ja-JP" altLang="en-US" sz="1630" dirty="0">
                <a:latin typeface="游ゴシック" panose="020B0400000000000000" pitchFamily="50" charset="-128"/>
              </a:rPr>
              <a:t>の一部改正により市町村が森林の土地所有者に関する登記情報及び土地に関する地図を</a:t>
            </a:r>
            <a:r>
              <a:rPr lang="ja-JP" altLang="en-US" sz="1630" dirty="0" smtClean="0">
                <a:latin typeface="游ゴシック" panose="020B0400000000000000" pitchFamily="50" charset="-128"/>
              </a:rPr>
              <a:t>整備します。</a:t>
            </a:r>
            <a:endParaRPr lang="ja-JP" altLang="en-US" sz="1630" dirty="0">
              <a:latin typeface="游ゴシック" panose="020B0400000000000000" pitchFamily="50" charset="-128"/>
            </a:endParaRPr>
          </a:p>
          <a:p>
            <a:pPr marL="263525"/>
            <a:r>
              <a:rPr lang="ja-JP" altLang="en-US" sz="1630" dirty="0">
                <a:latin typeface="游ゴシック" panose="020B0400000000000000" pitchFamily="50" charset="-128"/>
              </a:rPr>
              <a:t>　</a:t>
            </a:r>
            <a:r>
              <a:rPr lang="ja-JP" altLang="en-US" sz="1630" dirty="0" smtClean="0">
                <a:latin typeface="游ゴシック" panose="020B0400000000000000" pitchFamily="50" charset="-128"/>
              </a:rPr>
              <a:t>林地</a:t>
            </a:r>
            <a:r>
              <a:rPr lang="ja-JP" altLang="en-US" sz="1630" dirty="0">
                <a:latin typeface="游ゴシック" panose="020B0400000000000000" pitchFamily="50" charset="-128"/>
              </a:rPr>
              <a:t>台帳を運用するために登記異動情報を加除修正し適正な台帳・地図を更新し情報管理を</a:t>
            </a:r>
            <a:r>
              <a:rPr lang="ja-JP" altLang="en-US" sz="1630" dirty="0" smtClean="0">
                <a:latin typeface="游ゴシック" panose="020B0400000000000000" pitchFamily="50" charset="-128"/>
              </a:rPr>
              <a:t>行います。</a:t>
            </a:r>
            <a:endParaRPr lang="en-US" altLang="ja-JP" sz="1630" dirty="0">
              <a:latin typeface="游ゴシック" panose="020B0400000000000000" pitchFamily="50" charset="-128"/>
            </a:endParaRPr>
          </a:p>
          <a:p>
            <a:pPr marL="371695" lvl="2" indent="-287660" defTabSz="504200"/>
            <a:endParaRPr kumimoji="0" lang="en-US" altLang="ja-JP" dirty="0">
              <a:solidFill>
                <a:prstClr val="black"/>
              </a:solidFill>
              <a:latin typeface="Calibri" panose="020F0502020204030204"/>
              <a:ea typeface="游ゴシック" panose="020B0400000000000000" pitchFamily="50" charset="-128"/>
            </a:endParaRPr>
          </a:p>
        </p:txBody>
      </p:sp>
      <p:sp>
        <p:nvSpPr>
          <p:cNvPr id="7" name="テキスト ボックス 6"/>
          <p:cNvSpPr txBox="1"/>
          <p:nvPr/>
        </p:nvSpPr>
        <p:spPr>
          <a:xfrm>
            <a:off x="692638" y="4192873"/>
            <a:ext cx="5873261" cy="1381706"/>
          </a:xfrm>
          <a:prstGeom prst="rect">
            <a:avLst/>
          </a:prstGeom>
          <a:noFill/>
        </p:spPr>
        <p:txBody>
          <a:bodyPr wrap="square" tIns="146585" bIns="109938" rtlCol="0" anchor="t" anchorCtr="0">
            <a:noAutofit/>
          </a:bodyPr>
          <a:lstStyle/>
          <a:p>
            <a:pPr marL="287660" lvl="2" indent="-287660" defTabSz="504200"/>
            <a:r>
              <a:rPr kumimoji="0" lang="en-US" altLang="ja-JP" sz="2036" b="1" dirty="0" smtClean="0">
                <a:solidFill>
                  <a:prstClr val="black"/>
                </a:solidFill>
                <a:latin typeface="メイリオ" panose="020B0604030504040204" pitchFamily="50" charset="-128"/>
                <a:ea typeface="メイリオ" panose="020B0604030504040204" pitchFamily="50" charset="-128"/>
              </a:rPr>
              <a:t>(</a:t>
            </a:r>
            <a:r>
              <a:rPr kumimoji="0" lang="ja-JP" altLang="en-US" sz="2036" b="1" dirty="0" smtClean="0">
                <a:solidFill>
                  <a:prstClr val="black"/>
                </a:solidFill>
                <a:latin typeface="メイリオ" panose="020B0604030504040204" pitchFamily="50" charset="-128"/>
                <a:ea typeface="メイリオ" panose="020B0604030504040204" pitchFamily="50" charset="-128"/>
              </a:rPr>
              <a:t>３</a:t>
            </a:r>
            <a:r>
              <a:rPr kumimoji="0" lang="en-US" altLang="ja-JP" sz="2036" b="1" dirty="0" smtClean="0">
                <a:solidFill>
                  <a:prstClr val="black"/>
                </a:solidFill>
                <a:latin typeface="メイリオ" panose="020B0604030504040204" pitchFamily="50" charset="-128"/>
                <a:ea typeface="メイリオ" panose="020B0604030504040204" pitchFamily="50" charset="-128"/>
              </a:rPr>
              <a:t>)ICT</a:t>
            </a:r>
            <a:r>
              <a:rPr kumimoji="0" lang="ja-JP" altLang="en-US" sz="2036" b="1" dirty="0" smtClean="0">
                <a:solidFill>
                  <a:prstClr val="black"/>
                </a:solidFill>
                <a:latin typeface="メイリオ" panose="020B0604030504040204" pitchFamily="50" charset="-128"/>
                <a:ea typeface="メイリオ" panose="020B0604030504040204" pitchFamily="50" charset="-128"/>
              </a:rPr>
              <a:t>機器等導入支援</a:t>
            </a:r>
            <a:endParaRPr kumimoji="0" lang="en-US" altLang="ja-JP" sz="2036" b="1" dirty="0">
              <a:solidFill>
                <a:prstClr val="black"/>
              </a:solidFill>
              <a:latin typeface="メイリオ" panose="020B0604030504040204" pitchFamily="50" charset="-128"/>
              <a:ea typeface="メイリオ" panose="020B0604030504040204" pitchFamily="50" charset="-128"/>
            </a:endParaRPr>
          </a:p>
          <a:p>
            <a:pPr marL="263525" indent="-87313"/>
            <a:r>
              <a:rPr kumimoji="0" lang="ja-JP" altLang="en-US" sz="1629" dirty="0">
                <a:solidFill>
                  <a:prstClr val="black"/>
                </a:solidFill>
                <a:latin typeface="Calibri" panose="020F0502020204030204"/>
                <a:ea typeface="游ゴシック" panose="020B0400000000000000" pitchFamily="50" charset="-128"/>
              </a:rPr>
              <a:t>　</a:t>
            </a:r>
            <a:r>
              <a:rPr lang="ja-JP" altLang="en-US" sz="1630" dirty="0" smtClean="0">
                <a:latin typeface="游ゴシック" panose="020B0400000000000000" pitchFamily="50" charset="-128"/>
              </a:rPr>
              <a:t>地理空間情報やＩＣＴ等の実践的な取り組みに必要な機器導入支援します。</a:t>
            </a:r>
            <a:endParaRPr lang="en-US" altLang="ja-JP" sz="1630" dirty="0" smtClean="0">
              <a:latin typeface="游ゴシック" panose="020B0400000000000000" pitchFamily="50" charset="-128"/>
            </a:endParaRPr>
          </a:p>
          <a:p>
            <a:pPr marL="263525" indent="-87313"/>
            <a:r>
              <a:rPr lang="en-US" altLang="ja-JP" sz="1630" dirty="0">
                <a:latin typeface="游ゴシック" panose="020B0400000000000000" pitchFamily="50" charset="-128"/>
              </a:rPr>
              <a:t> </a:t>
            </a:r>
            <a:r>
              <a:rPr lang="en-US" altLang="ja-JP" sz="1630" dirty="0" smtClean="0">
                <a:latin typeface="游ゴシック" panose="020B0400000000000000" pitchFamily="50" charset="-128"/>
              </a:rPr>
              <a:t>  (</a:t>
            </a:r>
            <a:r>
              <a:rPr lang="ja-JP" altLang="en-US" sz="1630" dirty="0" smtClean="0">
                <a:latin typeface="游ゴシック" panose="020B0400000000000000" pitchFamily="50" charset="-128"/>
              </a:rPr>
              <a:t>タブレット、</a:t>
            </a:r>
            <a:r>
              <a:rPr lang="en-US" altLang="ja-JP" sz="1630" dirty="0" smtClean="0">
                <a:latin typeface="游ゴシック" panose="020B0400000000000000" pitchFamily="50" charset="-128"/>
              </a:rPr>
              <a:t>GPS</a:t>
            </a:r>
            <a:r>
              <a:rPr lang="ja-JP" altLang="en-US" sz="1630" dirty="0" err="1" smtClean="0">
                <a:latin typeface="游ゴシック" panose="020B0400000000000000" pitchFamily="50" charset="-128"/>
              </a:rPr>
              <a:t>、</a:t>
            </a:r>
            <a:r>
              <a:rPr lang="ja-JP" altLang="en-US" sz="1630" dirty="0" smtClean="0">
                <a:latin typeface="游ゴシック" panose="020B0400000000000000" pitchFamily="50" charset="-128"/>
              </a:rPr>
              <a:t>林業用ドローン等</a:t>
            </a:r>
            <a:r>
              <a:rPr lang="en-US" altLang="ja-JP" sz="1630" dirty="0">
                <a:latin typeface="游ゴシック" panose="020B0400000000000000" pitchFamily="50" charset="-128"/>
              </a:rPr>
              <a:t>)</a:t>
            </a:r>
            <a:endParaRPr lang="en-US" altLang="ja-JP" sz="1630" dirty="0" smtClean="0">
              <a:latin typeface="游ゴシック" panose="020B0400000000000000" pitchFamily="50" charset="-128"/>
            </a:endParaRPr>
          </a:p>
          <a:p>
            <a:pPr marL="263525"/>
            <a:endParaRPr lang="en-US" altLang="ja-JP" dirty="0" smtClean="0">
              <a:latin typeface="游ゴシック" panose="020B0400000000000000" pitchFamily="50" charset="-128"/>
            </a:endParaRPr>
          </a:p>
          <a:p>
            <a:pPr marL="371695" lvl="2" indent="-287660" defTabSz="504200"/>
            <a:endParaRPr kumimoji="0" lang="en-US" altLang="ja-JP" dirty="0">
              <a:solidFill>
                <a:prstClr val="black"/>
              </a:solidFill>
              <a:latin typeface="Calibri" panose="020F0502020204030204"/>
              <a:ea typeface="游ゴシック" panose="020B0400000000000000" pitchFamily="50" charset="-128"/>
            </a:endParaRPr>
          </a:p>
        </p:txBody>
      </p:sp>
      <p:sp>
        <p:nvSpPr>
          <p:cNvPr id="9" name="テキスト ボックス 8"/>
          <p:cNvSpPr txBox="1"/>
          <p:nvPr/>
        </p:nvSpPr>
        <p:spPr>
          <a:xfrm>
            <a:off x="692638" y="5657969"/>
            <a:ext cx="8921262" cy="1754326"/>
          </a:xfrm>
          <a:prstGeom prst="rect">
            <a:avLst/>
          </a:prstGeom>
          <a:solidFill>
            <a:schemeClr val="accent2">
              <a:lumMod val="20000"/>
              <a:lumOff val="80000"/>
            </a:schemeClr>
          </a:solidFill>
          <a:ln>
            <a:solidFill>
              <a:schemeClr val="accent2"/>
            </a:solidFill>
          </a:ln>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rPr>
              <a:t>●森林所有者へ森林資源情報を提供することにより適正な森林管理が期待されます。</a:t>
            </a:r>
          </a:p>
          <a:p>
            <a:pPr marL="176213" indent="-176213"/>
            <a:r>
              <a:rPr lang="ja-JP" altLang="en-US" dirty="0" smtClean="0">
                <a:latin typeface="メイリオ" panose="020B0604030504040204" pitchFamily="50" charset="-128"/>
                <a:ea typeface="メイリオ" panose="020B0604030504040204" pitchFamily="50" charset="-128"/>
              </a:rPr>
              <a:t>●</a:t>
            </a:r>
            <a:r>
              <a:rPr kumimoji="1" lang="ja-JP" altLang="en-US" dirty="0" smtClean="0">
                <a:latin typeface="メイリオ" panose="020B0604030504040204" pitchFamily="50" charset="-128"/>
                <a:ea typeface="メイリオ" panose="020B0604030504040204" pitchFamily="50" charset="-128"/>
              </a:rPr>
              <a:t>森林の位置情報をデータ化することにより地域内の森林施業集約化、合意形成を効率的に行</a:t>
            </a:r>
            <a:r>
              <a:rPr lang="ja-JP" altLang="en-US" dirty="0" smtClean="0">
                <a:latin typeface="メイリオ" panose="020B0604030504040204" pitchFamily="50" charset="-128"/>
                <a:ea typeface="メイリオ" panose="020B0604030504040204" pitchFamily="50" charset="-128"/>
              </a:rPr>
              <a:t>うことを可能にします</a:t>
            </a:r>
            <a:r>
              <a:rPr kumimoji="1" lang="ja-JP" altLang="en-US" dirty="0" smtClean="0">
                <a:latin typeface="メイリオ" panose="020B0604030504040204" pitchFamily="50" charset="-128"/>
                <a:ea typeface="メイリオ" panose="020B0604030504040204" pitchFamily="50" charset="-128"/>
              </a:rPr>
              <a:t>。</a:t>
            </a:r>
          </a:p>
          <a:p>
            <a:r>
              <a:rPr lang="ja-JP" altLang="en-US" dirty="0" smtClean="0">
                <a:latin typeface="メイリオ" panose="020B0604030504040204" pitchFamily="50" charset="-128"/>
                <a:ea typeface="メイリオ" panose="020B0604030504040204" pitchFamily="50" charset="-128"/>
              </a:rPr>
              <a:t>●</a:t>
            </a:r>
            <a:r>
              <a:rPr kumimoji="1" lang="ja-JP" altLang="en-US" dirty="0" smtClean="0">
                <a:latin typeface="メイリオ" panose="020B0604030504040204" pitchFamily="50" charset="-128"/>
                <a:ea typeface="メイリオ" panose="020B0604030504040204" pitchFamily="50" charset="-128"/>
              </a:rPr>
              <a:t>現況の路網と詳細な地形情報の把握により効率的に路網整備の実現が図</a:t>
            </a:r>
            <a:r>
              <a:rPr lang="ja-JP" altLang="en-US" dirty="0">
                <a:latin typeface="メイリオ" panose="020B0604030504040204" pitchFamily="50" charset="-128"/>
                <a:ea typeface="メイリオ" panose="020B0604030504040204" pitchFamily="50" charset="-128"/>
              </a:rPr>
              <a:t>ら</a:t>
            </a:r>
            <a:r>
              <a:rPr kumimoji="1" lang="ja-JP" altLang="en-US" dirty="0" smtClean="0">
                <a:latin typeface="メイリオ" panose="020B0604030504040204" pitchFamily="50" charset="-128"/>
                <a:ea typeface="メイリオ" panose="020B0604030504040204" pitchFamily="50" charset="-128"/>
              </a:rPr>
              <a:t>れます。</a:t>
            </a:r>
            <a:endParaRPr kumimoji="1" lang="en-US" altLang="ja-JP" dirty="0">
              <a:latin typeface="メイリオ" panose="020B0604030504040204" pitchFamily="50" charset="-128"/>
              <a:ea typeface="メイリオ" panose="020B0604030504040204" pitchFamily="50" charset="-128"/>
            </a:endParaRPr>
          </a:p>
          <a:p>
            <a:pPr marL="176213" indent="-176213"/>
            <a:r>
              <a:rPr lang="ja-JP" altLang="en-US" dirty="0" smtClean="0">
                <a:latin typeface="メイリオ" panose="020B0604030504040204" pitchFamily="50" charset="-128"/>
                <a:ea typeface="メイリオ" panose="020B0604030504040204" pitchFamily="50" charset="-128"/>
              </a:rPr>
              <a:t>●林業</a:t>
            </a:r>
            <a:r>
              <a:rPr kumimoji="1" lang="ja-JP" altLang="en-US" dirty="0" smtClean="0">
                <a:latin typeface="メイリオ" panose="020B0604030504040204" pitchFamily="50" charset="-128"/>
                <a:ea typeface="メイリオ" panose="020B0604030504040204" pitchFamily="50" charset="-128"/>
              </a:rPr>
              <a:t>事業体は集約化により多数の森林所有者と長期かつ一括した契約が可能となり、事業実施の平準化や経営規模の安定拡大につながります。</a:t>
            </a:r>
            <a:endParaRPr kumimoji="1" lang="en-US" altLang="ja-JP" dirty="0" smtClean="0">
              <a:latin typeface="メイリオ" panose="020B0604030504040204" pitchFamily="50" charset="-128"/>
              <a:ea typeface="メイリオ" panose="020B0604030504040204" pitchFamily="50" charset="-128"/>
            </a:endParaRPr>
          </a:p>
        </p:txBody>
      </p:sp>
      <p:pic>
        <p:nvPicPr>
          <p:cNvPr id="2" name="図 1"/>
          <p:cNvPicPr>
            <a:picLocks noChangeAspect="1"/>
          </p:cNvPicPr>
          <p:nvPr/>
        </p:nvPicPr>
        <p:blipFill>
          <a:blip r:embed="rId2"/>
          <a:stretch>
            <a:fillRect/>
          </a:stretch>
        </p:blipFill>
        <p:spPr>
          <a:xfrm>
            <a:off x="6565899" y="2217768"/>
            <a:ext cx="3609474" cy="3356811"/>
          </a:xfrm>
          <a:prstGeom prst="rect">
            <a:avLst/>
          </a:prstGeom>
        </p:spPr>
      </p:pic>
    </p:spTree>
    <p:extLst>
      <p:ext uri="{BB962C8B-B14F-4D97-AF65-F5344CB8AC3E}">
        <p14:creationId xmlns:p14="http://schemas.microsoft.com/office/powerpoint/2010/main" val="3326542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p:cNvSpPr/>
          <p:nvPr/>
        </p:nvSpPr>
        <p:spPr>
          <a:xfrm>
            <a:off x="927439" y="6382915"/>
            <a:ext cx="8437184" cy="1120357"/>
          </a:xfrm>
          <a:prstGeom prst="rect">
            <a:avLst/>
          </a:prstGeom>
          <a:solidFill>
            <a:schemeClr val="accent2">
              <a:lumMod val="20000"/>
              <a:lumOff val="80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4200"/>
            <a:endParaRPr lang="ja-JP" altLang="en-US" sz="1833">
              <a:solidFill>
                <a:prstClr val="white"/>
              </a:solidFill>
              <a:latin typeface="+mn-ea"/>
            </a:endParaRPr>
          </a:p>
        </p:txBody>
      </p:sp>
      <p:sp>
        <p:nvSpPr>
          <p:cNvPr id="18" name="テキスト ボックス 17"/>
          <p:cNvSpPr txBox="1"/>
          <p:nvPr/>
        </p:nvSpPr>
        <p:spPr>
          <a:xfrm>
            <a:off x="1176679" y="6407759"/>
            <a:ext cx="7955292" cy="1159454"/>
          </a:xfrm>
          <a:prstGeom prst="rect">
            <a:avLst/>
          </a:prstGeom>
          <a:noFill/>
        </p:spPr>
        <p:txBody>
          <a:bodyPr wrap="square" tIns="109938" bIns="73293" rtlCol="0" anchor="t" anchorCtr="0">
            <a:spAutoFit/>
          </a:bodyPr>
          <a:lstStyle/>
          <a:p>
            <a:pPr marL="293183" indent="-465427" algn="just" defTabSz="504200">
              <a:spcBef>
                <a:spcPts val="1018"/>
              </a:spcBef>
            </a:pPr>
            <a:r>
              <a:rPr lang="ja-JP" altLang="en-US" sz="1833" dirty="0">
                <a:solidFill>
                  <a:prstClr val="black"/>
                </a:solidFill>
                <a:latin typeface="+mn-ea"/>
              </a:rPr>
              <a:t>●林業経営体や企業との連携が図られ適正な</a:t>
            </a:r>
            <a:r>
              <a:rPr lang="ja-JP" altLang="en-US" sz="1833" dirty="0" smtClean="0">
                <a:solidFill>
                  <a:prstClr val="black"/>
                </a:solidFill>
                <a:latin typeface="+mn-ea"/>
              </a:rPr>
              <a:t>管理を可能にします。</a:t>
            </a:r>
            <a:endParaRPr lang="en-US" altLang="ja-JP" sz="1833" dirty="0">
              <a:solidFill>
                <a:prstClr val="black"/>
              </a:solidFill>
              <a:latin typeface="+mn-ea"/>
            </a:endParaRPr>
          </a:p>
          <a:p>
            <a:pPr marL="293183" indent="-465427" algn="just" defTabSz="504200">
              <a:spcBef>
                <a:spcPts val="1018"/>
              </a:spcBef>
            </a:pPr>
            <a:r>
              <a:rPr lang="ja-JP" altLang="en-US" sz="1833" dirty="0">
                <a:solidFill>
                  <a:prstClr val="black"/>
                </a:solidFill>
                <a:latin typeface="+mn-ea"/>
              </a:rPr>
              <a:t>●森林経営の集約化、木材の安定供給等が進み、林業経営体の経営安定、路網整備等による地域経済への</a:t>
            </a:r>
            <a:r>
              <a:rPr lang="ja-JP" altLang="en-US" sz="1833" dirty="0" smtClean="0">
                <a:solidFill>
                  <a:prstClr val="black"/>
                </a:solidFill>
                <a:latin typeface="+mn-ea"/>
              </a:rPr>
              <a:t>貢献が実現されます。</a:t>
            </a:r>
            <a:endParaRPr lang="en-US" altLang="ja-JP" sz="1833" dirty="0">
              <a:solidFill>
                <a:prstClr val="black"/>
              </a:solidFill>
              <a:latin typeface="+mn-ea"/>
            </a:endParaRPr>
          </a:p>
        </p:txBody>
      </p:sp>
      <p:sp>
        <p:nvSpPr>
          <p:cNvPr id="21" name="テキスト ボックス 20"/>
          <p:cNvSpPr txBox="1"/>
          <p:nvPr/>
        </p:nvSpPr>
        <p:spPr>
          <a:xfrm>
            <a:off x="477298" y="951124"/>
            <a:ext cx="4336002" cy="498311"/>
          </a:xfrm>
          <a:prstGeom prst="rect">
            <a:avLst/>
          </a:prstGeom>
          <a:noFill/>
        </p:spPr>
        <p:txBody>
          <a:bodyPr wrap="square" tIns="109938" bIns="73293" rtlCol="0" anchor="t" anchorCtr="0">
            <a:spAutoFit/>
          </a:bodyPr>
          <a:lstStyle/>
          <a:p>
            <a:pPr defTabSz="504200">
              <a:spcBef>
                <a:spcPts val="1222"/>
              </a:spcBef>
              <a:defRPr/>
            </a:pPr>
            <a:r>
              <a:rPr lang="en-US" altLang="ja-JP" sz="2036" b="1" dirty="0">
                <a:solidFill>
                  <a:prstClr val="black"/>
                </a:solidFill>
                <a:latin typeface="+mn-ea"/>
              </a:rPr>
              <a:t>(1)</a:t>
            </a:r>
            <a:r>
              <a:rPr lang="ja-JP" altLang="en-US" sz="2036" b="1" dirty="0">
                <a:solidFill>
                  <a:prstClr val="black"/>
                </a:solidFill>
                <a:latin typeface="+mn-ea"/>
              </a:rPr>
              <a:t>森林経営の推進と集約化の促進</a:t>
            </a:r>
            <a:endParaRPr lang="en-US" altLang="ja-JP" sz="2036" b="1" dirty="0">
              <a:solidFill>
                <a:prstClr val="black"/>
              </a:solidFill>
              <a:latin typeface="+mn-ea"/>
            </a:endParaRPr>
          </a:p>
        </p:txBody>
      </p:sp>
      <p:sp>
        <p:nvSpPr>
          <p:cNvPr id="13" name="涙形 12"/>
          <p:cNvSpPr/>
          <p:nvPr/>
        </p:nvSpPr>
        <p:spPr>
          <a:xfrm rot="302062">
            <a:off x="6166428" y="5119578"/>
            <a:ext cx="3762332" cy="1201545"/>
          </a:xfrm>
          <a:custGeom>
            <a:avLst/>
            <a:gdLst>
              <a:gd name="connsiteX0" fmla="*/ 0 w 2052185"/>
              <a:gd name="connsiteY0" fmla="*/ 677605 h 1355210"/>
              <a:gd name="connsiteX1" fmla="*/ 1026093 w 2052185"/>
              <a:gd name="connsiteY1" fmla="*/ 0 h 1355210"/>
              <a:gd name="connsiteX2" fmla="*/ 2052185 w 2052185"/>
              <a:gd name="connsiteY2" fmla="*/ 0 h 1355210"/>
              <a:gd name="connsiteX3" fmla="*/ 2052185 w 2052185"/>
              <a:gd name="connsiteY3" fmla="*/ 677605 h 1355210"/>
              <a:gd name="connsiteX4" fmla="*/ 1026092 w 2052185"/>
              <a:gd name="connsiteY4" fmla="*/ 1355210 h 1355210"/>
              <a:gd name="connsiteX5" fmla="*/ -1 w 2052185"/>
              <a:gd name="connsiteY5" fmla="*/ 677605 h 1355210"/>
              <a:gd name="connsiteX6" fmla="*/ 0 w 2052185"/>
              <a:gd name="connsiteY6" fmla="*/ 677605 h 1355210"/>
              <a:gd name="connsiteX0" fmla="*/ 1 w 2052186"/>
              <a:gd name="connsiteY0" fmla="*/ 677605 h 1372306"/>
              <a:gd name="connsiteX1" fmla="*/ 1026094 w 2052186"/>
              <a:gd name="connsiteY1" fmla="*/ 0 h 1372306"/>
              <a:gd name="connsiteX2" fmla="*/ 2052186 w 2052186"/>
              <a:gd name="connsiteY2" fmla="*/ 0 h 1372306"/>
              <a:gd name="connsiteX3" fmla="*/ 2001736 w 2052186"/>
              <a:gd name="connsiteY3" fmla="*/ 1097309 h 1372306"/>
              <a:gd name="connsiteX4" fmla="*/ 1026093 w 2052186"/>
              <a:gd name="connsiteY4" fmla="*/ 1355210 h 1372306"/>
              <a:gd name="connsiteX5" fmla="*/ 0 w 2052186"/>
              <a:gd name="connsiteY5" fmla="*/ 677605 h 1372306"/>
              <a:gd name="connsiteX6" fmla="*/ 1 w 2052186"/>
              <a:gd name="connsiteY6" fmla="*/ 677605 h 1372306"/>
              <a:gd name="connsiteX0" fmla="*/ 1 w 2052186"/>
              <a:gd name="connsiteY0" fmla="*/ 677605 h 1355210"/>
              <a:gd name="connsiteX1" fmla="*/ 1026094 w 2052186"/>
              <a:gd name="connsiteY1" fmla="*/ 0 h 1355210"/>
              <a:gd name="connsiteX2" fmla="*/ 2052186 w 2052186"/>
              <a:gd name="connsiteY2" fmla="*/ 0 h 1355210"/>
              <a:gd name="connsiteX3" fmla="*/ 2001736 w 2052186"/>
              <a:gd name="connsiteY3" fmla="*/ 1097309 h 1355210"/>
              <a:gd name="connsiteX4" fmla="*/ 1026093 w 2052186"/>
              <a:gd name="connsiteY4" fmla="*/ 1355210 h 1355210"/>
              <a:gd name="connsiteX5" fmla="*/ 0 w 2052186"/>
              <a:gd name="connsiteY5" fmla="*/ 677605 h 1355210"/>
              <a:gd name="connsiteX6" fmla="*/ 1 w 2052186"/>
              <a:gd name="connsiteY6" fmla="*/ 677605 h 1355210"/>
              <a:gd name="connsiteX0" fmla="*/ 1 w 2052186"/>
              <a:gd name="connsiteY0" fmla="*/ 677605 h 1355210"/>
              <a:gd name="connsiteX1" fmla="*/ 1026094 w 2052186"/>
              <a:gd name="connsiteY1" fmla="*/ 0 h 1355210"/>
              <a:gd name="connsiteX2" fmla="*/ 2052186 w 2052186"/>
              <a:gd name="connsiteY2" fmla="*/ 0 h 1355210"/>
              <a:gd name="connsiteX3" fmla="*/ 1985267 w 2052186"/>
              <a:gd name="connsiteY3" fmla="*/ 1127445 h 1355210"/>
              <a:gd name="connsiteX4" fmla="*/ 1026093 w 2052186"/>
              <a:gd name="connsiteY4" fmla="*/ 1355210 h 1355210"/>
              <a:gd name="connsiteX5" fmla="*/ 0 w 2052186"/>
              <a:gd name="connsiteY5" fmla="*/ 677605 h 1355210"/>
              <a:gd name="connsiteX6" fmla="*/ 1 w 2052186"/>
              <a:gd name="connsiteY6" fmla="*/ 677605 h 1355210"/>
              <a:gd name="connsiteX0" fmla="*/ 65669 w 2117854"/>
              <a:gd name="connsiteY0" fmla="*/ 677605 h 1354150"/>
              <a:gd name="connsiteX1" fmla="*/ 1091762 w 2117854"/>
              <a:gd name="connsiteY1" fmla="*/ 0 h 1354150"/>
              <a:gd name="connsiteX2" fmla="*/ 2117854 w 2117854"/>
              <a:gd name="connsiteY2" fmla="*/ 0 h 1354150"/>
              <a:gd name="connsiteX3" fmla="*/ 2050935 w 2117854"/>
              <a:gd name="connsiteY3" fmla="*/ 1127445 h 1354150"/>
              <a:gd name="connsiteX4" fmla="*/ 359500 w 2117854"/>
              <a:gd name="connsiteY4" fmla="*/ 1354150 h 1354150"/>
              <a:gd name="connsiteX5" fmla="*/ 65668 w 2117854"/>
              <a:gd name="connsiteY5" fmla="*/ 677605 h 1354150"/>
              <a:gd name="connsiteX6" fmla="*/ 65669 w 2117854"/>
              <a:gd name="connsiteY6" fmla="*/ 677605 h 1354150"/>
              <a:gd name="connsiteX0" fmla="*/ 462499 w 2117854"/>
              <a:gd name="connsiteY0" fmla="*/ 195553 h 1453450"/>
              <a:gd name="connsiteX1" fmla="*/ 1091762 w 2117854"/>
              <a:gd name="connsiteY1" fmla="*/ 99300 h 1453450"/>
              <a:gd name="connsiteX2" fmla="*/ 2117854 w 2117854"/>
              <a:gd name="connsiteY2" fmla="*/ 99300 h 1453450"/>
              <a:gd name="connsiteX3" fmla="*/ 2050935 w 2117854"/>
              <a:gd name="connsiteY3" fmla="*/ 1226745 h 1453450"/>
              <a:gd name="connsiteX4" fmla="*/ 359500 w 2117854"/>
              <a:gd name="connsiteY4" fmla="*/ 1453450 h 1453450"/>
              <a:gd name="connsiteX5" fmla="*/ 65668 w 2117854"/>
              <a:gd name="connsiteY5" fmla="*/ 776905 h 1453450"/>
              <a:gd name="connsiteX6" fmla="*/ 462499 w 2117854"/>
              <a:gd name="connsiteY6" fmla="*/ 195553 h 1453450"/>
              <a:gd name="connsiteX0" fmla="*/ 65668 w 2117854"/>
              <a:gd name="connsiteY0" fmla="*/ 677605 h 1354150"/>
              <a:gd name="connsiteX1" fmla="*/ 1091762 w 2117854"/>
              <a:gd name="connsiteY1" fmla="*/ 0 h 1354150"/>
              <a:gd name="connsiteX2" fmla="*/ 2117854 w 2117854"/>
              <a:gd name="connsiteY2" fmla="*/ 0 h 1354150"/>
              <a:gd name="connsiteX3" fmla="*/ 2050935 w 2117854"/>
              <a:gd name="connsiteY3" fmla="*/ 1127445 h 1354150"/>
              <a:gd name="connsiteX4" fmla="*/ 359500 w 2117854"/>
              <a:gd name="connsiteY4" fmla="*/ 1354150 h 1354150"/>
              <a:gd name="connsiteX5" fmla="*/ 65668 w 2117854"/>
              <a:gd name="connsiteY5" fmla="*/ 677605 h 1354150"/>
              <a:gd name="connsiteX0" fmla="*/ 65668 w 2117854"/>
              <a:gd name="connsiteY0" fmla="*/ 1145071 h 1821616"/>
              <a:gd name="connsiteX1" fmla="*/ 1684398 w 2117854"/>
              <a:gd name="connsiteY1" fmla="*/ 0 h 1821616"/>
              <a:gd name="connsiteX2" fmla="*/ 2117854 w 2117854"/>
              <a:gd name="connsiteY2" fmla="*/ 467466 h 1821616"/>
              <a:gd name="connsiteX3" fmla="*/ 2050935 w 2117854"/>
              <a:gd name="connsiteY3" fmla="*/ 1594911 h 1821616"/>
              <a:gd name="connsiteX4" fmla="*/ 359500 w 2117854"/>
              <a:gd name="connsiteY4" fmla="*/ 1821616 h 1821616"/>
              <a:gd name="connsiteX5" fmla="*/ 65668 w 2117854"/>
              <a:gd name="connsiteY5" fmla="*/ 1145071 h 1821616"/>
              <a:gd name="connsiteX0" fmla="*/ 65668 w 2117854"/>
              <a:gd name="connsiteY0" fmla="*/ 941570 h 1618115"/>
              <a:gd name="connsiteX1" fmla="*/ 1855315 w 2117854"/>
              <a:gd name="connsiteY1" fmla="*/ 0 h 1618115"/>
              <a:gd name="connsiteX2" fmla="*/ 2117854 w 2117854"/>
              <a:gd name="connsiteY2" fmla="*/ 263965 h 1618115"/>
              <a:gd name="connsiteX3" fmla="*/ 2050935 w 2117854"/>
              <a:gd name="connsiteY3" fmla="*/ 1391410 h 1618115"/>
              <a:gd name="connsiteX4" fmla="*/ 359500 w 2117854"/>
              <a:gd name="connsiteY4" fmla="*/ 1618115 h 1618115"/>
              <a:gd name="connsiteX5" fmla="*/ 65668 w 2117854"/>
              <a:gd name="connsiteY5" fmla="*/ 941570 h 1618115"/>
              <a:gd name="connsiteX0" fmla="*/ 65668 w 2350632"/>
              <a:gd name="connsiteY0" fmla="*/ 941570 h 1618115"/>
              <a:gd name="connsiteX1" fmla="*/ 1855315 w 2350632"/>
              <a:gd name="connsiteY1" fmla="*/ 0 h 1618115"/>
              <a:gd name="connsiteX2" fmla="*/ 2350632 w 2350632"/>
              <a:gd name="connsiteY2" fmla="*/ 549439 h 1618115"/>
              <a:gd name="connsiteX3" fmla="*/ 2050935 w 2350632"/>
              <a:gd name="connsiteY3" fmla="*/ 1391410 h 1618115"/>
              <a:gd name="connsiteX4" fmla="*/ 359500 w 2350632"/>
              <a:gd name="connsiteY4" fmla="*/ 1618115 h 1618115"/>
              <a:gd name="connsiteX5" fmla="*/ 65668 w 2350632"/>
              <a:gd name="connsiteY5" fmla="*/ 941570 h 1618115"/>
              <a:gd name="connsiteX0" fmla="*/ 65668 w 2536992"/>
              <a:gd name="connsiteY0" fmla="*/ 941570 h 1618115"/>
              <a:gd name="connsiteX1" fmla="*/ 1855315 w 2536992"/>
              <a:gd name="connsiteY1" fmla="*/ 0 h 1618115"/>
              <a:gd name="connsiteX2" fmla="*/ 2350632 w 2536992"/>
              <a:gd name="connsiteY2" fmla="*/ 549439 h 1618115"/>
              <a:gd name="connsiteX3" fmla="*/ 2536992 w 2536992"/>
              <a:gd name="connsiteY3" fmla="*/ 1326737 h 1618115"/>
              <a:gd name="connsiteX4" fmla="*/ 359500 w 2536992"/>
              <a:gd name="connsiteY4" fmla="*/ 1618115 h 1618115"/>
              <a:gd name="connsiteX5" fmla="*/ 65668 w 2536992"/>
              <a:gd name="connsiteY5" fmla="*/ 941570 h 1618115"/>
              <a:gd name="connsiteX0" fmla="*/ 65668 w 2441309"/>
              <a:gd name="connsiteY0" fmla="*/ 941570 h 1618115"/>
              <a:gd name="connsiteX1" fmla="*/ 1855315 w 2441309"/>
              <a:gd name="connsiteY1" fmla="*/ 0 h 1618115"/>
              <a:gd name="connsiteX2" fmla="*/ 2350632 w 2441309"/>
              <a:gd name="connsiteY2" fmla="*/ 549439 h 1618115"/>
              <a:gd name="connsiteX3" fmla="*/ 2441309 w 2441309"/>
              <a:gd name="connsiteY3" fmla="*/ 1357022 h 1618115"/>
              <a:gd name="connsiteX4" fmla="*/ 359500 w 2441309"/>
              <a:gd name="connsiteY4" fmla="*/ 1618115 h 1618115"/>
              <a:gd name="connsiteX5" fmla="*/ 65668 w 2441309"/>
              <a:gd name="connsiteY5" fmla="*/ 941570 h 1618115"/>
              <a:gd name="connsiteX0" fmla="*/ 413114 w 2289609"/>
              <a:gd name="connsiteY0" fmla="*/ 777392 h 1618115"/>
              <a:gd name="connsiteX1" fmla="*/ 1703615 w 2289609"/>
              <a:gd name="connsiteY1" fmla="*/ 0 h 1618115"/>
              <a:gd name="connsiteX2" fmla="*/ 2198932 w 2289609"/>
              <a:gd name="connsiteY2" fmla="*/ 549439 h 1618115"/>
              <a:gd name="connsiteX3" fmla="*/ 2289609 w 2289609"/>
              <a:gd name="connsiteY3" fmla="*/ 1357022 h 1618115"/>
              <a:gd name="connsiteX4" fmla="*/ 207800 w 2289609"/>
              <a:gd name="connsiteY4" fmla="*/ 1618115 h 1618115"/>
              <a:gd name="connsiteX5" fmla="*/ 413114 w 2289609"/>
              <a:gd name="connsiteY5" fmla="*/ 777392 h 1618115"/>
              <a:gd name="connsiteX0" fmla="*/ 413114 w 2289609"/>
              <a:gd name="connsiteY0" fmla="*/ 777392 h 1618115"/>
              <a:gd name="connsiteX1" fmla="*/ 1703615 w 2289609"/>
              <a:gd name="connsiteY1" fmla="*/ 0 h 1618115"/>
              <a:gd name="connsiteX2" fmla="*/ 2198932 w 2289609"/>
              <a:gd name="connsiteY2" fmla="*/ 549439 h 1618115"/>
              <a:gd name="connsiteX3" fmla="*/ 2289609 w 2289609"/>
              <a:gd name="connsiteY3" fmla="*/ 1357022 h 1618115"/>
              <a:gd name="connsiteX4" fmla="*/ 207800 w 2289609"/>
              <a:gd name="connsiteY4" fmla="*/ 1618115 h 1618115"/>
              <a:gd name="connsiteX5" fmla="*/ 413114 w 2289609"/>
              <a:gd name="connsiteY5" fmla="*/ 777392 h 1618115"/>
              <a:gd name="connsiteX0" fmla="*/ 413114 w 2289609"/>
              <a:gd name="connsiteY0" fmla="*/ 777392 h 1618115"/>
              <a:gd name="connsiteX1" fmla="*/ 1703615 w 2289609"/>
              <a:gd name="connsiteY1" fmla="*/ 0 h 1618115"/>
              <a:gd name="connsiteX2" fmla="*/ 2198932 w 2289609"/>
              <a:gd name="connsiteY2" fmla="*/ 549439 h 1618115"/>
              <a:gd name="connsiteX3" fmla="*/ 2289609 w 2289609"/>
              <a:gd name="connsiteY3" fmla="*/ 1357022 h 1618115"/>
              <a:gd name="connsiteX4" fmla="*/ 207800 w 2289609"/>
              <a:gd name="connsiteY4" fmla="*/ 1618115 h 1618115"/>
              <a:gd name="connsiteX5" fmla="*/ 413114 w 2289609"/>
              <a:gd name="connsiteY5" fmla="*/ 777392 h 1618115"/>
              <a:gd name="connsiteX0" fmla="*/ 454959 w 2331454"/>
              <a:gd name="connsiteY0" fmla="*/ 777392 h 1618115"/>
              <a:gd name="connsiteX1" fmla="*/ 1745460 w 2331454"/>
              <a:gd name="connsiteY1" fmla="*/ 0 h 1618115"/>
              <a:gd name="connsiteX2" fmla="*/ 2240777 w 2331454"/>
              <a:gd name="connsiteY2" fmla="*/ 549439 h 1618115"/>
              <a:gd name="connsiteX3" fmla="*/ 2331454 w 2331454"/>
              <a:gd name="connsiteY3" fmla="*/ 1357022 h 1618115"/>
              <a:gd name="connsiteX4" fmla="*/ 249645 w 2331454"/>
              <a:gd name="connsiteY4" fmla="*/ 1618115 h 1618115"/>
              <a:gd name="connsiteX5" fmla="*/ 454959 w 2331454"/>
              <a:gd name="connsiteY5" fmla="*/ 777392 h 1618115"/>
              <a:gd name="connsiteX0" fmla="*/ 454959 w 2331454"/>
              <a:gd name="connsiteY0" fmla="*/ 777392 h 1618115"/>
              <a:gd name="connsiteX1" fmla="*/ 1745460 w 2331454"/>
              <a:gd name="connsiteY1" fmla="*/ 0 h 1618115"/>
              <a:gd name="connsiteX2" fmla="*/ 2240777 w 2331454"/>
              <a:gd name="connsiteY2" fmla="*/ 549439 h 1618115"/>
              <a:gd name="connsiteX3" fmla="*/ 2331454 w 2331454"/>
              <a:gd name="connsiteY3" fmla="*/ 1357022 h 1618115"/>
              <a:gd name="connsiteX4" fmla="*/ 249645 w 2331454"/>
              <a:gd name="connsiteY4" fmla="*/ 1618115 h 1618115"/>
              <a:gd name="connsiteX5" fmla="*/ 454959 w 2331454"/>
              <a:gd name="connsiteY5" fmla="*/ 777392 h 1618115"/>
              <a:gd name="connsiteX0" fmla="*/ 454959 w 2331454"/>
              <a:gd name="connsiteY0" fmla="*/ 777392 h 1618115"/>
              <a:gd name="connsiteX1" fmla="*/ 1745460 w 2331454"/>
              <a:gd name="connsiteY1" fmla="*/ 0 h 1618115"/>
              <a:gd name="connsiteX2" fmla="*/ 2240777 w 2331454"/>
              <a:gd name="connsiteY2" fmla="*/ 549439 h 1618115"/>
              <a:gd name="connsiteX3" fmla="*/ 2331454 w 2331454"/>
              <a:gd name="connsiteY3" fmla="*/ 1357022 h 1618115"/>
              <a:gd name="connsiteX4" fmla="*/ 249645 w 2331454"/>
              <a:gd name="connsiteY4" fmla="*/ 1618115 h 1618115"/>
              <a:gd name="connsiteX5" fmla="*/ 454959 w 2331454"/>
              <a:gd name="connsiteY5" fmla="*/ 777392 h 1618115"/>
              <a:gd name="connsiteX0" fmla="*/ 454959 w 2331454"/>
              <a:gd name="connsiteY0" fmla="*/ 777392 h 1618115"/>
              <a:gd name="connsiteX1" fmla="*/ 1745460 w 2331454"/>
              <a:gd name="connsiteY1" fmla="*/ 0 h 1618115"/>
              <a:gd name="connsiteX2" fmla="*/ 2240777 w 2331454"/>
              <a:gd name="connsiteY2" fmla="*/ 549439 h 1618115"/>
              <a:gd name="connsiteX3" fmla="*/ 2331454 w 2331454"/>
              <a:gd name="connsiteY3" fmla="*/ 1357022 h 1618115"/>
              <a:gd name="connsiteX4" fmla="*/ 249645 w 2331454"/>
              <a:gd name="connsiteY4" fmla="*/ 1618115 h 1618115"/>
              <a:gd name="connsiteX5" fmla="*/ 454959 w 2331454"/>
              <a:gd name="connsiteY5" fmla="*/ 777392 h 1618115"/>
              <a:gd name="connsiteX0" fmla="*/ 454959 w 2331454"/>
              <a:gd name="connsiteY0" fmla="*/ 777392 h 1618115"/>
              <a:gd name="connsiteX1" fmla="*/ 1745460 w 2331454"/>
              <a:gd name="connsiteY1" fmla="*/ 0 h 1618115"/>
              <a:gd name="connsiteX2" fmla="*/ 2240777 w 2331454"/>
              <a:gd name="connsiteY2" fmla="*/ 549439 h 1618115"/>
              <a:gd name="connsiteX3" fmla="*/ 2331454 w 2331454"/>
              <a:gd name="connsiteY3" fmla="*/ 1357022 h 1618115"/>
              <a:gd name="connsiteX4" fmla="*/ 249645 w 2331454"/>
              <a:gd name="connsiteY4" fmla="*/ 1618115 h 1618115"/>
              <a:gd name="connsiteX5" fmla="*/ 454959 w 2331454"/>
              <a:gd name="connsiteY5" fmla="*/ 777392 h 1618115"/>
              <a:gd name="connsiteX0" fmla="*/ 454959 w 2331454"/>
              <a:gd name="connsiteY0" fmla="*/ 777392 h 1618115"/>
              <a:gd name="connsiteX1" fmla="*/ 1745460 w 2331454"/>
              <a:gd name="connsiteY1" fmla="*/ 0 h 1618115"/>
              <a:gd name="connsiteX2" fmla="*/ 2269823 w 2331454"/>
              <a:gd name="connsiteY2" fmla="*/ 382963 h 1618115"/>
              <a:gd name="connsiteX3" fmla="*/ 2331454 w 2331454"/>
              <a:gd name="connsiteY3" fmla="*/ 1357022 h 1618115"/>
              <a:gd name="connsiteX4" fmla="*/ 249645 w 2331454"/>
              <a:gd name="connsiteY4" fmla="*/ 1618115 h 1618115"/>
              <a:gd name="connsiteX5" fmla="*/ 454959 w 2331454"/>
              <a:gd name="connsiteY5" fmla="*/ 777392 h 1618115"/>
              <a:gd name="connsiteX0" fmla="*/ 710811 w 2587306"/>
              <a:gd name="connsiteY0" fmla="*/ 777392 h 1634973"/>
              <a:gd name="connsiteX1" fmla="*/ 2001312 w 2587306"/>
              <a:gd name="connsiteY1" fmla="*/ 0 h 1634973"/>
              <a:gd name="connsiteX2" fmla="*/ 2525675 w 2587306"/>
              <a:gd name="connsiteY2" fmla="*/ 382963 h 1634973"/>
              <a:gd name="connsiteX3" fmla="*/ 2587306 w 2587306"/>
              <a:gd name="connsiteY3" fmla="*/ 1357022 h 1634973"/>
              <a:gd name="connsiteX4" fmla="*/ 190074 w 2587306"/>
              <a:gd name="connsiteY4" fmla="*/ 1634973 h 1634973"/>
              <a:gd name="connsiteX5" fmla="*/ 710811 w 2587306"/>
              <a:gd name="connsiteY5" fmla="*/ 777392 h 1634973"/>
              <a:gd name="connsiteX0" fmla="*/ 710811 w 2587306"/>
              <a:gd name="connsiteY0" fmla="*/ 777392 h 1634973"/>
              <a:gd name="connsiteX1" fmla="*/ 2001312 w 2587306"/>
              <a:gd name="connsiteY1" fmla="*/ 0 h 1634973"/>
              <a:gd name="connsiteX2" fmla="*/ 2525675 w 2587306"/>
              <a:gd name="connsiteY2" fmla="*/ 382963 h 1634973"/>
              <a:gd name="connsiteX3" fmla="*/ 2587306 w 2587306"/>
              <a:gd name="connsiteY3" fmla="*/ 1357022 h 1634973"/>
              <a:gd name="connsiteX4" fmla="*/ 190074 w 2587306"/>
              <a:gd name="connsiteY4" fmla="*/ 1634973 h 1634973"/>
              <a:gd name="connsiteX5" fmla="*/ 710811 w 2587306"/>
              <a:gd name="connsiteY5" fmla="*/ 777392 h 1634973"/>
              <a:gd name="connsiteX0" fmla="*/ 710811 w 2679786"/>
              <a:gd name="connsiteY0" fmla="*/ 777392 h 1634973"/>
              <a:gd name="connsiteX1" fmla="*/ 2001312 w 2679786"/>
              <a:gd name="connsiteY1" fmla="*/ 0 h 1634973"/>
              <a:gd name="connsiteX2" fmla="*/ 2525675 w 2679786"/>
              <a:gd name="connsiteY2" fmla="*/ 382963 h 1634973"/>
              <a:gd name="connsiteX3" fmla="*/ 2679786 w 2679786"/>
              <a:gd name="connsiteY3" fmla="*/ 1414442 h 1634973"/>
              <a:gd name="connsiteX4" fmla="*/ 190074 w 2679786"/>
              <a:gd name="connsiteY4" fmla="*/ 1634973 h 1634973"/>
              <a:gd name="connsiteX5" fmla="*/ 710811 w 2679786"/>
              <a:gd name="connsiteY5" fmla="*/ 777392 h 1634973"/>
              <a:gd name="connsiteX0" fmla="*/ 710811 w 2679786"/>
              <a:gd name="connsiteY0" fmla="*/ 777392 h 1634973"/>
              <a:gd name="connsiteX1" fmla="*/ 2001312 w 2679786"/>
              <a:gd name="connsiteY1" fmla="*/ 0 h 1634973"/>
              <a:gd name="connsiteX2" fmla="*/ 2525675 w 2679786"/>
              <a:gd name="connsiteY2" fmla="*/ 382963 h 1634973"/>
              <a:gd name="connsiteX3" fmla="*/ 2679786 w 2679786"/>
              <a:gd name="connsiteY3" fmla="*/ 1414442 h 1634973"/>
              <a:gd name="connsiteX4" fmla="*/ 190074 w 2679786"/>
              <a:gd name="connsiteY4" fmla="*/ 1634973 h 1634973"/>
              <a:gd name="connsiteX5" fmla="*/ 710811 w 2679786"/>
              <a:gd name="connsiteY5" fmla="*/ 777392 h 1634973"/>
              <a:gd name="connsiteX0" fmla="*/ 520737 w 2489712"/>
              <a:gd name="connsiteY0" fmla="*/ 777392 h 1634973"/>
              <a:gd name="connsiteX1" fmla="*/ 1811238 w 2489712"/>
              <a:gd name="connsiteY1" fmla="*/ 0 h 1634973"/>
              <a:gd name="connsiteX2" fmla="*/ 2335601 w 2489712"/>
              <a:gd name="connsiteY2" fmla="*/ 382963 h 1634973"/>
              <a:gd name="connsiteX3" fmla="*/ 2489712 w 2489712"/>
              <a:gd name="connsiteY3" fmla="*/ 1414442 h 1634973"/>
              <a:gd name="connsiteX4" fmla="*/ 0 w 2489712"/>
              <a:gd name="connsiteY4" fmla="*/ 1634973 h 1634973"/>
              <a:gd name="connsiteX5" fmla="*/ 520737 w 2489712"/>
              <a:gd name="connsiteY5" fmla="*/ 777392 h 1634973"/>
              <a:gd name="connsiteX0" fmla="*/ 915888 w 2489712"/>
              <a:gd name="connsiteY0" fmla="*/ 797221 h 1634973"/>
              <a:gd name="connsiteX1" fmla="*/ 1811238 w 2489712"/>
              <a:gd name="connsiteY1" fmla="*/ 0 h 1634973"/>
              <a:gd name="connsiteX2" fmla="*/ 2335601 w 2489712"/>
              <a:gd name="connsiteY2" fmla="*/ 382963 h 1634973"/>
              <a:gd name="connsiteX3" fmla="*/ 2489712 w 2489712"/>
              <a:gd name="connsiteY3" fmla="*/ 1414442 h 1634973"/>
              <a:gd name="connsiteX4" fmla="*/ 0 w 2489712"/>
              <a:gd name="connsiteY4" fmla="*/ 1634973 h 1634973"/>
              <a:gd name="connsiteX5" fmla="*/ 915888 w 2489712"/>
              <a:gd name="connsiteY5" fmla="*/ 797221 h 1634973"/>
              <a:gd name="connsiteX0" fmla="*/ 971062 w 2489712"/>
              <a:gd name="connsiteY0" fmla="*/ 803287 h 1634973"/>
              <a:gd name="connsiteX1" fmla="*/ 1811238 w 2489712"/>
              <a:gd name="connsiteY1" fmla="*/ 0 h 1634973"/>
              <a:gd name="connsiteX2" fmla="*/ 2335601 w 2489712"/>
              <a:gd name="connsiteY2" fmla="*/ 382963 h 1634973"/>
              <a:gd name="connsiteX3" fmla="*/ 2489712 w 2489712"/>
              <a:gd name="connsiteY3" fmla="*/ 1414442 h 1634973"/>
              <a:gd name="connsiteX4" fmla="*/ 0 w 2489712"/>
              <a:gd name="connsiteY4" fmla="*/ 1634973 h 1634973"/>
              <a:gd name="connsiteX5" fmla="*/ 971062 w 2489712"/>
              <a:gd name="connsiteY5" fmla="*/ 803287 h 1634973"/>
              <a:gd name="connsiteX0" fmla="*/ 971062 w 2489712"/>
              <a:gd name="connsiteY0" fmla="*/ 803287 h 1634973"/>
              <a:gd name="connsiteX1" fmla="*/ 1811238 w 2489712"/>
              <a:gd name="connsiteY1" fmla="*/ 0 h 1634973"/>
              <a:gd name="connsiteX2" fmla="*/ 2335601 w 2489712"/>
              <a:gd name="connsiteY2" fmla="*/ 382963 h 1634973"/>
              <a:gd name="connsiteX3" fmla="*/ 2489712 w 2489712"/>
              <a:gd name="connsiteY3" fmla="*/ 1414442 h 1634973"/>
              <a:gd name="connsiteX4" fmla="*/ 0 w 2489712"/>
              <a:gd name="connsiteY4" fmla="*/ 1634973 h 1634973"/>
              <a:gd name="connsiteX5" fmla="*/ 971062 w 2489712"/>
              <a:gd name="connsiteY5" fmla="*/ 803287 h 1634973"/>
              <a:gd name="connsiteX0" fmla="*/ 971062 w 2489712"/>
              <a:gd name="connsiteY0" fmla="*/ 803287 h 1634973"/>
              <a:gd name="connsiteX1" fmla="*/ 1811238 w 2489712"/>
              <a:gd name="connsiteY1" fmla="*/ 0 h 1634973"/>
              <a:gd name="connsiteX2" fmla="*/ 2335601 w 2489712"/>
              <a:gd name="connsiteY2" fmla="*/ 382963 h 1634973"/>
              <a:gd name="connsiteX3" fmla="*/ 2489712 w 2489712"/>
              <a:gd name="connsiteY3" fmla="*/ 1414442 h 1634973"/>
              <a:gd name="connsiteX4" fmla="*/ 0 w 2489712"/>
              <a:gd name="connsiteY4" fmla="*/ 1634973 h 1634973"/>
              <a:gd name="connsiteX5" fmla="*/ 971062 w 2489712"/>
              <a:gd name="connsiteY5" fmla="*/ 803287 h 1634973"/>
              <a:gd name="connsiteX0" fmla="*/ 971062 w 2489712"/>
              <a:gd name="connsiteY0" fmla="*/ 803287 h 1634973"/>
              <a:gd name="connsiteX1" fmla="*/ 1811238 w 2489712"/>
              <a:gd name="connsiteY1" fmla="*/ 0 h 1634973"/>
              <a:gd name="connsiteX2" fmla="*/ 2335601 w 2489712"/>
              <a:gd name="connsiteY2" fmla="*/ 382963 h 1634973"/>
              <a:gd name="connsiteX3" fmla="*/ 2489712 w 2489712"/>
              <a:gd name="connsiteY3" fmla="*/ 1414442 h 1634973"/>
              <a:gd name="connsiteX4" fmla="*/ 0 w 2489712"/>
              <a:gd name="connsiteY4" fmla="*/ 1634973 h 1634973"/>
              <a:gd name="connsiteX5" fmla="*/ 971062 w 2489712"/>
              <a:gd name="connsiteY5" fmla="*/ 803287 h 1634973"/>
              <a:gd name="connsiteX0" fmla="*/ 1233893 w 2489712"/>
              <a:gd name="connsiteY0" fmla="*/ 561576 h 1634973"/>
              <a:gd name="connsiteX1" fmla="*/ 1811238 w 2489712"/>
              <a:gd name="connsiteY1" fmla="*/ 0 h 1634973"/>
              <a:gd name="connsiteX2" fmla="*/ 2335601 w 2489712"/>
              <a:gd name="connsiteY2" fmla="*/ 382963 h 1634973"/>
              <a:gd name="connsiteX3" fmla="*/ 2489712 w 2489712"/>
              <a:gd name="connsiteY3" fmla="*/ 1414442 h 1634973"/>
              <a:gd name="connsiteX4" fmla="*/ 0 w 2489712"/>
              <a:gd name="connsiteY4" fmla="*/ 1634973 h 1634973"/>
              <a:gd name="connsiteX5" fmla="*/ 1233893 w 2489712"/>
              <a:gd name="connsiteY5" fmla="*/ 561576 h 1634973"/>
              <a:gd name="connsiteX0" fmla="*/ 1233893 w 2489712"/>
              <a:gd name="connsiteY0" fmla="*/ 561576 h 1634973"/>
              <a:gd name="connsiteX1" fmla="*/ 1811238 w 2489712"/>
              <a:gd name="connsiteY1" fmla="*/ 0 h 1634973"/>
              <a:gd name="connsiteX2" fmla="*/ 2335601 w 2489712"/>
              <a:gd name="connsiteY2" fmla="*/ 382963 h 1634973"/>
              <a:gd name="connsiteX3" fmla="*/ 2489712 w 2489712"/>
              <a:gd name="connsiteY3" fmla="*/ 1414442 h 1634973"/>
              <a:gd name="connsiteX4" fmla="*/ 0 w 2489712"/>
              <a:gd name="connsiteY4" fmla="*/ 1634973 h 1634973"/>
              <a:gd name="connsiteX5" fmla="*/ 1233893 w 2489712"/>
              <a:gd name="connsiteY5" fmla="*/ 561576 h 1634973"/>
              <a:gd name="connsiteX0" fmla="*/ 1233893 w 2489712"/>
              <a:gd name="connsiteY0" fmla="*/ 414204 h 1487601"/>
              <a:gd name="connsiteX1" fmla="*/ 1999067 w 2489712"/>
              <a:gd name="connsiteY1" fmla="*/ 0 h 1487601"/>
              <a:gd name="connsiteX2" fmla="*/ 2335601 w 2489712"/>
              <a:gd name="connsiteY2" fmla="*/ 235591 h 1487601"/>
              <a:gd name="connsiteX3" fmla="*/ 2489712 w 2489712"/>
              <a:gd name="connsiteY3" fmla="*/ 1267070 h 1487601"/>
              <a:gd name="connsiteX4" fmla="*/ 0 w 2489712"/>
              <a:gd name="connsiteY4" fmla="*/ 1487601 h 1487601"/>
              <a:gd name="connsiteX5" fmla="*/ 1233893 w 2489712"/>
              <a:gd name="connsiteY5" fmla="*/ 414204 h 1487601"/>
              <a:gd name="connsiteX0" fmla="*/ 1233893 w 2489712"/>
              <a:gd name="connsiteY0" fmla="*/ 414204 h 1487601"/>
              <a:gd name="connsiteX1" fmla="*/ 1999067 w 2489712"/>
              <a:gd name="connsiteY1" fmla="*/ 0 h 1487601"/>
              <a:gd name="connsiteX2" fmla="*/ 2335601 w 2489712"/>
              <a:gd name="connsiteY2" fmla="*/ 235591 h 1487601"/>
              <a:gd name="connsiteX3" fmla="*/ 2489712 w 2489712"/>
              <a:gd name="connsiteY3" fmla="*/ 1267070 h 1487601"/>
              <a:gd name="connsiteX4" fmla="*/ 0 w 2489712"/>
              <a:gd name="connsiteY4" fmla="*/ 1487601 h 1487601"/>
              <a:gd name="connsiteX5" fmla="*/ 1233893 w 2489712"/>
              <a:gd name="connsiteY5" fmla="*/ 414204 h 1487601"/>
              <a:gd name="connsiteX0" fmla="*/ 1233893 w 2489712"/>
              <a:gd name="connsiteY0" fmla="*/ 410383 h 1483780"/>
              <a:gd name="connsiteX1" fmla="*/ 1955692 w 2489712"/>
              <a:gd name="connsiteY1" fmla="*/ 0 h 1483780"/>
              <a:gd name="connsiteX2" fmla="*/ 2335601 w 2489712"/>
              <a:gd name="connsiteY2" fmla="*/ 231770 h 1483780"/>
              <a:gd name="connsiteX3" fmla="*/ 2489712 w 2489712"/>
              <a:gd name="connsiteY3" fmla="*/ 1263249 h 1483780"/>
              <a:gd name="connsiteX4" fmla="*/ 0 w 2489712"/>
              <a:gd name="connsiteY4" fmla="*/ 1483780 h 1483780"/>
              <a:gd name="connsiteX5" fmla="*/ 1233893 w 2489712"/>
              <a:gd name="connsiteY5" fmla="*/ 410383 h 1483780"/>
              <a:gd name="connsiteX0" fmla="*/ 1233893 w 2489712"/>
              <a:gd name="connsiteY0" fmla="*/ 410383 h 1483780"/>
              <a:gd name="connsiteX1" fmla="*/ 1955692 w 2489712"/>
              <a:gd name="connsiteY1" fmla="*/ 0 h 1483780"/>
              <a:gd name="connsiteX2" fmla="*/ 2335601 w 2489712"/>
              <a:gd name="connsiteY2" fmla="*/ 231770 h 1483780"/>
              <a:gd name="connsiteX3" fmla="*/ 2489712 w 2489712"/>
              <a:gd name="connsiteY3" fmla="*/ 1263249 h 1483780"/>
              <a:gd name="connsiteX4" fmla="*/ 0 w 2489712"/>
              <a:gd name="connsiteY4" fmla="*/ 1483780 h 1483780"/>
              <a:gd name="connsiteX5" fmla="*/ 1233893 w 2489712"/>
              <a:gd name="connsiteY5" fmla="*/ 410383 h 1483780"/>
              <a:gd name="connsiteX0" fmla="*/ 1233893 w 2489712"/>
              <a:gd name="connsiteY0" fmla="*/ 437967 h 1511364"/>
              <a:gd name="connsiteX1" fmla="*/ 1955692 w 2489712"/>
              <a:gd name="connsiteY1" fmla="*/ 27584 h 1511364"/>
              <a:gd name="connsiteX2" fmla="*/ 2213147 w 2489712"/>
              <a:gd name="connsiteY2" fmla="*/ 52899 h 1511364"/>
              <a:gd name="connsiteX3" fmla="*/ 2335601 w 2489712"/>
              <a:gd name="connsiteY3" fmla="*/ 259354 h 1511364"/>
              <a:gd name="connsiteX4" fmla="*/ 2489712 w 2489712"/>
              <a:gd name="connsiteY4" fmla="*/ 1290833 h 1511364"/>
              <a:gd name="connsiteX5" fmla="*/ 0 w 2489712"/>
              <a:gd name="connsiteY5" fmla="*/ 1511364 h 1511364"/>
              <a:gd name="connsiteX6" fmla="*/ 1233893 w 2489712"/>
              <a:gd name="connsiteY6" fmla="*/ 437967 h 1511364"/>
              <a:gd name="connsiteX0" fmla="*/ 1233893 w 2489712"/>
              <a:gd name="connsiteY0" fmla="*/ 410383 h 1483780"/>
              <a:gd name="connsiteX1" fmla="*/ 1955692 w 2489712"/>
              <a:gd name="connsiteY1" fmla="*/ 0 h 1483780"/>
              <a:gd name="connsiteX2" fmla="*/ 2213147 w 2489712"/>
              <a:gd name="connsiteY2" fmla="*/ 25315 h 1483780"/>
              <a:gd name="connsiteX3" fmla="*/ 2335601 w 2489712"/>
              <a:gd name="connsiteY3" fmla="*/ 231770 h 1483780"/>
              <a:gd name="connsiteX4" fmla="*/ 2489712 w 2489712"/>
              <a:gd name="connsiteY4" fmla="*/ 1263249 h 1483780"/>
              <a:gd name="connsiteX5" fmla="*/ 0 w 2489712"/>
              <a:gd name="connsiteY5" fmla="*/ 1483780 h 1483780"/>
              <a:gd name="connsiteX6" fmla="*/ 1233893 w 2489712"/>
              <a:gd name="connsiteY6" fmla="*/ 410383 h 1483780"/>
              <a:gd name="connsiteX0" fmla="*/ 1233893 w 2489712"/>
              <a:gd name="connsiteY0" fmla="*/ 470784 h 1544181"/>
              <a:gd name="connsiteX1" fmla="*/ 1955692 w 2489712"/>
              <a:gd name="connsiteY1" fmla="*/ 60401 h 1544181"/>
              <a:gd name="connsiteX2" fmla="*/ 2184042 w 2489712"/>
              <a:gd name="connsiteY2" fmla="*/ 8598 h 1544181"/>
              <a:gd name="connsiteX3" fmla="*/ 2335601 w 2489712"/>
              <a:gd name="connsiteY3" fmla="*/ 292171 h 1544181"/>
              <a:gd name="connsiteX4" fmla="*/ 2489712 w 2489712"/>
              <a:gd name="connsiteY4" fmla="*/ 1323650 h 1544181"/>
              <a:gd name="connsiteX5" fmla="*/ 0 w 2489712"/>
              <a:gd name="connsiteY5" fmla="*/ 1544181 h 1544181"/>
              <a:gd name="connsiteX6" fmla="*/ 1233893 w 2489712"/>
              <a:gd name="connsiteY6" fmla="*/ 470784 h 1544181"/>
              <a:gd name="connsiteX0" fmla="*/ 1233893 w 3793044"/>
              <a:gd name="connsiteY0" fmla="*/ 470784 h 1544181"/>
              <a:gd name="connsiteX1" fmla="*/ 1955692 w 3793044"/>
              <a:gd name="connsiteY1" fmla="*/ 60401 h 1544181"/>
              <a:gd name="connsiteX2" fmla="*/ 2184042 w 3793044"/>
              <a:gd name="connsiteY2" fmla="*/ 8598 h 1544181"/>
              <a:gd name="connsiteX3" fmla="*/ 2335601 w 3793044"/>
              <a:gd name="connsiteY3" fmla="*/ 292171 h 1544181"/>
              <a:gd name="connsiteX4" fmla="*/ 3793044 w 3793044"/>
              <a:gd name="connsiteY4" fmla="*/ 1212023 h 1544181"/>
              <a:gd name="connsiteX5" fmla="*/ 0 w 3793044"/>
              <a:gd name="connsiteY5" fmla="*/ 1544181 h 1544181"/>
              <a:gd name="connsiteX6" fmla="*/ 1233893 w 3793044"/>
              <a:gd name="connsiteY6" fmla="*/ 470784 h 1544181"/>
              <a:gd name="connsiteX0" fmla="*/ 1233893 w 3793044"/>
              <a:gd name="connsiteY0" fmla="*/ 470784 h 1544181"/>
              <a:gd name="connsiteX1" fmla="*/ 1955692 w 3793044"/>
              <a:gd name="connsiteY1" fmla="*/ 60401 h 1544181"/>
              <a:gd name="connsiteX2" fmla="*/ 2184042 w 3793044"/>
              <a:gd name="connsiteY2" fmla="*/ 8598 h 1544181"/>
              <a:gd name="connsiteX3" fmla="*/ 2627787 w 3793044"/>
              <a:gd name="connsiteY3" fmla="*/ 244121 h 1544181"/>
              <a:gd name="connsiteX4" fmla="*/ 3793044 w 3793044"/>
              <a:gd name="connsiteY4" fmla="*/ 1212023 h 1544181"/>
              <a:gd name="connsiteX5" fmla="*/ 0 w 3793044"/>
              <a:gd name="connsiteY5" fmla="*/ 1544181 h 1544181"/>
              <a:gd name="connsiteX6" fmla="*/ 1233893 w 3793044"/>
              <a:gd name="connsiteY6" fmla="*/ 470784 h 1544181"/>
              <a:gd name="connsiteX0" fmla="*/ 1233893 w 3793044"/>
              <a:gd name="connsiteY0" fmla="*/ 470784 h 1544181"/>
              <a:gd name="connsiteX1" fmla="*/ 1955692 w 3793044"/>
              <a:gd name="connsiteY1" fmla="*/ 60401 h 1544181"/>
              <a:gd name="connsiteX2" fmla="*/ 2184042 w 3793044"/>
              <a:gd name="connsiteY2" fmla="*/ 8598 h 1544181"/>
              <a:gd name="connsiteX3" fmla="*/ 2627787 w 3793044"/>
              <a:gd name="connsiteY3" fmla="*/ 244121 h 1544181"/>
              <a:gd name="connsiteX4" fmla="*/ 3793044 w 3793044"/>
              <a:gd name="connsiteY4" fmla="*/ 1212023 h 1544181"/>
              <a:gd name="connsiteX5" fmla="*/ 0 w 3793044"/>
              <a:gd name="connsiteY5" fmla="*/ 1544181 h 1544181"/>
              <a:gd name="connsiteX6" fmla="*/ 1233893 w 3793044"/>
              <a:gd name="connsiteY6" fmla="*/ 470784 h 1544181"/>
              <a:gd name="connsiteX0" fmla="*/ 1233893 w 3793044"/>
              <a:gd name="connsiteY0" fmla="*/ 470784 h 1544181"/>
              <a:gd name="connsiteX1" fmla="*/ 1955692 w 3793044"/>
              <a:gd name="connsiteY1" fmla="*/ 60401 h 1544181"/>
              <a:gd name="connsiteX2" fmla="*/ 2184042 w 3793044"/>
              <a:gd name="connsiteY2" fmla="*/ 8598 h 1544181"/>
              <a:gd name="connsiteX3" fmla="*/ 2616921 w 3793044"/>
              <a:gd name="connsiteY3" fmla="*/ 120774 h 1544181"/>
              <a:gd name="connsiteX4" fmla="*/ 3793044 w 3793044"/>
              <a:gd name="connsiteY4" fmla="*/ 1212023 h 1544181"/>
              <a:gd name="connsiteX5" fmla="*/ 0 w 3793044"/>
              <a:gd name="connsiteY5" fmla="*/ 1544181 h 1544181"/>
              <a:gd name="connsiteX6" fmla="*/ 1233893 w 3793044"/>
              <a:gd name="connsiteY6" fmla="*/ 470784 h 1544181"/>
              <a:gd name="connsiteX0" fmla="*/ 1233893 w 3793044"/>
              <a:gd name="connsiteY0" fmla="*/ 470784 h 1544181"/>
              <a:gd name="connsiteX1" fmla="*/ 1955692 w 3793044"/>
              <a:gd name="connsiteY1" fmla="*/ 60401 h 1544181"/>
              <a:gd name="connsiteX2" fmla="*/ 2184042 w 3793044"/>
              <a:gd name="connsiteY2" fmla="*/ 8598 h 1544181"/>
              <a:gd name="connsiteX3" fmla="*/ 2616921 w 3793044"/>
              <a:gd name="connsiteY3" fmla="*/ 120774 h 1544181"/>
              <a:gd name="connsiteX4" fmla="*/ 3793044 w 3793044"/>
              <a:gd name="connsiteY4" fmla="*/ 1212023 h 1544181"/>
              <a:gd name="connsiteX5" fmla="*/ 0 w 3793044"/>
              <a:gd name="connsiteY5" fmla="*/ 1544181 h 1544181"/>
              <a:gd name="connsiteX6" fmla="*/ 1233893 w 3793044"/>
              <a:gd name="connsiteY6" fmla="*/ 470784 h 1544181"/>
              <a:gd name="connsiteX0" fmla="*/ 1233893 w 3793044"/>
              <a:gd name="connsiteY0" fmla="*/ 470784 h 1544181"/>
              <a:gd name="connsiteX1" fmla="*/ 1955692 w 3793044"/>
              <a:gd name="connsiteY1" fmla="*/ 60401 h 1544181"/>
              <a:gd name="connsiteX2" fmla="*/ 2184042 w 3793044"/>
              <a:gd name="connsiteY2" fmla="*/ 8598 h 1544181"/>
              <a:gd name="connsiteX3" fmla="*/ 2616921 w 3793044"/>
              <a:gd name="connsiteY3" fmla="*/ 120774 h 1544181"/>
              <a:gd name="connsiteX4" fmla="*/ 3793044 w 3793044"/>
              <a:gd name="connsiteY4" fmla="*/ 1212023 h 1544181"/>
              <a:gd name="connsiteX5" fmla="*/ 0 w 3793044"/>
              <a:gd name="connsiteY5" fmla="*/ 1544181 h 1544181"/>
              <a:gd name="connsiteX6" fmla="*/ 1233893 w 3793044"/>
              <a:gd name="connsiteY6" fmla="*/ 470784 h 1544181"/>
              <a:gd name="connsiteX0" fmla="*/ 1233893 w 3902662"/>
              <a:gd name="connsiteY0" fmla="*/ 470784 h 1544181"/>
              <a:gd name="connsiteX1" fmla="*/ 1955692 w 3902662"/>
              <a:gd name="connsiteY1" fmla="*/ 60401 h 1544181"/>
              <a:gd name="connsiteX2" fmla="*/ 2184042 w 3902662"/>
              <a:gd name="connsiteY2" fmla="*/ 8598 h 1544181"/>
              <a:gd name="connsiteX3" fmla="*/ 2616921 w 3902662"/>
              <a:gd name="connsiteY3" fmla="*/ 120774 h 1544181"/>
              <a:gd name="connsiteX4" fmla="*/ 2907069 w 3902662"/>
              <a:gd name="connsiteY4" fmla="*/ 183951 h 1544181"/>
              <a:gd name="connsiteX5" fmla="*/ 3793044 w 3902662"/>
              <a:gd name="connsiteY5" fmla="*/ 1212023 h 1544181"/>
              <a:gd name="connsiteX6" fmla="*/ 0 w 3902662"/>
              <a:gd name="connsiteY6" fmla="*/ 1544181 h 1544181"/>
              <a:gd name="connsiteX7" fmla="*/ 1233893 w 3902662"/>
              <a:gd name="connsiteY7" fmla="*/ 470784 h 1544181"/>
              <a:gd name="connsiteX0" fmla="*/ 1233893 w 3902662"/>
              <a:gd name="connsiteY0" fmla="*/ 470784 h 1544181"/>
              <a:gd name="connsiteX1" fmla="*/ 1955692 w 3902662"/>
              <a:gd name="connsiteY1" fmla="*/ 60401 h 1544181"/>
              <a:gd name="connsiteX2" fmla="*/ 2184042 w 3902662"/>
              <a:gd name="connsiteY2" fmla="*/ 8598 h 1544181"/>
              <a:gd name="connsiteX3" fmla="*/ 2616921 w 3902662"/>
              <a:gd name="connsiteY3" fmla="*/ 120774 h 1544181"/>
              <a:gd name="connsiteX4" fmla="*/ 2907069 w 3902662"/>
              <a:gd name="connsiteY4" fmla="*/ 183951 h 1544181"/>
              <a:gd name="connsiteX5" fmla="*/ 3793044 w 3902662"/>
              <a:gd name="connsiteY5" fmla="*/ 1212023 h 1544181"/>
              <a:gd name="connsiteX6" fmla="*/ 0 w 3902662"/>
              <a:gd name="connsiteY6" fmla="*/ 1544181 h 1544181"/>
              <a:gd name="connsiteX7" fmla="*/ 1233893 w 3902662"/>
              <a:gd name="connsiteY7" fmla="*/ 470784 h 1544181"/>
              <a:gd name="connsiteX0" fmla="*/ 1233893 w 3931787"/>
              <a:gd name="connsiteY0" fmla="*/ 470784 h 1544181"/>
              <a:gd name="connsiteX1" fmla="*/ 1955692 w 3931787"/>
              <a:gd name="connsiteY1" fmla="*/ 60401 h 1544181"/>
              <a:gd name="connsiteX2" fmla="*/ 2184042 w 3931787"/>
              <a:gd name="connsiteY2" fmla="*/ 8598 h 1544181"/>
              <a:gd name="connsiteX3" fmla="*/ 2616921 w 3931787"/>
              <a:gd name="connsiteY3" fmla="*/ 120774 h 1544181"/>
              <a:gd name="connsiteX4" fmla="*/ 2907069 w 3931787"/>
              <a:gd name="connsiteY4" fmla="*/ 183951 h 1544181"/>
              <a:gd name="connsiteX5" fmla="*/ 3005754 w 3931787"/>
              <a:gd name="connsiteY5" fmla="*/ 254940 h 1544181"/>
              <a:gd name="connsiteX6" fmla="*/ 3793044 w 3931787"/>
              <a:gd name="connsiteY6" fmla="*/ 1212023 h 1544181"/>
              <a:gd name="connsiteX7" fmla="*/ 0 w 3931787"/>
              <a:gd name="connsiteY7" fmla="*/ 1544181 h 1544181"/>
              <a:gd name="connsiteX8" fmla="*/ 1233893 w 3931787"/>
              <a:gd name="connsiteY8" fmla="*/ 470784 h 1544181"/>
              <a:gd name="connsiteX0" fmla="*/ 1233893 w 3931787"/>
              <a:gd name="connsiteY0" fmla="*/ 470784 h 1544181"/>
              <a:gd name="connsiteX1" fmla="*/ 1955692 w 3931787"/>
              <a:gd name="connsiteY1" fmla="*/ 60401 h 1544181"/>
              <a:gd name="connsiteX2" fmla="*/ 2184042 w 3931787"/>
              <a:gd name="connsiteY2" fmla="*/ 8598 h 1544181"/>
              <a:gd name="connsiteX3" fmla="*/ 2616921 w 3931787"/>
              <a:gd name="connsiteY3" fmla="*/ 120774 h 1544181"/>
              <a:gd name="connsiteX4" fmla="*/ 2907069 w 3931787"/>
              <a:gd name="connsiteY4" fmla="*/ 183951 h 1544181"/>
              <a:gd name="connsiteX5" fmla="*/ 3005754 w 3931787"/>
              <a:gd name="connsiteY5" fmla="*/ 254940 h 1544181"/>
              <a:gd name="connsiteX6" fmla="*/ 3793044 w 3931787"/>
              <a:gd name="connsiteY6" fmla="*/ 1212023 h 1544181"/>
              <a:gd name="connsiteX7" fmla="*/ 0 w 3931787"/>
              <a:gd name="connsiteY7" fmla="*/ 1544181 h 1544181"/>
              <a:gd name="connsiteX8" fmla="*/ 1233893 w 3931787"/>
              <a:gd name="connsiteY8" fmla="*/ 470784 h 1544181"/>
              <a:gd name="connsiteX0" fmla="*/ 1233893 w 3931787"/>
              <a:gd name="connsiteY0" fmla="*/ 470784 h 1544181"/>
              <a:gd name="connsiteX1" fmla="*/ 1955692 w 3931787"/>
              <a:gd name="connsiteY1" fmla="*/ 60401 h 1544181"/>
              <a:gd name="connsiteX2" fmla="*/ 2184042 w 3931787"/>
              <a:gd name="connsiteY2" fmla="*/ 8598 h 1544181"/>
              <a:gd name="connsiteX3" fmla="*/ 2616921 w 3931787"/>
              <a:gd name="connsiteY3" fmla="*/ 120774 h 1544181"/>
              <a:gd name="connsiteX4" fmla="*/ 2907069 w 3931787"/>
              <a:gd name="connsiteY4" fmla="*/ 183951 h 1544181"/>
              <a:gd name="connsiteX5" fmla="*/ 3005754 w 3931787"/>
              <a:gd name="connsiteY5" fmla="*/ 254940 h 1544181"/>
              <a:gd name="connsiteX6" fmla="*/ 3793044 w 3931787"/>
              <a:gd name="connsiteY6" fmla="*/ 1212023 h 1544181"/>
              <a:gd name="connsiteX7" fmla="*/ 0 w 3931787"/>
              <a:gd name="connsiteY7" fmla="*/ 1544181 h 1544181"/>
              <a:gd name="connsiteX8" fmla="*/ 1233893 w 3931787"/>
              <a:gd name="connsiteY8" fmla="*/ 470784 h 1544181"/>
              <a:gd name="connsiteX0" fmla="*/ 1233893 w 3976906"/>
              <a:gd name="connsiteY0" fmla="*/ 470784 h 1544181"/>
              <a:gd name="connsiteX1" fmla="*/ 1955692 w 3976906"/>
              <a:gd name="connsiteY1" fmla="*/ 60401 h 1544181"/>
              <a:gd name="connsiteX2" fmla="*/ 2184042 w 3976906"/>
              <a:gd name="connsiteY2" fmla="*/ 8598 h 1544181"/>
              <a:gd name="connsiteX3" fmla="*/ 2616921 w 3976906"/>
              <a:gd name="connsiteY3" fmla="*/ 120774 h 1544181"/>
              <a:gd name="connsiteX4" fmla="*/ 2907069 w 3976906"/>
              <a:gd name="connsiteY4" fmla="*/ 183951 h 1544181"/>
              <a:gd name="connsiteX5" fmla="*/ 3005754 w 3976906"/>
              <a:gd name="connsiteY5" fmla="*/ 254940 h 1544181"/>
              <a:gd name="connsiteX6" fmla="*/ 3391038 w 3976906"/>
              <a:gd name="connsiteY6" fmla="*/ 322992 h 1544181"/>
              <a:gd name="connsiteX7" fmla="*/ 3793044 w 3976906"/>
              <a:gd name="connsiteY7" fmla="*/ 1212023 h 1544181"/>
              <a:gd name="connsiteX8" fmla="*/ 0 w 3976906"/>
              <a:gd name="connsiteY8" fmla="*/ 1544181 h 1544181"/>
              <a:gd name="connsiteX9" fmla="*/ 1233893 w 3976906"/>
              <a:gd name="connsiteY9" fmla="*/ 470784 h 1544181"/>
              <a:gd name="connsiteX0" fmla="*/ 1233893 w 3976906"/>
              <a:gd name="connsiteY0" fmla="*/ 470784 h 1544181"/>
              <a:gd name="connsiteX1" fmla="*/ 1955692 w 3976906"/>
              <a:gd name="connsiteY1" fmla="*/ 60401 h 1544181"/>
              <a:gd name="connsiteX2" fmla="*/ 2184042 w 3976906"/>
              <a:gd name="connsiteY2" fmla="*/ 8598 h 1544181"/>
              <a:gd name="connsiteX3" fmla="*/ 2616921 w 3976906"/>
              <a:gd name="connsiteY3" fmla="*/ 120774 h 1544181"/>
              <a:gd name="connsiteX4" fmla="*/ 2907069 w 3976906"/>
              <a:gd name="connsiteY4" fmla="*/ 183951 h 1544181"/>
              <a:gd name="connsiteX5" fmla="*/ 3005754 w 3976906"/>
              <a:gd name="connsiteY5" fmla="*/ 254940 h 1544181"/>
              <a:gd name="connsiteX6" fmla="*/ 3391038 w 3976906"/>
              <a:gd name="connsiteY6" fmla="*/ 322992 h 1544181"/>
              <a:gd name="connsiteX7" fmla="*/ 3793044 w 3976906"/>
              <a:gd name="connsiteY7" fmla="*/ 1212023 h 1544181"/>
              <a:gd name="connsiteX8" fmla="*/ 0 w 3976906"/>
              <a:gd name="connsiteY8" fmla="*/ 1544181 h 1544181"/>
              <a:gd name="connsiteX9" fmla="*/ 1233893 w 3976906"/>
              <a:gd name="connsiteY9" fmla="*/ 470784 h 1544181"/>
              <a:gd name="connsiteX0" fmla="*/ 1233893 w 4027576"/>
              <a:gd name="connsiteY0" fmla="*/ 470784 h 1544181"/>
              <a:gd name="connsiteX1" fmla="*/ 1955692 w 4027576"/>
              <a:gd name="connsiteY1" fmla="*/ 60401 h 1544181"/>
              <a:gd name="connsiteX2" fmla="*/ 2184042 w 4027576"/>
              <a:gd name="connsiteY2" fmla="*/ 8598 h 1544181"/>
              <a:gd name="connsiteX3" fmla="*/ 2616921 w 4027576"/>
              <a:gd name="connsiteY3" fmla="*/ 120774 h 1544181"/>
              <a:gd name="connsiteX4" fmla="*/ 2907069 w 4027576"/>
              <a:gd name="connsiteY4" fmla="*/ 183951 h 1544181"/>
              <a:gd name="connsiteX5" fmla="*/ 3005754 w 4027576"/>
              <a:gd name="connsiteY5" fmla="*/ 254940 h 1544181"/>
              <a:gd name="connsiteX6" fmla="*/ 3391038 w 4027576"/>
              <a:gd name="connsiteY6" fmla="*/ 322992 h 1544181"/>
              <a:gd name="connsiteX7" fmla="*/ 3793044 w 4027576"/>
              <a:gd name="connsiteY7" fmla="*/ 1212023 h 1544181"/>
              <a:gd name="connsiteX8" fmla="*/ 0 w 4027576"/>
              <a:gd name="connsiteY8" fmla="*/ 1544181 h 1544181"/>
              <a:gd name="connsiteX9" fmla="*/ 1233893 w 4027576"/>
              <a:gd name="connsiteY9" fmla="*/ 470784 h 1544181"/>
              <a:gd name="connsiteX0" fmla="*/ 1233893 w 4122790"/>
              <a:gd name="connsiteY0" fmla="*/ 470784 h 1544181"/>
              <a:gd name="connsiteX1" fmla="*/ 1955692 w 4122790"/>
              <a:gd name="connsiteY1" fmla="*/ 60401 h 1544181"/>
              <a:gd name="connsiteX2" fmla="*/ 2184042 w 4122790"/>
              <a:gd name="connsiteY2" fmla="*/ 8598 h 1544181"/>
              <a:gd name="connsiteX3" fmla="*/ 2616921 w 4122790"/>
              <a:gd name="connsiteY3" fmla="*/ 120774 h 1544181"/>
              <a:gd name="connsiteX4" fmla="*/ 2907069 w 4122790"/>
              <a:gd name="connsiteY4" fmla="*/ 183951 h 1544181"/>
              <a:gd name="connsiteX5" fmla="*/ 3005754 w 4122790"/>
              <a:gd name="connsiteY5" fmla="*/ 254940 h 1544181"/>
              <a:gd name="connsiteX6" fmla="*/ 3391038 w 4122790"/>
              <a:gd name="connsiteY6" fmla="*/ 322992 h 1544181"/>
              <a:gd name="connsiteX7" fmla="*/ 3847987 w 4122790"/>
              <a:gd name="connsiteY7" fmla="*/ 770395 h 1544181"/>
              <a:gd name="connsiteX8" fmla="*/ 3793044 w 4122790"/>
              <a:gd name="connsiteY8" fmla="*/ 1212023 h 1544181"/>
              <a:gd name="connsiteX9" fmla="*/ 0 w 4122790"/>
              <a:gd name="connsiteY9" fmla="*/ 1544181 h 1544181"/>
              <a:gd name="connsiteX10" fmla="*/ 1233893 w 4122790"/>
              <a:gd name="connsiteY10" fmla="*/ 470784 h 1544181"/>
              <a:gd name="connsiteX0" fmla="*/ 1233893 w 3889441"/>
              <a:gd name="connsiteY0" fmla="*/ 470784 h 1544181"/>
              <a:gd name="connsiteX1" fmla="*/ 1955692 w 3889441"/>
              <a:gd name="connsiteY1" fmla="*/ 60401 h 1544181"/>
              <a:gd name="connsiteX2" fmla="*/ 2184042 w 3889441"/>
              <a:gd name="connsiteY2" fmla="*/ 8598 h 1544181"/>
              <a:gd name="connsiteX3" fmla="*/ 2616921 w 3889441"/>
              <a:gd name="connsiteY3" fmla="*/ 120774 h 1544181"/>
              <a:gd name="connsiteX4" fmla="*/ 2907069 w 3889441"/>
              <a:gd name="connsiteY4" fmla="*/ 183951 h 1544181"/>
              <a:gd name="connsiteX5" fmla="*/ 3005754 w 3889441"/>
              <a:gd name="connsiteY5" fmla="*/ 254940 h 1544181"/>
              <a:gd name="connsiteX6" fmla="*/ 3391038 w 3889441"/>
              <a:gd name="connsiteY6" fmla="*/ 322992 h 1544181"/>
              <a:gd name="connsiteX7" fmla="*/ 3847987 w 3889441"/>
              <a:gd name="connsiteY7" fmla="*/ 770395 h 1544181"/>
              <a:gd name="connsiteX8" fmla="*/ 3793044 w 3889441"/>
              <a:gd name="connsiteY8" fmla="*/ 1212023 h 1544181"/>
              <a:gd name="connsiteX9" fmla="*/ 0 w 3889441"/>
              <a:gd name="connsiteY9" fmla="*/ 1544181 h 1544181"/>
              <a:gd name="connsiteX10" fmla="*/ 1233893 w 3889441"/>
              <a:gd name="connsiteY10" fmla="*/ 470784 h 1544181"/>
              <a:gd name="connsiteX0" fmla="*/ 1233893 w 3863742"/>
              <a:gd name="connsiteY0" fmla="*/ 470784 h 1544181"/>
              <a:gd name="connsiteX1" fmla="*/ 1955692 w 3863742"/>
              <a:gd name="connsiteY1" fmla="*/ 60401 h 1544181"/>
              <a:gd name="connsiteX2" fmla="*/ 2184042 w 3863742"/>
              <a:gd name="connsiteY2" fmla="*/ 8598 h 1544181"/>
              <a:gd name="connsiteX3" fmla="*/ 2616921 w 3863742"/>
              <a:gd name="connsiteY3" fmla="*/ 120774 h 1544181"/>
              <a:gd name="connsiteX4" fmla="*/ 2907069 w 3863742"/>
              <a:gd name="connsiteY4" fmla="*/ 183951 h 1544181"/>
              <a:gd name="connsiteX5" fmla="*/ 3005754 w 3863742"/>
              <a:gd name="connsiteY5" fmla="*/ 254940 h 1544181"/>
              <a:gd name="connsiteX6" fmla="*/ 3391038 w 3863742"/>
              <a:gd name="connsiteY6" fmla="*/ 322992 h 1544181"/>
              <a:gd name="connsiteX7" fmla="*/ 3847987 w 3863742"/>
              <a:gd name="connsiteY7" fmla="*/ 770395 h 1544181"/>
              <a:gd name="connsiteX8" fmla="*/ 3793044 w 3863742"/>
              <a:gd name="connsiteY8" fmla="*/ 1212023 h 1544181"/>
              <a:gd name="connsiteX9" fmla="*/ 0 w 3863742"/>
              <a:gd name="connsiteY9" fmla="*/ 1544181 h 1544181"/>
              <a:gd name="connsiteX10" fmla="*/ 1233893 w 3863742"/>
              <a:gd name="connsiteY10" fmla="*/ 470784 h 1544181"/>
              <a:gd name="connsiteX0" fmla="*/ 1233893 w 3865879"/>
              <a:gd name="connsiteY0" fmla="*/ 470784 h 1544181"/>
              <a:gd name="connsiteX1" fmla="*/ 1955692 w 3865879"/>
              <a:gd name="connsiteY1" fmla="*/ 60401 h 1544181"/>
              <a:gd name="connsiteX2" fmla="*/ 2184042 w 3865879"/>
              <a:gd name="connsiteY2" fmla="*/ 8598 h 1544181"/>
              <a:gd name="connsiteX3" fmla="*/ 2616921 w 3865879"/>
              <a:gd name="connsiteY3" fmla="*/ 120774 h 1544181"/>
              <a:gd name="connsiteX4" fmla="*/ 2907069 w 3865879"/>
              <a:gd name="connsiteY4" fmla="*/ 183951 h 1544181"/>
              <a:gd name="connsiteX5" fmla="*/ 3005754 w 3865879"/>
              <a:gd name="connsiteY5" fmla="*/ 254940 h 1544181"/>
              <a:gd name="connsiteX6" fmla="*/ 3391038 w 3865879"/>
              <a:gd name="connsiteY6" fmla="*/ 322992 h 1544181"/>
              <a:gd name="connsiteX7" fmla="*/ 3847987 w 3865879"/>
              <a:gd name="connsiteY7" fmla="*/ 770395 h 1544181"/>
              <a:gd name="connsiteX8" fmla="*/ 3793044 w 3865879"/>
              <a:gd name="connsiteY8" fmla="*/ 1212023 h 1544181"/>
              <a:gd name="connsiteX9" fmla="*/ 0 w 3865879"/>
              <a:gd name="connsiteY9" fmla="*/ 1544181 h 1544181"/>
              <a:gd name="connsiteX10" fmla="*/ 1233893 w 3865879"/>
              <a:gd name="connsiteY10" fmla="*/ 470784 h 1544181"/>
              <a:gd name="connsiteX0" fmla="*/ 1233893 w 3793044"/>
              <a:gd name="connsiteY0" fmla="*/ 470784 h 1544181"/>
              <a:gd name="connsiteX1" fmla="*/ 1955692 w 3793044"/>
              <a:gd name="connsiteY1" fmla="*/ 60401 h 1544181"/>
              <a:gd name="connsiteX2" fmla="*/ 2184042 w 3793044"/>
              <a:gd name="connsiteY2" fmla="*/ 8598 h 1544181"/>
              <a:gd name="connsiteX3" fmla="*/ 2616921 w 3793044"/>
              <a:gd name="connsiteY3" fmla="*/ 120774 h 1544181"/>
              <a:gd name="connsiteX4" fmla="*/ 2907069 w 3793044"/>
              <a:gd name="connsiteY4" fmla="*/ 183951 h 1544181"/>
              <a:gd name="connsiteX5" fmla="*/ 3005754 w 3793044"/>
              <a:gd name="connsiteY5" fmla="*/ 254940 h 1544181"/>
              <a:gd name="connsiteX6" fmla="*/ 3391038 w 3793044"/>
              <a:gd name="connsiteY6" fmla="*/ 322992 h 1544181"/>
              <a:gd name="connsiteX7" fmla="*/ 3731734 w 3793044"/>
              <a:gd name="connsiteY7" fmla="*/ 608522 h 1544181"/>
              <a:gd name="connsiteX8" fmla="*/ 3793044 w 3793044"/>
              <a:gd name="connsiteY8" fmla="*/ 1212023 h 1544181"/>
              <a:gd name="connsiteX9" fmla="*/ 0 w 3793044"/>
              <a:gd name="connsiteY9" fmla="*/ 1544181 h 1544181"/>
              <a:gd name="connsiteX10" fmla="*/ 1233893 w 3793044"/>
              <a:gd name="connsiteY10" fmla="*/ 470784 h 1544181"/>
              <a:gd name="connsiteX0" fmla="*/ 1233893 w 4330661"/>
              <a:gd name="connsiteY0" fmla="*/ 470784 h 1544181"/>
              <a:gd name="connsiteX1" fmla="*/ 1955692 w 4330661"/>
              <a:gd name="connsiteY1" fmla="*/ 60401 h 1544181"/>
              <a:gd name="connsiteX2" fmla="*/ 2184042 w 4330661"/>
              <a:gd name="connsiteY2" fmla="*/ 8598 h 1544181"/>
              <a:gd name="connsiteX3" fmla="*/ 2616921 w 4330661"/>
              <a:gd name="connsiteY3" fmla="*/ 120774 h 1544181"/>
              <a:gd name="connsiteX4" fmla="*/ 2907069 w 4330661"/>
              <a:gd name="connsiteY4" fmla="*/ 183951 h 1544181"/>
              <a:gd name="connsiteX5" fmla="*/ 3005754 w 4330661"/>
              <a:gd name="connsiteY5" fmla="*/ 254940 h 1544181"/>
              <a:gd name="connsiteX6" fmla="*/ 3391038 w 4330661"/>
              <a:gd name="connsiteY6" fmla="*/ 322992 h 1544181"/>
              <a:gd name="connsiteX7" fmla="*/ 3731734 w 4330661"/>
              <a:gd name="connsiteY7" fmla="*/ 608522 h 1544181"/>
              <a:gd name="connsiteX8" fmla="*/ 4330661 w 4330661"/>
              <a:gd name="connsiteY8" fmla="*/ 1164663 h 1544181"/>
              <a:gd name="connsiteX9" fmla="*/ 0 w 4330661"/>
              <a:gd name="connsiteY9" fmla="*/ 1544181 h 1544181"/>
              <a:gd name="connsiteX10" fmla="*/ 1233893 w 4330661"/>
              <a:gd name="connsiteY10" fmla="*/ 470784 h 1544181"/>
              <a:gd name="connsiteX0" fmla="*/ 1233893 w 4330661"/>
              <a:gd name="connsiteY0" fmla="*/ 470784 h 1544181"/>
              <a:gd name="connsiteX1" fmla="*/ 1955692 w 4330661"/>
              <a:gd name="connsiteY1" fmla="*/ 60401 h 1544181"/>
              <a:gd name="connsiteX2" fmla="*/ 2184042 w 4330661"/>
              <a:gd name="connsiteY2" fmla="*/ 8598 h 1544181"/>
              <a:gd name="connsiteX3" fmla="*/ 2616921 w 4330661"/>
              <a:gd name="connsiteY3" fmla="*/ 120774 h 1544181"/>
              <a:gd name="connsiteX4" fmla="*/ 2907069 w 4330661"/>
              <a:gd name="connsiteY4" fmla="*/ 183951 h 1544181"/>
              <a:gd name="connsiteX5" fmla="*/ 3005754 w 4330661"/>
              <a:gd name="connsiteY5" fmla="*/ 254940 h 1544181"/>
              <a:gd name="connsiteX6" fmla="*/ 3391038 w 4330661"/>
              <a:gd name="connsiteY6" fmla="*/ 322992 h 1544181"/>
              <a:gd name="connsiteX7" fmla="*/ 3988382 w 4330661"/>
              <a:gd name="connsiteY7" fmla="*/ 565074 h 1544181"/>
              <a:gd name="connsiteX8" fmla="*/ 4330661 w 4330661"/>
              <a:gd name="connsiteY8" fmla="*/ 1164663 h 1544181"/>
              <a:gd name="connsiteX9" fmla="*/ 0 w 4330661"/>
              <a:gd name="connsiteY9" fmla="*/ 1544181 h 1544181"/>
              <a:gd name="connsiteX10" fmla="*/ 1233893 w 4330661"/>
              <a:gd name="connsiteY10" fmla="*/ 470784 h 1544181"/>
              <a:gd name="connsiteX0" fmla="*/ 1233893 w 4330661"/>
              <a:gd name="connsiteY0" fmla="*/ 470784 h 1544181"/>
              <a:gd name="connsiteX1" fmla="*/ 1955692 w 4330661"/>
              <a:gd name="connsiteY1" fmla="*/ 60401 h 1544181"/>
              <a:gd name="connsiteX2" fmla="*/ 2184042 w 4330661"/>
              <a:gd name="connsiteY2" fmla="*/ 8598 h 1544181"/>
              <a:gd name="connsiteX3" fmla="*/ 2616921 w 4330661"/>
              <a:gd name="connsiteY3" fmla="*/ 120774 h 1544181"/>
              <a:gd name="connsiteX4" fmla="*/ 2907069 w 4330661"/>
              <a:gd name="connsiteY4" fmla="*/ 183951 h 1544181"/>
              <a:gd name="connsiteX5" fmla="*/ 3005754 w 4330661"/>
              <a:gd name="connsiteY5" fmla="*/ 254940 h 1544181"/>
              <a:gd name="connsiteX6" fmla="*/ 3391038 w 4330661"/>
              <a:gd name="connsiteY6" fmla="*/ 322992 h 1544181"/>
              <a:gd name="connsiteX7" fmla="*/ 3988382 w 4330661"/>
              <a:gd name="connsiteY7" fmla="*/ 565074 h 1544181"/>
              <a:gd name="connsiteX8" fmla="*/ 4330661 w 4330661"/>
              <a:gd name="connsiteY8" fmla="*/ 1164663 h 1544181"/>
              <a:gd name="connsiteX9" fmla="*/ 0 w 4330661"/>
              <a:gd name="connsiteY9" fmla="*/ 1544181 h 1544181"/>
              <a:gd name="connsiteX10" fmla="*/ 1233893 w 4330661"/>
              <a:gd name="connsiteY10" fmla="*/ 470784 h 1544181"/>
              <a:gd name="connsiteX0" fmla="*/ 1233893 w 4330661"/>
              <a:gd name="connsiteY0" fmla="*/ 470784 h 1544181"/>
              <a:gd name="connsiteX1" fmla="*/ 1955692 w 4330661"/>
              <a:gd name="connsiteY1" fmla="*/ 60401 h 1544181"/>
              <a:gd name="connsiteX2" fmla="*/ 2184042 w 4330661"/>
              <a:gd name="connsiteY2" fmla="*/ 8598 h 1544181"/>
              <a:gd name="connsiteX3" fmla="*/ 2616921 w 4330661"/>
              <a:gd name="connsiteY3" fmla="*/ 120774 h 1544181"/>
              <a:gd name="connsiteX4" fmla="*/ 2907069 w 4330661"/>
              <a:gd name="connsiteY4" fmla="*/ 183951 h 1544181"/>
              <a:gd name="connsiteX5" fmla="*/ 3005754 w 4330661"/>
              <a:gd name="connsiteY5" fmla="*/ 254940 h 1544181"/>
              <a:gd name="connsiteX6" fmla="*/ 3391038 w 4330661"/>
              <a:gd name="connsiteY6" fmla="*/ 322992 h 1544181"/>
              <a:gd name="connsiteX7" fmla="*/ 3988382 w 4330661"/>
              <a:gd name="connsiteY7" fmla="*/ 565074 h 1544181"/>
              <a:gd name="connsiteX8" fmla="*/ 4330661 w 4330661"/>
              <a:gd name="connsiteY8" fmla="*/ 1164663 h 1544181"/>
              <a:gd name="connsiteX9" fmla="*/ 0 w 4330661"/>
              <a:gd name="connsiteY9" fmla="*/ 1544181 h 1544181"/>
              <a:gd name="connsiteX10" fmla="*/ 1233893 w 4330661"/>
              <a:gd name="connsiteY10" fmla="*/ 470784 h 1544181"/>
              <a:gd name="connsiteX0" fmla="*/ 1233893 w 4330661"/>
              <a:gd name="connsiteY0" fmla="*/ 470784 h 1544181"/>
              <a:gd name="connsiteX1" fmla="*/ 1955692 w 4330661"/>
              <a:gd name="connsiteY1" fmla="*/ 60401 h 1544181"/>
              <a:gd name="connsiteX2" fmla="*/ 2184042 w 4330661"/>
              <a:gd name="connsiteY2" fmla="*/ 8598 h 1544181"/>
              <a:gd name="connsiteX3" fmla="*/ 2616921 w 4330661"/>
              <a:gd name="connsiteY3" fmla="*/ 120774 h 1544181"/>
              <a:gd name="connsiteX4" fmla="*/ 2907069 w 4330661"/>
              <a:gd name="connsiteY4" fmla="*/ 183951 h 1544181"/>
              <a:gd name="connsiteX5" fmla="*/ 3005754 w 4330661"/>
              <a:gd name="connsiteY5" fmla="*/ 254940 h 1544181"/>
              <a:gd name="connsiteX6" fmla="*/ 3391038 w 4330661"/>
              <a:gd name="connsiteY6" fmla="*/ 322992 h 1544181"/>
              <a:gd name="connsiteX7" fmla="*/ 3988382 w 4330661"/>
              <a:gd name="connsiteY7" fmla="*/ 565074 h 1544181"/>
              <a:gd name="connsiteX8" fmla="*/ 4330661 w 4330661"/>
              <a:gd name="connsiteY8" fmla="*/ 1164663 h 1544181"/>
              <a:gd name="connsiteX9" fmla="*/ 0 w 4330661"/>
              <a:gd name="connsiteY9" fmla="*/ 1544181 h 1544181"/>
              <a:gd name="connsiteX10" fmla="*/ 1233893 w 4330661"/>
              <a:gd name="connsiteY10" fmla="*/ 470784 h 1544181"/>
              <a:gd name="connsiteX0" fmla="*/ 1233893 w 5369106"/>
              <a:gd name="connsiteY0" fmla="*/ 470784 h 1544181"/>
              <a:gd name="connsiteX1" fmla="*/ 1955692 w 5369106"/>
              <a:gd name="connsiteY1" fmla="*/ 60401 h 1544181"/>
              <a:gd name="connsiteX2" fmla="*/ 2184042 w 5369106"/>
              <a:gd name="connsiteY2" fmla="*/ 8598 h 1544181"/>
              <a:gd name="connsiteX3" fmla="*/ 2616921 w 5369106"/>
              <a:gd name="connsiteY3" fmla="*/ 120774 h 1544181"/>
              <a:gd name="connsiteX4" fmla="*/ 2907069 w 5369106"/>
              <a:gd name="connsiteY4" fmla="*/ 183951 h 1544181"/>
              <a:gd name="connsiteX5" fmla="*/ 3005754 w 5369106"/>
              <a:gd name="connsiteY5" fmla="*/ 254940 h 1544181"/>
              <a:gd name="connsiteX6" fmla="*/ 3391038 w 5369106"/>
              <a:gd name="connsiteY6" fmla="*/ 322992 h 1544181"/>
              <a:gd name="connsiteX7" fmla="*/ 3988382 w 5369106"/>
              <a:gd name="connsiteY7" fmla="*/ 565074 h 1544181"/>
              <a:gd name="connsiteX8" fmla="*/ 5369107 w 5369106"/>
              <a:gd name="connsiteY8" fmla="*/ 1101095 h 1544181"/>
              <a:gd name="connsiteX9" fmla="*/ 0 w 5369106"/>
              <a:gd name="connsiteY9" fmla="*/ 1544181 h 1544181"/>
              <a:gd name="connsiteX10" fmla="*/ 1233893 w 5369106"/>
              <a:gd name="connsiteY10" fmla="*/ 470784 h 1544181"/>
              <a:gd name="connsiteX0" fmla="*/ 1233893 w 5369107"/>
              <a:gd name="connsiteY0" fmla="*/ 470784 h 1544181"/>
              <a:gd name="connsiteX1" fmla="*/ 1955692 w 5369107"/>
              <a:gd name="connsiteY1" fmla="*/ 60401 h 1544181"/>
              <a:gd name="connsiteX2" fmla="*/ 2184042 w 5369107"/>
              <a:gd name="connsiteY2" fmla="*/ 8598 h 1544181"/>
              <a:gd name="connsiteX3" fmla="*/ 2616921 w 5369107"/>
              <a:gd name="connsiteY3" fmla="*/ 120774 h 1544181"/>
              <a:gd name="connsiteX4" fmla="*/ 2907069 w 5369107"/>
              <a:gd name="connsiteY4" fmla="*/ 183951 h 1544181"/>
              <a:gd name="connsiteX5" fmla="*/ 3005754 w 5369107"/>
              <a:gd name="connsiteY5" fmla="*/ 254940 h 1544181"/>
              <a:gd name="connsiteX6" fmla="*/ 3391038 w 5369107"/>
              <a:gd name="connsiteY6" fmla="*/ 322992 h 1544181"/>
              <a:gd name="connsiteX7" fmla="*/ 3988382 w 5369107"/>
              <a:gd name="connsiteY7" fmla="*/ 565074 h 1544181"/>
              <a:gd name="connsiteX8" fmla="*/ 5369107 w 5369107"/>
              <a:gd name="connsiteY8" fmla="*/ 1101095 h 1544181"/>
              <a:gd name="connsiteX9" fmla="*/ 0 w 5369107"/>
              <a:gd name="connsiteY9" fmla="*/ 1544181 h 1544181"/>
              <a:gd name="connsiteX10" fmla="*/ 1233893 w 5369107"/>
              <a:gd name="connsiteY10" fmla="*/ 470784 h 154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69107" h="1544181">
                <a:moveTo>
                  <a:pt x="1233893" y="470784"/>
                </a:moveTo>
                <a:cubicBezTo>
                  <a:pt x="1561018" y="406503"/>
                  <a:pt x="1486646" y="126256"/>
                  <a:pt x="1955692" y="60401"/>
                </a:cubicBezTo>
                <a:cubicBezTo>
                  <a:pt x="2124765" y="74858"/>
                  <a:pt x="2120724" y="-30030"/>
                  <a:pt x="2184042" y="8598"/>
                </a:cubicBezTo>
                <a:cubicBezTo>
                  <a:pt x="2375444" y="90127"/>
                  <a:pt x="2594064" y="154108"/>
                  <a:pt x="2616921" y="120774"/>
                </a:cubicBezTo>
                <a:cubicBezTo>
                  <a:pt x="2718400" y="169206"/>
                  <a:pt x="2746185" y="183844"/>
                  <a:pt x="2907069" y="183951"/>
                </a:cubicBezTo>
                <a:cubicBezTo>
                  <a:pt x="2992002" y="290066"/>
                  <a:pt x="2937604" y="226393"/>
                  <a:pt x="3005754" y="254940"/>
                </a:cubicBezTo>
                <a:cubicBezTo>
                  <a:pt x="3062072" y="297257"/>
                  <a:pt x="3215529" y="275748"/>
                  <a:pt x="3391038" y="322992"/>
                </a:cubicBezTo>
                <a:cubicBezTo>
                  <a:pt x="3560613" y="450951"/>
                  <a:pt x="3815154" y="433206"/>
                  <a:pt x="3988382" y="565074"/>
                </a:cubicBezTo>
                <a:cubicBezTo>
                  <a:pt x="4144076" y="695014"/>
                  <a:pt x="5138189" y="568355"/>
                  <a:pt x="5369107" y="1101095"/>
                </a:cubicBezTo>
                <a:lnTo>
                  <a:pt x="0" y="1544181"/>
                </a:lnTo>
                <a:cubicBezTo>
                  <a:pt x="524415" y="1153008"/>
                  <a:pt x="844138" y="1010486"/>
                  <a:pt x="1233893" y="470784"/>
                </a:cubicBezTo>
                <a:close/>
              </a:path>
            </a:pathLst>
          </a:custGeom>
          <a:solidFill>
            <a:srgbClr val="FF9999"/>
          </a:solidFill>
          <a:ln w="12700">
            <a:noFill/>
          </a:ln>
        </p:spPr>
        <p:style>
          <a:lnRef idx="3">
            <a:schemeClr val="lt1"/>
          </a:lnRef>
          <a:fillRef idx="1">
            <a:schemeClr val="accent6"/>
          </a:fillRef>
          <a:effectRef idx="1">
            <a:schemeClr val="accent6"/>
          </a:effectRef>
          <a:fontRef idx="minor">
            <a:schemeClr val="lt1"/>
          </a:fontRef>
        </p:style>
        <p:txBody>
          <a:bodyPr rtlCol="0" anchor="ctr"/>
          <a:lstStyle/>
          <a:p>
            <a:pPr algn="ctr" defTabSz="504200"/>
            <a:endParaRPr lang="ja-JP" altLang="en-US" sz="1833">
              <a:solidFill>
                <a:prstClr val="white"/>
              </a:solidFill>
              <a:latin typeface="+mn-ea"/>
            </a:endParaRPr>
          </a:p>
        </p:txBody>
      </p:sp>
      <p:sp>
        <p:nvSpPr>
          <p:cNvPr id="27" name="テキスト ボックス 26"/>
          <p:cNvSpPr txBox="1"/>
          <p:nvPr/>
        </p:nvSpPr>
        <p:spPr>
          <a:xfrm>
            <a:off x="6061254" y="5261857"/>
            <a:ext cx="998369" cy="374398"/>
          </a:xfrm>
          <a:prstGeom prst="rect">
            <a:avLst/>
          </a:prstGeom>
          <a:noFill/>
        </p:spPr>
        <p:txBody>
          <a:bodyPr wrap="square" rtlCol="0">
            <a:spAutoFit/>
          </a:bodyPr>
          <a:lstStyle/>
          <a:p>
            <a:pPr defTabSz="504200"/>
            <a:r>
              <a:rPr lang="ja-JP" altLang="en-US" sz="1833" b="1" dirty="0">
                <a:solidFill>
                  <a:prstClr val="black"/>
                </a:solidFill>
                <a:latin typeface="+mn-ea"/>
              </a:rPr>
              <a:t>市有林</a:t>
            </a:r>
          </a:p>
        </p:txBody>
      </p:sp>
      <p:sp>
        <p:nvSpPr>
          <p:cNvPr id="28" name="テキスト ボックス 27"/>
          <p:cNvSpPr txBox="1"/>
          <p:nvPr/>
        </p:nvSpPr>
        <p:spPr>
          <a:xfrm>
            <a:off x="8843208" y="5270792"/>
            <a:ext cx="976162" cy="374398"/>
          </a:xfrm>
          <a:prstGeom prst="rect">
            <a:avLst/>
          </a:prstGeom>
          <a:noFill/>
        </p:spPr>
        <p:txBody>
          <a:bodyPr wrap="square" rtlCol="0">
            <a:spAutoFit/>
          </a:bodyPr>
          <a:lstStyle/>
          <a:p>
            <a:pPr defTabSz="504200"/>
            <a:r>
              <a:rPr lang="ja-JP" altLang="en-US" sz="1833" b="1" dirty="0">
                <a:solidFill>
                  <a:prstClr val="black"/>
                </a:solidFill>
                <a:latin typeface="+mn-ea"/>
              </a:rPr>
              <a:t>民有林</a:t>
            </a:r>
          </a:p>
        </p:txBody>
      </p:sp>
      <p:sp>
        <p:nvSpPr>
          <p:cNvPr id="37" name="テキスト ボックス 36"/>
          <p:cNvSpPr txBox="1"/>
          <p:nvPr/>
        </p:nvSpPr>
        <p:spPr>
          <a:xfrm>
            <a:off x="486705" y="2780868"/>
            <a:ext cx="4031077" cy="498311"/>
          </a:xfrm>
          <a:prstGeom prst="rect">
            <a:avLst/>
          </a:prstGeom>
          <a:noFill/>
        </p:spPr>
        <p:txBody>
          <a:bodyPr wrap="square" tIns="109938" bIns="73293" rtlCol="0" anchor="t" anchorCtr="0">
            <a:spAutoFit/>
          </a:bodyPr>
          <a:lstStyle/>
          <a:p>
            <a:pPr defTabSz="504200">
              <a:spcBef>
                <a:spcPts val="1222"/>
              </a:spcBef>
              <a:defRPr/>
            </a:pPr>
            <a:r>
              <a:rPr lang="en-US" altLang="ja-JP" sz="2036" b="1" dirty="0">
                <a:solidFill>
                  <a:prstClr val="black"/>
                </a:solidFill>
                <a:latin typeface="+mn-ea"/>
              </a:rPr>
              <a:t>(2)</a:t>
            </a:r>
            <a:r>
              <a:rPr lang="ja-JP" altLang="en-US" sz="2036" b="1" dirty="0" smtClean="0">
                <a:solidFill>
                  <a:prstClr val="black"/>
                </a:solidFill>
                <a:latin typeface="+mn-ea"/>
              </a:rPr>
              <a:t>路網整備支援</a:t>
            </a:r>
            <a:endParaRPr lang="en-US" altLang="ja-JP" sz="2036" b="1" dirty="0">
              <a:solidFill>
                <a:prstClr val="black"/>
              </a:solidFill>
              <a:latin typeface="+mn-ea"/>
            </a:endParaRPr>
          </a:p>
        </p:txBody>
      </p:sp>
      <p:sp>
        <p:nvSpPr>
          <p:cNvPr id="5" name="テキスト ボックス 4"/>
          <p:cNvSpPr txBox="1"/>
          <p:nvPr/>
        </p:nvSpPr>
        <p:spPr>
          <a:xfrm>
            <a:off x="622300" y="1383174"/>
            <a:ext cx="5237246" cy="1329823"/>
          </a:xfrm>
          <a:prstGeom prst="rect">
            <a:avLst/>
          </a:prstGeom>
          <a:noFill/>
        </p:spPr>
        <p:txBody>
          <a:bodyPr wrap="square" rtlCol="0">
            <a:noAutofit/>
          </a:bodyPr>
          <a:lstStyle/>
          <a:p>
            <a:pPr marL="0" lvl="2" defTabSz="504200"/>
            <a:r>
              <a:rPr kumimoji="0" lang="ja-JP" altLang="en-US" sz="1629" dirty="0">
                <a:solidFill>
                  <a:prstClr val="black"/>
                </a:solidFill>
                <a:latin typeface="+mn-ea"/>
              </a:rPr>
              <a:t>・森林所有者に森林資源情報を提供</a:t>
            </a:r>
          </a:p>
          <a:p>
            <a:pPr marL="0" lvl="2" defTabSz="504200"/>
            <a:r>
              <a:rPr kumimoji="0" lang="ja-JP" altLang="en-US" sz="1629" dirty="0">
                <a:solidFill>
                  <a:prstClr val="black"/>
                </a:solidFill>
                <a:latin typeface="+mn-ea"/>
              </a:rPr>
              <a:t>・</a:t>
            </a:r>
            <a:r>
              <a:rPr kumimoji="0" lang="ja-JP" altLang="en-US" sz="1629" dirty="0">
                <a:latin typeface="+mn-ea"/>
              </a:rPr>
              <a:t>森林所有者に森林経営に対する</a:t>
            </a:r>
            <a:r>
              <a:rPr kumimoji="0" lang="ja-JP" altLang="ja-JP" sz="1629" dirty="0" smtClean="0">
                <a:latin typeface="+mn-ea"/>
              </a:rPr>
              <a:t>意向</a:t>
            </a:r>
            <a:r>
              <a:rPr kumimoji="0" lang="ja-JP" altLang="en-US" sz="1629" dirty="0" smtClean="0">
                <a:latin typeface="+mn-ea"/>
              </a:rPr>
              <a:t>を確認し、</a:t>
            </a:r>
            <a:endParaRPr kumimoji="0" lang="en-US" altLang="ja-JP" sz="1629" dirty="0" smtClean="0">
              <a:latin typeface="+mn-ea"/>
            </a:endParaRPr>
          </a:p>
          <a:p>
            <a:pPr marL="0" lvl="2" defTabSz="504200"/>
            <a:r>
              <a:rPr kumimoji="0" lang="ja-JP" altLang="en-US" sz="1629" dirty="0">
                <a:latin typeface="+mn-ea"/>
              </a:rPr>
              <a:t>　</a:t>
            </a:r>
            <a:r>
              <a:rPr kumimoji="0" lang="ja-JP" altLang="en-US" sz="1629" dirty="0" smtClean="0">
                <a:latin typeface="+mn-ea"/>
              </a:rPr>
              <a:t>集約化による森林</a:t>
            </a:r>
            <a:r>
              <a:rPr kumimoji="0" lang="ja-JP" altLang="en-US" sz="1629" dirty="0">
                <a:latin typeface="+mn-ea"/>
              </a:rPr>
              <a:t>経営計画の策定を推進</a:t>
            </a:r>
            <a:endParaRPr kumimoji="0" lang="ja-JP" altLang="ja-JP" sz="1629" dirty="0">
              <a:latin typeface="+mn-ea"/>
            </a:endParaRPr>
          </a:p>
          <a:p>
            <a:pPr marL="0" lvl="2" defTabSz="504200"/>
            <a:r>
              <a:rPr kumimoji="0" lang="ja-JP" altLang="en-US" sz="1629" dirty="0">
                <a:latin typeface="+mn-ea"/>
              </a:rPr>
              <a:t>・</a:t>
            </a:r>
            <a:r>
              <a:rPr kumimoji="0" lang="ja-JP" altLang="ja-JP" sz="1629" dirty="0">
                <a:latin typeface="+mn-ea"/>
              </a:rPr>
              <a:t>小規模な森林経営計画は市有林の経営計画</a:t>
            </a:r>
            <a:r>
              <a:rPr kumimoji="0" lang="ja-JP" altLang="ja-JP" sz="1629" dirty="0" smtClean="0">
                <a:latin typeface="+mn-ea"/>
              </a:rPr>
              <a:t>と</a:t>
            </a:r>
            <a:endParaRPr kumimoji="0" lang="en-US" altLang="ja-JP" sz="1629" dirty="0" smtClean="0">
              <a:latin typeface="+mn-ea"/>
            </a:endParaRPr>
          </a:p>
          <a:p>
            <a:pPr marL="0" lvl="2" defTabSz="504200"/>
            <a:r>
              <a:rPr kumimoji="0" lang="ja-JP" altLang="en-US" sz="1629" dirty="0">
                <a:latin typeface="+mn-ea"/>
              </a:rPr>
              <a:t>　</a:t>
            </a:r>
            <a:r>
              <a:rPr kumimoji="0" lang="ja-JP" altLang="ja-JP" sz="1629" dirty="0" smtClean="0">
                <a:latin typeface="+mn-ea"/>
              </a:rPr>
              <a:t>共同</a:t>
            </a:r>
            <a:r>
              <a:rPr kumimoji="0" lang="ja-JP" altLang="en-US" sz="1629" dirty="0">
                <a:latin typeface="+mn-ea"/>
              </a:rPr>
              <a:t>による計画策定を</a:t>
            </a:r>
            <a:r>
              <a:rPr kumimoji="0" lang="ja-JP" altLang="ja-JP" sz="1629" dirty="0" smtClean="0">
                <a:latin typeface="+mn-ea"/>
              </a:rPr>
              <a:t>支援</a:t>
            </a:r>
            <a:endParaRPr kumimoji="0" lang="ja-JP" altLang="en-US" sz="1629" dirty="0">
              <a:latin typeface="+mn-ea"/>
            </a:endParaRPr>
          </a:p>
        </p:txBody>
      </p:sp>
      <p:sp>
        <p:nvSpPr>
          <p:cNvPr id="6" name="角丸四角形 5"/>
          <p:cNvSpPr/>
          <p:nvPr/>
        </p:nvSpPr>
        <p:spPr>
          <a:xfrm>
            <a:off x="5803900" y="4400215"/>
            <a:ext cx="4361132" cy="1937966"/>
          </a:xfrm>
          <a:prstGeom prst="roundRect">
            <a:avLst/>
          </a:prstGeom>
          <a:noFill/>
          <a:ln w="19050">
            <a:solidFill>
              <a:srgbClr val="FF0000"/>
            </a:solidFill>
            <a:prstDash val="dash"/>
          </a:ln>
        </p:spPr>
        <p:style>
          <a:lnRef idx="2">
            <a:schemeClr val="dk1"/>
          </a:lnRef>
          <a:fillRef idx="1">
            <a:schemeClr val="lt1"/>
          </a:fillRef>
          <a:effectRef idx="0">
            <a:schemeClr val="dk1"/>
          </a:effectRef>
          <a:fontRef idx="minor">
            <a:schemeClr val="dk1"/>
          </a:fontRef>
        </p:style>
        <p:txBody>
          <a:bodyPr rtlCol="0" anchor="t"/>
          <a:lstStyle/>
          <a:p>
            <a:pPr defTabSz="504200"/>
            <a:r>
              <a:rPr lang="ja-JP" altLang="en-US" sz="1600" b="1" dirty="0">
                <a:solidFill>
                  <a:srgbClr val="FF0000"/>
                </a:solidFill>
                <a:latin typeface="+mn-ea"/>
              </a:rPr>
              <a:t>市有林＋民有</a:t>
            </a:r>
            <a:r>
              <a:rPr lang="ja-JP" altLang="en-US" sz="1600" b="1" dirty="0" smtClean="0">
                <a:solidFill>
                  <a:srgbClr val="FF0000"/>
                </a:solidFill>
                <a:latin typeface="+mn-ea"/>
              </a:rPr>
              <a:t>林の共同計画</a:t>
            </a:r>
            <a:endParaRPr lang="ja-JP" altLang="en-US" sz="1600" b="1" dirty="0">
              <a:solidFill>
                <a:srgbClr val="FF0000"/>
              </a:solidFill>
              <a:latin typeface="+mn-ea"/>
            </a:endParaRPr>
          </a:p>
        </p:txBody>
      </p:sp>
      <p:sp>
        <p:nvSpPr>
          <p:cNvPr id="25" name="テキスト ボックス 24"/>
          <p:cNvSpPr txBox="1"/>
          <p:nvPr/>
        </p:nvSpPr>
        <p:spPr>
          <a:xfrm>
            <a:off x="635004" y="3294539"/>
            <a:ext cx="4581800" cy="648803"/>
          </a:xfrm>
          <a:prstGeom prst="rect">
            <a:avLst/>
          </a:prstGeom>
          <a:noFill/>
        </p:spPr>
        <p:txBody>
          <a:bodyPr wrap="square" rtlCol="0">
            <a:noAutofit/>
          </a:bodyPr>
          <a:lstStyle/>
          <a:p>
            <a:pPr marL="177767" lvl="2" indent="-177767" defTabSz="504200"/>
            <a:r>
              <a:rPr kumimoji="0" lang="ja-JP" altLang="en-US" sz="1629" dirty="0">
                <a:solidFill>
                  <a:prstClr val="black"/>
                </a:solidFill>
                <a:latin typeface="+mn-ea"/>
              </a:rPr>
              <a:t>・集約化するために必要な</a:t>
            </a:r>
            <a:r>
              <a:rPr kumimoji="0" lang="ja-JP" altLang="ja-JP" sz="1629" dirty="0">
                <a:solidFill>
                  <a:prstClr val="black"/>
                </a:solidFill>
                <a:latin typeface="+mn-ea"/>
              </a:rPr>
              <a:t>路網</a:t>
            </a:r>
            <a:r>
              <a:rPr kumimoji="0" lang="ja-JP" altLang="ja-JP" sz="1629" dirty="0" smtClean="0">
                <a:solidFill>
                  <a:prstClr val="black"/>
                </a:solidFill>
                <a:latin typeface="+mn-ea"/>
              </a:rPr>
              <a:t>整備</a:t>
            </a:r>
            <a:r>
              <a:rPr kumimoji="0" lang="ja-JP" altLang="en-US" sz="1629" dirty="0" smtClean="0">
                <a:solidFill>
                  <a:prstClr val="black"/>
                </a:solidFill>
                <a:latin typeface="+mn-ea"/>
              </a:rPr>
              <a:t>への支援</a:t>
            </a:r>
            <a:endParaRPr kumimoji="0" lang="ja-JP" altLang="ja-JP" sz="1629" dirty="0">
              <a:solidFill>
                <a:prstClr val="black"/>
              </a:solidFill>
              <a:latin typeface="+mn-ea"/>
            </a:endParaRPr>
          </a:p>
          <a:p>
            <a:pPr marL="177767" lvl="2" indent="-177767" defTabSz="504200"/>
            <a:r>
              <a:rPr kumimoji="0" lang="ja-JP" altLang="en-US" sz="1629" dirty="0">
                <a:solidFill>
                  <a:prstClr val="black"/>
                </a:solidFill>
                <a:latin typeface="+mn-ea"/>
              </a:rPr>
              <a:t>・森林整備に必要な既存</a:t>
            </a:r>
            <a:r>
              <a:rPr kumimoji="0" lang="ja-JP" altLang="ja-JP" sz="1629" dirty="0">
                <a:solidFill>
                  <a:prstClr val="black"/>
                </a:solidFill>
                <a:latin typeface="+mn-ea"/>
              </a:rPr>
              <a:t>路網の維持</a:t>
            </a:r>
            <a:r>
              <a:rPr kumimoji="0" lang="ja-JP" altLang="en-US" sz="1629" dirty="0" smtClean="0">
                <a:solidFill>
                  <a:prstClr val="black"/>
                </a:solidFill>
                <a:latin typeface="+mn-ea"/>
              </a:rPr>
              <a:t>補修</a:t>
            </a:r>
            <a:endParaRPr kumimoji="0" lang="en-US" altLang="ja-JP" sz="1629" dirty="0" smtClean="0">
              <a:solidFill>
                <a:prstClr val="black"/>
              </a:solidFill>
              <a:latin typeface="+mn-ea"/>
            </a:endParaRPr>
          </a:p>
        </p:txBody>
      </p:sp>
      <p:sp>
        <p:nvSpPr>
          <p:cNvPr id="24" name="正方形/長方形 23"/>
          <p:cNvSpPr/>
          <p:nvPr/>
        </p:nvSpPr>
        <p:spPr>
          <a:xfrm>
            <a:off x="692640" y="300273"/>
            <a:ext cx="9308123" cy="585520"/>
          </a:xfrm>
          <a:prstGeom prst="rect">
            <a:avLst/>
          </a:prstGeom>
          <a:solidFill>
            <a:srgbClr val="FFB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4200">
              <a:defRPr/>
            </a:pPr>
            <a:endParaRPr lang="ja-JP" altLang="en-US" sz="1833">
              <a:solidFill>
                <a:srgbClr val="FFA0FF"/>
              </a:solidFill>
              <a:latin typeface="+mn-ea"/>
            </a:endParaRPr>
          </a:p>
        </p:txBody>
      </p:sp>
      <p:sp>
        <p:nvSpPr>
          <p:cNvPr id="30" name="テキスト ボックス 29"/>
          <p:cNvSpPr txBox="1"/>
          <p:nvPr/>
        </p:nvSpPr>
        <p:spPr>
          <a:xfrm>
            <a:off x="681846" y="263261"/>
            <a:ext cx="9047583" cy="560957"/>
          </a:xfrm>
          <a:prstGeom prst="rect">
            <a:avLst/>
          </a:prstGeom>
          <a:noFill/>
        </p:spPr>
        <p:txBody>
          <a:bodyPr wrap="square" tIns="146585" bIns="36646" rtlCol="0" anchor="t" anchorCtr="0">
            <a:spAutoFit/>
          </a:bodyPr>
          <a:lstStyle/>
          <a:p>
            <a:pPr defTabSz="504200"/>
            <a:r>
              <a:rPr lang="ja-JP" altLang="en-US" sz="2443" b="1" dirty="0">
                <a:solidFill>
                  <a:prstClr val="black"/>
                </a:solidFill>
                <a:latin typeface="+mn-ea"/>
              </a:rPr>
              <a:t>２．森林経営の推進</a:t>
            </a:r>
            <a:r>
              <a:rPr lang="en-US" altLang="ja-JP" sz="2443" b="1" dirty="0">
                <a:solidFill>
                  <a:prstClr val="black"/>
                </a:solidFill>
                <a:latin typeface="+mn-ea"/>
              </a:rPr>
              <a:t>(</a:t>
            </a:r>
            <a:r>
              <a:rPr lang="ja-JP" altLang="en-US" sz="2443" b="1" dirty="0">
                <a:solidFill>
                  <a:prstClr val="black"/>
                </a:solidFill>
                <a:latin typeface="+mn-ea"/>
              </a:rPr>
              <a:t>集約化と森林整備の推進）</a:t>
            </a:r>
            <a:endParaRPr lang="en-US" altLang="ja-JP" sz="2443" b="1" dirty="0">
              <a:solidFill>
                <a:prstClr val="black"/>
              </a:solidFill>
              <a:latin typeface="+mn-ea"/>
            </a:endParaRPr>
          </a:p>
        </p:txBody>
      </p:sp>
      <p:sp>
        <p:nvSpPr>
          <p:cNvPr id="23" name="テキスト ボックス 22"/>
          <p:cNvSpPr txBox="1"/>
          <p:nvPr/>
        </p:nvSpPr>
        <p:spPr>
          <a:xfrm>
            <a:off x="482378" y="3943655"/>
            <a:ext cx="4031077" cy="498311"/>
          </a:xfrm>
          <a:prstGeom prst="rect">
            <a:avLst/>
          </a:prstGeom>
          <a:noFill/>
        </p:spPr>
        <p:txBody>
          <a:bodyPr wrap="square" tIns="109938" bIns="73293" rtlCol="0" anchor="t" anchorCtr="0">
            <a:spAutoFit/>
          </a:bodyPr>
          <a:lstStyle/>
          <a:p>
            <a:pPr defTabSz="504200">
              <a:spcBef>
                <a:spcPts val="1222"/>
              </a:spcBef>
              <a:defRPr/>
            </a:pPr>
            <a:r>
              <a:rPr lang="en-US" altLang="ja-JP" sz="2036" b="1" dirty="0" smtClean="0">
                <a:solidFill>
                  <a:prstClr val="black"/>
                </a:solidFill>
                <a:latin typeface="+mn-ea"/>
              </a:rPr>
              <a:t>(3)</a:t>
            </a:r>
            <a:r>
              <a:rPr lang="ja-JP" altLang="en-US" sz="2036" b="1" dirty="0" smtClean="0">
                <a:solidFill>
                  <a:prstClr val="black"/>
                </a:solidFill>
                <a:latin typeface="+mn-ea"/>
              </a:rPr>
              <a:t>森林整備支援</a:t>
            </a:r>
            <a:endParaRPr lang="en-US" altLang="ja-JP" sz="2036" b="1" dirty="0">
              <a:solidFill>
                <a:prstClr val="black"/>
              </a:solidFill>
              <a:latin typeface="+mn-ea"/>
            </a:endParaRPr>
          </a:p>
        </p:txBody>
      </p:sp>
      <p:sp>
        <p:nvSpPr>
          <p:cNvPr id="29" name="テキスト ボックス 28"/>
          <p:cNvSpPr txBox="1"/>
          <p:nvPr/>
        </p:nvSpPr>
        <p:spPr>
          <a:xfrm>
            <a:off x="622300" y="4494136"/>
            <a:ext cx="4581800" cy="1359022"/>
          </a:xfrm>
          <a:prstGeom prst="rect">
            <a:avLst/>
          </a:prstGeom>
          <a:noFill/>
        </p:spPr>
        <p:txBody>
          <a:bodyPr wrap="square" rtlCol="0">
            <a:noAutofit/>
          </a:bodyPr>
          <a:lstStyle/>
          <a:p>
            <a:pPr marL="177767" lvl="2" indent="-177767" defTabSz="504200"/>
            <a:r>
              <a:rPr kumimoji="0" lang="ja-JP" altLang="en-US" sz="1629" dirty="0" smtClean="0">
                <a:solidFill>
                  <a:prstClr val="black"/>
                </a:solidFill>
                <a:latin typeface="+mn-ea"/>
              </a:rPr>
              <a:t>・針広混交林や広葉樹林における更新伐に対して補助（ただし、針葉樹林間伐と一体的に施業する場合に限る）</a:t>
            </a:r>
            <a:endParaRPr kumimoji="0" lang="en-US" altLang="ja-JP" sz="1629" dirty="0" smtClean="0">
              <a:solidFill>
                <a:prstClr val="black"/>
              </a:solidFill>
              <a:latin typeface="+mn-ea"/>
            </a:endParaRPr>
          </a:p>
          <a:p>
            <a:pPr marL="177767" lvl="2" indent="-177767" defTabSz="504200"/>
            <a:r>
              <a:rPr kumimoji="0" lang="ja-JP" altLang="en-US" sz="1629" dirty="0" smtClean="0">
                <a:solidFill>
                  <a:prstClr val="black"/>
                </a:solidFill>
                <a:latin typeface="+mn-ea"/>
              </a:rPr>
              <a:t>・枯死した再造林地の補植、苗木の食害対策に</a:t>
            </a:r>
            <a:endParaRPr kumimoji="0" lang="en-US" altLang="ja-JP" sz="1629" dirty="0" smtClean="0">
              <a:solidFill>
                <a:prstClr val="black"/>
              </a:solidFill>
              <a:latin typeface="+mn-ea"/>
            </a:endParaRPr>
          </a:p>
          <a:p>
            <a:pPr marL="177767" lvl="2" indent="-177767" defTabSz="504200"/>
            <a:r>
              <a:rPr kumimoji="0" lang="ja-JP" altLang="en-US" sz="1629" dirty="0">
                <a:solidFill>
                  <a:prstClr val="black"/>
                </a:solidFill>
                <a:latin typeface="+mn-ea"/>
              </a:rPr>
              <a:t>　</a:t>
            </a:r>
            <a:r>
              <a:rPr kumimoji="0" lang="ja-JP" altLang="en-US" sz="1629" dirty="0" smtClean="0">
                <a:solidFill>
                  <a:prstClr val="black"/>
                </a:solidFill>
                <a:latin typeface="+mn-ea"/>
              </a:rPr>
              <a:t>対して補助</a:t>
            </a:r>
            <a:endParaRPr kumimoji="0" lang="ja-JP" altLang="ja-JP" sz="1629" dirty="0">
              <a:solidFill>
                <a:prstClr val="black"/>
              </a:solidFill>
              <a:latin typeface="+mn-ea"/>
            </a:endParaRPr>
          </a:p>
        </p:txBody>
      </p:sp>
      <p:sp>
        <p:nvSpPr>
          <p:cNvPr id="22" name="フリーフォーム 21"/>
          <p:cNvSpPr/>
          <p:nvPr/>
        </p:nvSpPr>
        <p:spPr>
          <a:xfrm>
            <a:off x="6828920" y="3950841"/>
            <a:ext cx="3699380" cy="317271"/>
          </a:xfrm>
          <a:custGeom>
            <a:avLst/>
            <a:gdLst>
              <a:gd name="connsiteX0" fmla="*/ 0 w 2819400"/>
              <a:gd name="connsiteY0" fmla="*/ 587829 h 587829"/>
              <a:gd name="connsiteX1" fmla="*/ 1371600 w 2819400"/>
              <a:gd name="connsiteY1" fmla="*/ 261258 h 587829"/>
              <a:gd name="connsiteX2" fmla="*/ 2819400 w 2819400"/>
              <a:gd name="connsiteY2" fmla="*/ 0 h 587829"/>
              <a:gd name="connsiteX0" fmla="*/ 0 w 2819400"/>
              <a:gd name="connsiteY0" fmla="*/ 587829 h 587829"/>
              <a:gd name="connsiteX1" fmla="*/ 1371600 w 2819400"/>
              <a:gd name="connsiteY1" fmla="*/ 261258 h 587829"/>
              <a:gd name="connsiteX2" fmla="*/ 2819400 w 2819400"/>
              <a:gd name="connsiteY2" fmla="*/ 0 h 587829"/>
              <a:gd name="connsiteX0" fmla="*/ 0 w 2819400"/>
              <a:gd name="connsiteY0" fmla="*/ 587829 h 587829"/>
              <a:gd name="connsiteX1" fmla="*/ 1371600 w 2819400"/>
              <a:gd name="connsiteY1" fmla="*/ 261258 h 587829"/>
              <a:gd name="connsiteX2" fmla="*/ 2819400 w 2819400"/>
              <a:gd name="connsiteY2" fmla="*/ 0 h 587829"/>
              <a:gd name="connsiteX0" fmla="*/ 0 w 2971800"/>
              <a:gd name="connsiteY0" fmla="*/ 481004 h 481004"/>
              <a:gd name="connsiteX1" fmla="*/ 1371600 w 2971800"/>
              <a:gd name="connsiteY1" fmla="*/ 154433 h 481004"/>
              <a:gd name="connsiteX2" fmla="*/ 2971800 w 2971800"/>
              <a:gd name="connsiteY2" fmla="*/ 187090 h 481004"/>
              <a:gd name="connsiteX0" fmla="*/ 0 w 3461658"/>
              <a:gd name="connsiteY0" fmla="*/ 361261 h 426314"/>
              <a:gd name="connsiteX1" fmla="*/ 1861458 w 3461658"/>
              <a:gd name="connsiteY1" fmla="*/ 154433 h 426314"/>
              <a:gd name="connsiteX2" fmla="*/ 3461658 w 3461658"/>
              <a:gd name="connsiteY2" fmla="*/ 187090 h 426314"/>
              <a:gd name="connsiteX0" fmla="*/ 0 w 3461658"/>
              <a:gd name="connsiteY0" fmla="*/ 295226 h 360279"/>
              <a:gd name="connsiteX1" fmla="*/ 1861458 w 3461658"/>
              <a:gd name="connsiteY1" fmla="*/ 88398 h 360279"/>
              <a:gd name="connsiteX2" fmla="*/ 3461658 w 3461658"/>
              <a:gd name="connsiteY2" fmla="*/ 121055 h 360279"/>
              <a:gd name="connsiteX0" fmla="*/ 0 w 3461658"/>
              <a:gd name="connsiteY0" fmla="*/ 295226 h 341542"/>
              <a:gd name="connsiteX1" fmla="*/ 1861458 w 3461658"/>
              <a:gd name="connsiteY1" fmla="*/ 88398 h 341542"/>
              <a:gd name="connsiteX2" fmla="*/ 3461658 w 3461658"/>
              <a:gd name="connsiteY2" fmla="*/ 121055 h 341542"/>
              <a:gd name="connsiteX0" fmla="*/ 0 w 3461658"/>
              <a:gd name="connsiteY0" fmla="*/ 331999 h 351785"/>
              <a:gd name="connsiteX1" fmla="*/ 1513116 w 3461658"/>
              <a:gd name="connsiteY1" fmla="*/ 81628 h 351785"/>
              <a:gd name="connsiteX2" fmla="*/ 3461658 w 3461658"/>
              <a:gd name="connsiteY2" fmla="*/ 157828 h 351785"/>
              <a:gd name="connsiteX0" fmla="*/ 0 w 3461658"/>
              <a:gd name="connsiteY0" fmla="*/ 250371 h 270157"/>
              <a:gd name="connsiteX1" fmla="*/ 1513116 w 3461658"/>
              <a:gd name="connsiteY1" fmla="*/ 0 h 270157"/>
              <a:gd name="connsiteX2" fmla="*/ 3461658 w 3461658"/>
              <a:gd name="connsiteY2" fmla="*/ 76200 h 270157"/>
              <a:gd name="connsiteX0" fmla="*/ 0 w 3461658"/>
              <a:gd name="connsiteY0" fmla="*/ 256471 h 276257"/>
              <a:gd name="connsiteX1" fmla="*/ 1513116 w 3461658"/>
              <a:gd name="connsiteY1" fmla="*/ 6100 h 276257"/>
              <a:gd name="connsiteX2" fmla="*/ 3461658 w 3461658"/>
              <a:gd name="connsiteY2" fmla="*/ 82300 h 276257"/>
              <a:gd name="connsiteX0" fmla="*/ 0 w 3461658"/>
              <a:gd name="connsiteY0" fmla="*/ 256471 h 256471"/>
              <a:gd name="connsiteX1" fmla="*/ 1513116 w 3461658"/>
              <a:gd name="connsiteY1" fmla="*/ 6100 h 256471"/>
              <a:gd name="connsiteX2" fmla="*/ 3461658 w 3461658"/>
              <a:gd name="connsiteY2" fmla="*/ 82300 h 256471"/>
              <a:gd name="connsiteX0" fmla="*/ 0 w 3483430"/>
              <a:gd name="connsiteY0" fmla="*/ 245585 h 245585"/>
              <a:gd name="connsiteX1" fmla="*/ 1534888 w 3483430"/>
              <a:gd name="connsiteY1" fmla="*/ 6100 h 245585"/>
              <a:gd name="connsiteX2" fmla="*/ 3483430 w 3483430"/>
              <a:gd name="connsiteY2" fmla="*/ 82300 h 245585"/>
              <a:gd name="connsiteX0" fmla="*/ 0 w 3690258"/>
              <a:gd name="connsiteY0" fmla="*/ 93185 h 183508"/>
              <a:gd name="connsiteX1" fmla="*/ 1741716 w 3690258"/>
              <a:gd name="connsiteY1" fmla="*/ 6100 h 183508"/>
              <a:gd name="connsiteX2" fmla="*/ 3690258 w 3690258"/>
              <a:gd name="connsiteY2" fmla="*/ 82300 h 183508"/>
              <a:gd name="connsiteX0" fmla="*/ 0 w 3690258"/>
              <a:gd name="connsiteY0" fmla="*/ 93185 h 244003"/>
              <a:gd name="connsiteX1" fmla="*/ 1741716 w 3690258"/>
              <a:gd name="connsiteY1" fmla="*/ 6100 h 244003"/>
              <a:gd name="connsiteX2" fmla="*/ 3690258 w 3690258"/>
              <a:gd name="connsiteY2" fmla="*/ 82300 h 244003"/>
            </a:gdLst>
            <a:ahLst/>
            <a:cxnLst>
              <a:cxn ang="0">
                <a:pos x="connsiteX0" y="connsiteY0"/>
              </a:cxn>
              <a:cxn ang="0">
                <a:pos x="connsiteX1" y="connsiteY1"/>
              </a:cxn>
              <a:cxn ang="0">
                <a:pos x="connsiteX2" y="connsiteY2"/>
              </a:cxn>
            </a:cxnLst>
            <a:rect l="l" t="t" r="r" b="b"/>
            <a:pathLst>
              <a:path w="3690258" h="244003">
                <a:moveTo>
                  <a:pt x="0" y="93185"/>
                </a:moveTo>
                <a:cubicBezTo>
                  <a:pt x="805542" y="202042"/>
                  <a:pt x="457202" y="408872"/>
                  <a:pt x="1741716" y="6100"/>
                </a:cubicBezTo>
                <a:cubicBezTo>
                  <a:pt x="2714172" y="-37443"/>
                  <a:pt x="3207658" y="169386"/>
                  <a:pt x="3690258" y="82300"/>
                </a:cubicBezTo>
              </a:path>
            </a:pathLst>
          </a:custGeom>
          <a:noFill/>
          <a:ln w="1333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1" name="涙形 12"/>
          <p:cNvSpPr/>
          <p:nvPr/>
        </p:nvSpPr>
        <p:spPr>
          <a:xfrm rot="302062">
            <a:off x="8949190" y="5681603"/>
            <a:ext cx="967525" cy="473770"/>
          </a:xfrm>
          <a:custGeom>
            <a:avLst/>
            <a:gdLst>
              <a:gd name="connsiteX0" fmla="*/ 0 w 2052185"/>
              <a:gd name="connsiteY0" fmla="*/ 677605 h 1355210"/>
              <a:gd name="connsiteX1" fmla="*/ 1026093 w 2052185"/>
              <a:gd name="connsiteY1" fmla="*/ 0 h 1355210"/>
              <a:gd name="connsiteX2" fmla="*/ 2052185 w 2052185"/>
              <a:gd name="connsiteY2" fmla="*/ 0 h 1355210"/>
              <a:gd name="connsiteX3" fmla="*/ 2052185 w 2052185"/>
              <a:gd name="connsiteY3" fmla="*/ 677605 h 1355210"/>
              <a:gd name="connsiteX4" fmla="*/ 1026092 w 2052185"/>
              <a:gd name="connsiteY4" fmla="*/ 1355210 h 1355210"/>
              <a:gd name="connsiteX5" fmla="*/ -1 w 2052185"/>
              <a:gd name="connsiteY5" fmla="*/ 677605 h 1355210"/>
              <a:gd name="connsiteX6" fmla="*/ 0 w 2052185"/>
              <a:gd name="connsiteY6" fmla="*/ 677605 h 1355210"/>
              <a:gd name="connsiteX0" fmla="*/ 1 w 2052186"/>
              <a:gd name="connsiteY0" fmla="*/ 677605 h 1372306"/>
              <a:gd name="connsiteX1" fmla="*/ 1026094 w 2052186"/>
              <a:gd name="connsiteY1" fmla="*/ 0 h 1372306"/>
              <a:gd name="connsiteX2" fmla="*/ 2052186 w 2052186"/>
              <a:gd name="connsiteY2" fmla="*/ 0 h 1372306"/>
              <a:gd name="connsiteX3" fmla="*/ 2001736 w 2052186"/>
              <a:gd name="connsiteY3" fmla="*/ 1097309 h 1372306"/>
              <a:gd name="connsiteX4" fmla="*/ 1026093 w 2052186"/>
              <a:gd name="connsiteY4" fmla="*/ 1355210 h 1372306"/>
              <a:gd name="connsiteX5" fmla="*/ 0 w 2052186"/>
              <a:gd name="connsiteY5" fmla="*/ 677605 h 1372306"/>
              <a:gd name="connsiteX6" fmla="*/ 1 w 2052186"/>
              <a:gd name="connsiteY6" fmla="*/ 677605 h 1372306"/>
              <a:gd name="connsiteX0" fmla="*/ 1 w 2052186"/>
              <a:gd name="connsiteY0" fmla="*/ 677605 h 1355210"/>
              <a:gd name="connsiteX1" fmla="*/ 1026094 w 2052186"/>
              <a:gd name="connsiteY1" fmla="*/ 0 h 1355210"/>
              <a:gd name="connsiteX2" fmla="*/ 2052186 w 2052186"/>
              <a:gd name="connsiteY2" fmla="*/ 0 h 1355210"/>
              <a:gd name="connsiteX3" fmla="*/ 2001736 w 2052186"/>
              <a:gd name="connsiteY3" fmla="*/ 1097309 h 1355210"/>
              <a:gd name="connsiteX4" fmla="*/ 1026093 w 2052186"/>
              <a:gd name="connsiteY4" fmla="*/ 1355210 h 1355210"/>
              <a:gd name="connsiteX5" fmla="*/ 0 w 2052186"/>
              <a:gd name="connsiteY5" fmla="*/ 677605 h 1355210"/>
              <a:gd name="connsiteX6" fmla="*/ 1 w 2052186"/>
              <a:gd name="connsiteY6" fmla="*/ 677605 h 1355210"/>
              <a:gd name="connsiteX0" fmla="*/ 1 w 2052186"/>
              <a:gd name="connsiteY0" fmla="*/ 677605 h 1355210"/>
              <a:gd name="connsiteX1" fmla="*/ 1026094 w 2052186"/>
              <a:gd name="connsiteY1" fmla="*/ 0 h 1355210"/>
              <a:gd name="connsiteX2" fmla="*/ 2052186 w 2052186"/>
              <a:gd name="connsiteY2" fmla="*/ 0 h 1355210"/>
              <a:gd name="connsiteX3" fmla="*/ 1985267 w 2052186"/>
              <a:gd name="connsiteY3" fmla="*/ 1127445 h 1355210"/>
              <a:gd name="connsiteX4" fmla="*/ 1026093 w 2052186"/>
              <a:gd name="connsiteY4" fmla="*/ 1355210 h 1355210"/>
              <a:gd name="connsiteX5" fmla="*/ 0 w 2052186"/>
              <a:gd name="connsiteY5" fmla="*/ 677605 h 1355210"/>
              <a:gd name="connsiteX6" fmla="*/ 1 w 2052186"/>
              <a:gd name="connsiteY6" fmla="*/ 677605 h 1355210"/>
              <a:gd name="connsiteX0" fmla="*/ 65669 w 2117854"/>
              <a:gd name="connsiteY0" fmla="*/ 677605 h 1354150"/>
              <a:gd name="connsiteX1" fmla="*/ 1091762 w 2117854"/>
              <a:gd name="connsiteY1" fmla="*/ 0 h 1354150"/>
              <a:gd name="connsiteX2" fmla="*/ 2117854 w 2117854"/>
              <a:gd name="connsiteY2" fmla="*/ 0 h 1354150"/>
              <a:gd name="connsiteX3" fmla="*/ 2050935 w 2117854"/>
              <a:gd name="connsiteY3" fmla="*/ 1127445 h 1354150"/>
              <a:gd name="connsiteX4" fmla="*/ 359500 w 2117854"/>
              <a:gd name="connsiteY4" fmla="*/ 1354150 h 1354150"/>
              <a:gd name="connsiteX5" fmla="*/ 65668 w 2117854"/>
              <a:gd name="connsiteY5" fmla="*/ 677605 h 1354150"/>
              <a:gd name="connsiteX6" fmla="*/ 65669 w 2117854"/>
              <a:gd name="connsiteY6" fmla="*/ 677605 h 1354150"/>
              <a:gd name="connsiteX0" fmla="*/ 462499 w 2117854"/>
              <a:gd name="connsiteY0" fmla="*/ 195553 h 1453450"/>
              <a:gd name="connsiteX1" fmla="*/ 1091762 w 2117854"/>
              <a:gd name="connsiteY1" fmla="*/ 99300 h 1453450"/>
              <a:gd name="connsiteX2" fmla="*/ 2117854 w 2117854"/>
              <a:gd name="connsiteY2" fmla="*/ 99300 h 1453450"/>
              <a:gd name="connsiteX3" fmla="*/ 2050935 w 2117854"/>
              <a:gd name="connsiteY3" fmla="*/ 1226745 h 1453450"/>
              <a:gd name="connsiteX4" fmla="*/ 359500 w 2117854"/>
              <a:gd name="connsiteY4" fmla="*/ 1453450 h 1453450"/>
              <a:gd name="connsiteX5" fmla="*/ 65668 w 2117854"/>
              <a:gd name="connsiteY5" fmla="*/ 776905 h 1453450"/>
              <a:gd name="connsiteX6" fmla="*/ 462499 w 2117854"/>
              <a:gd name="connsiteY6" fmla="*/ 195553 h 1453450"/>
              <a:gd name="connsiteX0" fmla="*/ 65668 w 2117854"/>
              <a:gd name="connsiteY0" fmla="*/ 677605 h 1354150"/>
              <a:gd name="connsiteX1" fmla="*/ 1091762 w 2117854"/>
              <a:gd name="connsiteY1" fmla="*/ 0 h 1354150"/>
              <a:gd name="connsiteX2" fmla="*/ 2117854 w 2117854"/>
              <a:gd name="connsiteY2" fmla="*/ 0 h 1354150"/>
              <a:gd name="connsiteX3" fmla="*/ 2050935 w 2117854"/>
              <a:gd name="connsiteY3" fmla="*/ 1127445 h 1354150"/>
              <a:gd name="connsiteX4" fmla="*/ 359500 w 2117854"/>
              <a:gd name="connsiteY4" fmla="*/ 1354150 h 1354150"/>
              <a:gd name="connsiteX5" fmla="*/ 65668 w 2117854"/>
              <a:gd name="connsiteY5" fmla="*/ 677605 h 1354150"/>
              <a:gd name="connsiteX0" fmla="*/ 65668 w 2117854"/>
              <a:gd name="connsiteY0" fmla="*/ 1145071 h 1821616"/>
              <a:gd name="connsiteX1" fmla="*/ 1684398 w 2117854"/>
              <a:gd name="connsiteY1" fmla="*/ 0 h 1821616"/>
              <a:gd name="connsiteX2" fmla="*/ 2117854 w 2117854"/>
              <a:gd name="connsiteY2" fmla="*/ 467466 h 1821616"/>
              <a:gd name="connsiteX3" fmla="*/ 2050935 w 2117854"/>
              <a:gd name="connsiteY3" fmla="*/ 1594911 h 1821616"/>
              <a:gd name="connsiteX4" fmla="*/ 359500 w 2117854"/>
              <a:gd name="connsiteY4" fmla="*/ 1821616 h 1821616"/>
              <a:gd name="connsiteX5" fmla="*/ 65668 w 2117854"/>
              <a:gd name="connsiteY5" fmla="*/ 1145071 h 1821616"/>
              <a:gd name="connsiteX0" fmla="*/ 65668 w 2117854"/>
              <a:gd name="connsiteY0" fmla="*/ 941570 h 1618115"/>
              <a:gd name="connsiteX1" fmla="*/ 1855315 w 2117854"/>
              <a:gd name="connsiteY1" fmla="*/ 0 h 1618115"/>
              <a:gd name="connsiteX2" fmla="*/ 2117854 w 2117854"/>
              <a:gd name="connsiteY2" fmla="*/ 263965 h 1618115"/>
              <a:gd name="connsiteX3" fmla="*/ 2050935 w 2117854"/>
              <a:gd name="connsiteY3" fmla="*/ 1391410 h 1618115"/>
              <a:gd name="connsiteX4" fmla="*/ 359500 w 2117854"/>
              <a:gd name="connsiteY4" fmla="*/ 1618115 h 1618115"/>
              <a:gd name="connsiteX5" fmla="*/ 65668 w 2117854"/>
              <a:gd name="connsiteY5" fmla="*/ 941570 h 1618115"/>
              <a:gd name="connsiteX0" fmla="*/ 65668 w 2350632"/>
              <a:gd name="connsiteY0" fmla="*/ 941570 h 1618115"/>
              <a:gd name="connsiteX1" fmla="*/ 1855315 w 2350632"/>
              <a:gd name="connsiteY1" fmla="*/ 0 h 1618115"/>
              <a:gd name="connsiteX2" fmla="*/ 2350632 w 2350632"/>
              <a:gd name="connsiteY2" fmla="*/ 549439 h 1618115"/>
              <a:gd name="connsiteX3" fmla="*/ 2050935 w 2350632"/>
              <a:gd name="connsiteY3" fmla="*/ 1391410 h 1618115"/>
              <a:gd name="connsiteX4" fmla="*/ 359500 w 2350632"/>
              <a:gd name="connsiteY4" fmla="*/ 1618115 h 1618115"/>
              <a:gd name="connsiteX5" fmla="*/ 65668 w 2350632"/>
              <a:gd name="connsiteY5" fmla="*/ 941570 h 1618115"/>
              <a:gd name="connsiteX0" fmla="*/ 65668 w 2536992"/>
              <a:gd name="connsiteY0" fmla="*/ 941570 h 1618115"/>
              <a:gd name="connsiteX1" fmla="*/ 1855315 w 2536992"/>
              <a:gd name="connsiteY1" fmla="*/ 0 h 1618115"/>
              <a:gd name="connsiteX2" fmla="*/ 2350632 w 2536992"/>
              <a:gd name="connsiteY2" fmla="*/ 549439 h 1618115"/>
              <a:gd name="connsiteX3" fmla="*/ 2536992 w 2536992"/>
              <a:gd name="connsiteY3" fmla="*/ 1326737 h 1618115"/>
              <a:gd name="connsiteX4" fmla="*/ 359500 w 2536992"/>
              <a:gd name="connsiteY4" fmla="*/ 1618115 h 1618115"/>
              <a:gd name="connsiteX5" fmla="*/ 65668 w 2536992"/>
              <a:gd name="connsiteY5" fmla="*/ 941570 h 1618115"/>
              <a:gd name="connsiteX0" fmla="*/ 65668 w 2441309"/>
              <a:gd name="connsiteY0" fmla="*/ 941570 h 1618115"/>
              <a:gd name="connsiteX1" fmla="*/ 1855315 w 2441309"/>
              <a:gd name="connsiteY1" fmla="*/ 0 h 1618115"/>
              <a:gd name="connsiteX2" fmla="*/ 2350632 w 2441309"/>
              <a:gd name="connsiteY2" fmla="*/ 549439 h 1618115"/>
              <a:gd name="connsiteX3" fmla="*/ 2441309 w 2441309"/>
              <a:gd name="connsiteY3" fmla="*/ 1357022 h 1618115"/>
              <a:gd name="connsiteX4" fmla="*/ 359500 w 2441309"/>
              <a:gd name="connsiteY4" fmla="*/ 1618115 h 1618115"/>
              <a:gd name="connsiteX5" fmla="*/ 65668 w 2441309"/>
              <a:gd name="connsiteY5" fmla="*/ 941570 h 1618115"/>
              <a:gd name="connsiteX0" fmla="*/ 413114 w 2289609"/>
              <a:gd name="connsiteY0" fmla="*/ 777392 h 1618115"/>
              <a:gd name="connsiteX1" fmla="*/ 1703615 w 2289609"/>
              <a:gd name="connsiteY1" fmla="*/ 0 h 1618115"/>
              <a:gd name="connsiteX2" fmla="*/ 2198932 w 2289609"/>
              <a:gd name="connsiteY2" fmla="*/ 549439 h 1618115"/>
              <a:gd name="connsiteX3" fmla="*/ 2289609 w 2289609"/>
              <a:gd name="connsiteY3" fmla="*/ 1357022 h 1618115"/>
              <a:gd name="connsiteX4" fmla="*/ 207800 w 2289609"/>
              <a:gd name="connsiteY4" fmla="*/ 1618115 h 1618115"/>
              <a:gd name="connsiteX5" fmla="*/ 413114 w 2289609"/>
              <a:gd name="connsiteY5" fmla="*/ 777392 h 1618115"/>
              <a:gd name="connsiteX0" fmla="*/ 413114 w 2289609"/>
              <a:gd name="connsiteY0" fmla="*/ 777392 h 1618115"/>
              <a:gd name="connsiteX1" fmla="*/ 1703615 w 2289609"/>
              <a:gd name="connsiteY1" fmla="*/ 0 h 1618115"/>
              <a:gd name="connsiteX2" fmla="*/ 2198932 w 2289609"/>
              <a:gd name="connsiteY2" fmla="*/ 549439 h 1618115"/>
              <a:gd name="connsiteX3" fmla="*/ 2289609 w 2289609"/>
              <a:gd name="connsiteY3" fmla="*/ 1357022 h 1618115"/>
              <a:gd name="connsiteX4" fmla="*/ 207800 w 2289609"/>
              <a:gd name="connsiteY4" fmla="*/ 1618115 h 1618115"/>
              <a:gd name="connsiteX5" fmla="*/ 413114 w 2289609"/>
              <a:gd name="connsiteY5" fmla="*/ 777392 h 1618115"/>
              <a:gd name="connsiteX0" fmla="*/ 413114 w 2289609"/>
              <a:gd name="connsiteY0" fmla="*/ 777392 h 1618115"/>
              <a:gd name="connsiteX1" fmla="*/ 1703615 w 2289609"/>
              <a:gd name="connsiteY1" fmla="*/ 0 h 1618115"/>
              <a:gd name="connsiteX2" fmla="*/ 2198932 w 2289609"/>
              <a:gd name="connsiteY2" fmla="*/ 549439 h 1618115"/>
              <a:gd name="connsiteX3" fmla="*/ 2289609 w 2289609"/>
              <a:gd name="connsiteY3" fmla="*/ 1357022 h 1618115"/>
              <a:gd name="connsiteX4" fmla="*/ 207800 w 2289609"/>
              <a:gd name="connsiteY4" fmla="*/ 1618115 h 1618115"/>
              <a:gd name="connsiteX5" fmla="*/ 413114 w 2289609"/>
              <a:gd name="connsiteY5" fmla="*/ 777392 h 1618115"/>
              <a:gd name="connsiteX0" fmla="*/ 454959 w 2331454"/>
              <a:gd name="connsiteY0" fmla="*/ 777392 h 1618115"/>
              <a:gd name="connsiteX1" fmla="*/ 1745460 w 2331454"/>
              <a:gd name="connsiteY1" fmla="*/ 0 h 1618115"/>
              <a:gd name="connsiteX2" fmla="*/ 2240777 w 2331454"/>
              <a:gd name="connsiteY2" fmla="*/ 549439 h 1618115"/>
              <a:gd name="connsiteX3" fmla="*/ 2331454 w 2331454"/>
              <a:gd name="connsiteY3" fmla="*/ 1357022 h 1618115"/>
              <a:gd name="connsiteX4" fmla="*/ 249645 w 2331454"/>
              <a:gd name="connsiteY4" fmla="*/ 1618115 h 1618115"/>
              <a:gd name="connsiteX5" fmla="*/ 454959 w 2331454"/>
              <a:gd name="connsiteY5" fmla="*/ 777392 h 1618115"/>
              <a:gd name="connsiteX0" fmla="*/ 454959 w 2331454"/>
              <a:gd name="connsiteY0" fmla="*/ 777392 h 1618115"/>
              <a:gd name="connsiteX1" fmla="*/ 1745460 w 2331454"/>
              <a:gd name="connsiteY1" fmla="*/ 0 h 1618115"/>
              <a:gd name="connsiteX2" fmla="*/ 2240777 w 2331454"/>
              <a:gd name="connsiteY2" fmla="*/ 549439 h 1618115"/>
              <a:gd name="connsiteX3" fmla="*/ 2331454 w 2331454"/>
              <a:gd name="connsiteY3" fmla="*/ 1357022 h 1618115"/>
              <a:gd name="connsiteX4" fmla="*/ 249645 w 2331454"/>
              <a:gd name="connsiteY4" fmla="*/ 1618115 h 1618115"/>
              <a:gd name="connsiteX5" fmla="*/ 454959 w 2331454"/>
              <a:gd name="connsiteY5" fmla="*/ 777392 h 1618115"/>
              <a:gd name="connsiteX0" fmla="*/ 454959 w 2331454"/>
              <a:gd name="connsiteY0" fmla="*/ 777392 h 1618115"/>
              <a:gd name="connsiteX1" fmla="*/ 1745460 w 2331454"/>
              <a:gd name="connsiteY1" fmla="*/ 0 h 1618115"/>
              <a:gd name="connsiteX2" fmla="*/ 2240777 w 2331454"/>
              <a:gd name="connsiteY2" fmla="*/ 549439 h 1618115"/>
              <a:gd name="connsiteX3" fmla="*/ 2331454 w 2331454"/>
              <a:gd name="connsiteY3" fmla="*/ 1357022 h 1618115"/>
              <a:gd name="connsiteX4" fmla="*/ 249645 w 2331454"/>
              <a:gd name="connsiteY4" fmla="*/ 1618115 h 1618115"/>
              <a:gd name="connsiteX5" fmla="*/ 454959 w 2331454"/>
              <a:gd name="connsiteY5" fmla="*/ 777392 h 1618115"/>
              <a:gd name="connsiteX0" fmla="*/ 454959 w 2331454"/>
              <a:gd name="connsiteY0" fmla="*/ 777392 h 1618115"/>
              <a:gd name="connsiteX1" fmla="*/ 1745460 w 2331454"/>
              <a:gd name="connsiteY1" fmla="*/ 0 h 1618115"/>
              <a:gd name="connsiteX2" fmla="*/ 2240777 w 2331454"/>
              <a:gd name="connsiteY2" fmla="*/ 549439 h 1618115"/>
              <a:gd name="connsiteX3" fmla="*/ 2331454 w 2331454"/>
              <a:gd name="connsiteY3" fmla="*/ 1357022 h 1618115"/>
              <a:gd name="connsiteX4" fmla="*/ 249645 w 2331454"/>
              <a:gd name="connsiteY4" fmla="*/ 1618115 h 1618115"/>
              <a:gd name="connsiteX5" fmla="*/ 454959 w 2331454"/>
              <a:gd name="connsiteY5" fmla="*/ 777392 h 1618115"/>
              <a:gd name="connsiteX0" fmla="*/ 454959 w 2331454"/>
              <a:gd name="connsiteY0" fmla="*/ 777392 h 1618115"/>
              <a:gd name="connsiteX1" fmla="*/ 1745460 w 2331454"/>
              <a:gd name="connsiteY1" fmla="*/ 0 h 1618115"/>
              <a:gd name="connsiteX2" fmla="*/ 2240777 w 2331454"/>
              <a:gd name="connsiteY2" fmla="*/ 549439 h 1618115"/>
              <a:gd name="connsiteX3" fmla="*/ 2331454 w 2331454"/>
              <a:gd name="connsiteY3" fmla="*/ 1357022 h 1618115"/>
              <a:gd name="connsiteX4" fmla="*/ 249645 w 2331454"/>
              <a:gd name="connsiteY4" fmla="*/ 1618115 h 1618115"/>
              <a:gd name="connsiteX5" fmla="*/ 454959 w 2331454"/>
              <a:gd name="connsiteY5" fmla="*/ 777392 h 1618115"/>
              <a:gd name="connsiteX0" fmla="*/ 454959 w 2331454"/>
              <a:gd name="connsiteY0" fmla="*/ 777392 h 1618115"/>
              <a:gd name="connsiteX1" fmla="*/ 1745460 w 2331454"/>
              <a:gd name="connsiteY1" fmla="*/ 0 h 1618115"/>
              <a:gd name="connsiteX2" fmla="*/ 2269823 w 2331454"/>
              <a:gd name="connsiteY2" fmla="*/ 382963 h 1618115"/>
              <a:gd name="connsiteX3" fmla="*/ 2331454 w 2331454"/>
              <a:gd name="connsiteY3" fmla="*/ 1357022 h 1618115"/>
              <a:gd name="connsiteX4" fmla="*/ 249645 w 2331454"/>
              <a:gd name="connsiteY4" fmla="*/ 1618115 h 1618115"/>
              <a:gd name="connsiteX5" fmla="*/ 454959 w 2331454"/>
              <a:gd name="connsiteY5" fmla="*/ 777392 h 1618115"/>
              <a:gd name="connsiteX0" fmla="*/ 710811 w 2587306"/>
              <a:gd name="connsiteY0" fmla="*/ 777392 h 1634973"/>
              <a:gd name="connsiteX1" fmla="*/ 2001312 w 2587306"/>
              <a:gd name="connsiteY1" fmla="*/ 0 h 1634973"/>
              <a:gd name="connsiteX2" fmla="*/ 2525675 w 2587306"/>
              <a:gd name="connsiteY2" fmla="*/ 382963 h 1634973"/>
              <a:gd name="connsiteX3" fmla="*/ 2587306 w 2587306"/>
              <a:gd name="connsiteY3" fmla="*/ 1357022 h 1634973"/>
              <a:gd name="connsiteX4" fmla="*/ 190074 w 2587306"/>
              <a:gd name="connsiteY4" fmla="*/ 1634973 h 1634973"/>
              <a:gd name="connsiteX5" fmla="*/ 710811 w 2587306"/>
              <a:gd name="connsiteY5" fmla="*/ 777392 h 1634973"/>
              <a:gd name="connsiteX0" fmla="*/ 710811 w 2587306"/>
              <a:gd name="connsiteY0" fmla="*/ 777392 h 1634973"/>
              <a:gd name="connsiteX1" fmla="*/ 2001312 w 2587306"/>
              <a:gd name="connsiteY1" fmla="*/ 0 h 1634973"/>
              <a:gd name="connsiteX2" fmla="*/ 2525675 w 2587306"/>
              <a:gd name="connsiteY2" fmla="*/ 382963 h 1634973"/>
              <a:gd name="connsiteX3" fmla="*/ 2587306 w 2587306"/>
              <a:gd name="connsiteY3" fmla="*/ 1357022 h 1634973"/>
              <a:gd name="connsiteX4" fmla="*/ 190074 w 2587306"/>
              <a:gd name="connsiteY4" fmla="*/ 1634973 h 1634973"/>
              <a:gd name="connsiteX5" fmla="*/ 710811 w 2587306"/>
              <a:gd name="connsiteY5" fmla="*/ 777392 h 1634973"/>
              <a:gd name="connsiteX0" fmla="*/ 710811 w 2679786"/>
              <a:gd name="connsiteY0" fmla="*/ 777392 h 1634973"/>
              <a:gd name="connsiteX1" fmla="*/ 2001312 w 2679786"/>
              <a:gd name="connsiteY1" fmla="*/ 0 h 1634973"/>
              <a:gd name="connsiteX2" fmla="*/ 2525675 w 2679786"/>
              <a:gd name="connsiteY2" fmla="*/ 382963 h 1634973"/>
              <a:gd name="connsiteX3" fmla="*/ 2679786 w 2679786"/>
              <a:gd name="connsiteY3" fmla="*/ 1414442 h 1634973"/>
              <a:gd name="connsiteX4" fmla="*/ 190074 w 2679786"/>
              <a:gd name="connsiteY4" fmla="*/ 1634973 h 1634973"/>
              <a:gd name="connsiteX5" fmla="*/ 710811 w 2679786"/>
              <a:gd name="connsiteY5" fmla="*/ 777392 h 1634973"/>
              <a:gd name="connsiteX0" fmla="*/ 710811 w 2679786"/>
              <a:gd name="connsiteY0" fmla="*/ 777392 h 1634973"/>
              <a:gd name="connsiteX1" fmla="*/ 2001312 w 2679786"/>
              <a:gd name="connsiteY1" fmla="*/ 0 h 1634973"/>
              <a:gd name="connsiteX2" fmla="*/ 2525675 w 2679786"/>
              <a:gd name="connsiteY2" fmla="*/ 382963 h 1634973"/>
              <a:gd name="connsiteX3" fmla="*/ 2679786 w 2679786"/>
              <a:gd name="connsiteY3" fmla="*/ 1414442 h 1634973"/>
              <a:gd name="connsiteX4" fmla="*/ 190074 w 2679786"/>
              <a:gd name="connsiteY4" fmla="*/ 1634973 h 1634973"/>
              <a:gd name="connsiteX5" fmla="*/ 710811 w 2679786"/>
              <a:gd name="connsiteY5" fmla="*/ 777392 h 1634973"/>
              <a:gd name="connsiteX0" fmla="*/ 520737 w 2489712"/>
              <a:gd name="connsiteY0" fmla="*/ 777392 h 1634973"/>
              <a:gd name="connsiteX1" fmla="*/ 1811238 w 2489712"/>
              <a:gd name="connsiteY1" fmla="*/ 0 h 1634973"/>
              <a:gd name="connsiteX2" fmla="*/ 2335601 w 2489712"/>
              <a:gd name="connsiteY2" fmla="*/ 382963 h 1634973"/>
              <a:gd name="connsiteX3" fmla="*/ 2489712 w 2489712"/>
              <a:gd name="connsiteY3" fmla="*/ 1414442 h 1634973"/>
              <a:gd name="connsiteX4" fmla="*/ 0 w 2489712"/>
              <a:gd name="connsiteY4" fmla="*/ 1634973 h 1634973"/>
              <a:gd name="connsiteX5" fmla="*/ 520737 w 2489712"/>
              <a:gd name="connsiteY5" fmla="*/ 777392 h 1634973"/>
              <a:gd name="connsiteX0" fmla="*/ 915888 w 2489712"/>
              <a:gd name="connsiteY0" fmla="*/ 797221 h 1634973"/>
              <a:gd name="connsiteX1" fmla="*/ 1811238 w 2489712"/>
              <a:gd name="connsiteY1" fmla="*/ 0 h 1634973"/>
              <a:gd name="connsiteX2" fmla="*/ 2335601 w 2489712"/>
              <a:gd name="connsiteY2" fmla="*/ 382963 h 1634973"/>
              <a:gd name="connsiteX3" fmla="*/ 2489712 w 2489712"/>
              <a:gd name="connsiteY3" fmla="*/ 1414442 h 1634973"/>
              <a:gd name="connsiteX4" fmla="*/ 0 w 2489712"/>
              <a:gd name="connsiteY4" fmla="*/ 1634973 h 1634973"/>
              <a:gd name="connsiteX5" fmla="*/ 915888 w 2489712"/>
              <a:gd name="connsiteY5" fmla="*/ 797221 h 1634973"/>
              <a:gd name="connsiteX0" fmla="*/ 971062 w 2489712"/>
              <a:gd name="connsiteY0" fmla="*/ 803287 h 1634973"/>
              <a:gd name="connsiteX1" fmla="*/ 1811238 w 2489712"/>
              <a:gd name="connsiteY1" fmla="*/ 0 h 1634973"/>
              <a:gd name="connsiteX2" fmla="*/ 2335601 w 2489712"/>
              <a:gd name="connsiteY2" fmla="*/ 382963 h 1634973"/>
              <a:gd name="connsiteX3" fmla="*/ 2489712 w 2489712"/>
              <a:gd name="connsiteY3" fmla="*/ 1414442 h 1634973"/>
              <a:gd name="connsiteX4" fmla="*/ 0 w 2489712"/>
              <a:gd name="connsiteY4" fmla="*/ 1634973 h 1634973"/>
              <a:gd name="connsiteX5" fmla="*/ 971062 w 2489712"/>
              <a:gd name="connsiteY5" fmla="*/ 803287 h 1634973"/>
              <a:gd name="connsiteX0" fmla="*/ 971062 w 2489712"/>
              <a:gd name="connsiteY0" fmla="*/ 803287 h 1634973"/>
              <a:gd name="connsiteX1" fmla="*/ 1811238 w 2489712"/>
              <a:gd name="connsiteY1" fmla="*/ 0 h 1634973"/>
              <a:gd name="connsiteX2" fmla="*/ 2335601 w 2489712"/>
              <a:gd name="connsiteY2" fmla="*/ 382963 h 1634973"/>
              <a:gd name="connsiteX3" fmla="*/ 2489712 w 2489712"/>
              <a:gd name="connsiteY3" fmla="*/ 1414442 h 1634973"/>
              <a:gd name="connsiteX4" fmla="*/ 0 w 2489712"/>
              <a:gd name="connsiteY4" fmla="*/ 1634973 h 1634973"/>
              <a:gd name="connsiteX5" fmla="*/ 971062 w 2489712"/>
              <a:gd name="connsiteY5" fmla="*/ 803287 h 1634973"/>
              <a:gd name="connsiteX0" fmla="*/ 971062 w 2489712"/>
              <a:gd name="connsiteY0" fmla="*/ 803287 h 1634973"/>
              <a:gd name="connsiteX1" fmla="*/ 1811238 w 2489712"/>
              <a:gd name="connsiteY1" fmla="*/ 0 h 1634973"/>
              <a:gd name="connsiteX2" fmla="*/ 2335601 w 2489712"/>
              <a:gd name="connsiteY2" fmla="*/ 382963 h 1634973"/>
              <a:gd name="connsiteX3" fmla="*/ 2489712 w 2489712"/>
              <a:gd name="connsiteY3" fmla="*/ 1414442 h 1634973"/>
              <a:gd name="connsiteX4" fmla="*/ 0 w 2489712"/>
              <a:gd name="connsiteY4" fmla="*/ 1634973 h 1634973"/>
              <a:gd name="connsiteX5" fmla="*/ 971062 w 2489712"/>
              <a:gd name="connsiteY5" fmla="*/ 803287 h 1634973"/>
              <a:gd name="connsiteX0" fmla="*/ 971062 w 2489712"/>
              <a:gd name="connsiteY0" fmla="*/ 803287 h 1634973"/>
              <a:gd name="connsiteX1" fmla="*/ 1811238 w 2489712"/>
              <a:gd name="connsiteY1" fmla="*/ 0 h 1634973"/>
              <a:gd name="connsiteX2" fmla="*/ 2335601 w 2489712"/>
              <a:gd name="connsiteY2" fmla="*/ 382963 h 1634973"/>
              <a:gd name="connsiteX3" fmla="*/ 2489712 w 2489712"/>
              <a:gd name="connsiteY3" fmla="*/ 1414442 h 1634973"/>
              <a:gd name="connsiteX4" fmla="*/ 0 w 2489712"/>
              <a:gd name="connsiteY4" fmla="*/ 1634973 h 1634973"/>
              <a:gd name="connsiteX5" fmla="*/ 971062 w 2489712"/>
              <a:gd name="connsiteY5" fmla="*/ 803287 h 1634973"/>
              <a:gd name="connsiteX0" fmla="*/ 1233893 w 2489712"/>
              <a:gd name="connsiteY0" fmla="*/ 561576 h 1634973"/>
              <a:gd name="connsiteX1" fmla="*/ 1811238 w 2489712"/>
              <a:gd name="connsiteY1" fmla="*/ 0 h 1634973"/>
              <a:gd name="connsiteX2" fmla="*/ 2335601 w 2489712"/>
              <a:gd name="connsiteY2" fmla="*/ 382963 h 1634973"/>
              <a:gd name="connsiteX3" fmla="*/ 2489712 w 2489712"/>
              <a:gd name="connsiteY3" fmla="*/ 1414442 h 1634973"/>
              <a:gd name="connsiteX4" fmla="*/ 0 w 2489712"/>
              <a:gd name="connsiteY4" fmla="*/ 1634973 h 1634973"/>
              <a:gd name="connsiteX5" fmla="*/ 1233893 w 2489712"/>
              <a:gd name="connsiteY5" fmla="*/ 561576 h 1634973"/>
              <a:gd name="connsiteX0" fmla="*/ 1233893 w 2489712"/>
              <a:gd name="connsiteY0" fmla="*/ 561576 h 1634973"/>
              <a:gd name="connsiteX1" fmla="*/ 1811238 w 2489712"/>
              <a:gd name="connsiteY1" fmla="*/ 0 h 1634973"/>
              <a:gd name="connsiteX2" fmla="*/ 2335601 w 2489712"/>
              <a:gd name="connsiteY2" fmla="*/ 382963 h 1634973"/>
              <a:gd name="connsiteX3" fmla="*/ 2489712 w 2489712"/>
              <a:gd name="connsiteY3" fmla="*/ 1414442 h 1634973"/>
              <a:gd name="connsiteX4" fmla="*/ 0 w 2489712"/>
              <a:gd name="connsiteY4" fmla="*/ 1634973 h 1634973"/>
              <a:gd name="connsiteX5" fmla="*/ 1233893 w 2489712"/>
              <a:gd name="connsiteY5" fmla="*/ 561576 h 1634973"/>
              <a:gd name="connsiteX0" fmla="*/ 1233893 w 2489712"/>
              <a:gd name="connsiteY0" fmla="*/ 414204 h 1487601"/>
              <a:gd name="connsiteX1" fmla="*/ 1999067 w 2489712"/>
              <a:gd name="connsiteY1" fmla="*/ 0 h 1487601"/>
              <a:gd name="connsiteX2" fmla="*/ 2335601 w 2489712"/>
              <a:gd name="connsiteY2" fmla="*/ 235591 h 1487601"/>
              <a:gd name="connsiteX3" fmla="*/ 2489712 w 2489712"/>
              <a:gd name="connsiteY3" fmla="*/ 1267070 h 1487601"/>
              <a:gd name="connsiteX4" fmla="*/ 0 w 2489712"/>
              <a:gd name="connsiteY4" fmla="*/ 1487601 h 1487601"/>
              <a:gd name="connsiteX5" fmla="*/ 1233893 w 2489712"/>
              <a:gd name="connsiteY5" fmla="*/ 414204 h 1487601"/>
              <a:gd name="connsiteX0" fmla="*/ 1233893 w 2489712"/>
              <a:gd name="connsiteY0" fmla="*/ 414204 h 1487601"/>
              <a:gd name="connsiteX1" fmla="*/ 1999067 w 2489712"/>
              <a:gd name="connsiteY1" fmla="*/ 0 h 1487601"/>
              <a:gd name="connsiteX2" fmla="*/ 2335601 w 2489712"/>
              <a:gd name="connsiteY2" fmla="*/ 235591 h 1487601"/>
              <a:gd name="connsiteX3" fmla="*/ 2489712 w 2489712"/>
              <a:gd name="connsiteY3" fmla="*/ 1267070 h 1487601"/>
              <a:gd name="connsiteX4" fmla="*/ 0 w 2489712"/>
              <a:gd name="connsiteY4" fmla="*/ 1487601 h 1487601"/>
              <a:gd name="connsiteX5" fmla="*/ 1233893 w 2489712"/>
              <a:gd name="connsiteY5" fmla="*/ 414204 h 1487601"/>
              <a:gd name="connsiteX0" fmla="*/ 1233893 w 2489712"/>
              <a:gd name="connsiteY0" fmla="*/ 410383 h 1483780"/>
              <a:gd name="connsiteX1" fmla="*/ 1955692 w 2489712"/>
              <a:gd name="connsiteY1" fmla="*/ 0 h 1483780"/>
              <a:gd name="connsiteX2" fmla="*/ 2335601 w 2489712"/>
              <a:gd name="connsiteY2" fmla="*/ 231770 h 1483780"/>
              <a:gd name="connsiteX3" fmla="*/ 2489712 w 2489712"/>
              <a:gd name="connsiteY3" fmla="*/ 1263249 h 1483780"/>
              <a:gd name="connsiteX4" fmla="*/ 0 w 2489712"/>
              <a:gd name="connsiteY4" fmla="*/ 1483780 h 1483780"/>
              <a:gd name="connsiteX5" fmla="*/ 1233893 w 2489712"/>
              <a:gd name="connsiteY5" fmla="*/ 410383 h 1483780"/>
              <a:gd name="connsiteX0" fmla="*/ 1233893 w 2489712"/>
              <a:gd name="connsiteY0" fmla="*/ 410383 h 1483780"/>
              <a:gd name="connsiteX1" fmla="*/ 1955692 w 2489712"/>
              <a:gd name="connsiteY1" fmla="*/ 0 h 1483780"/>
              <a:gd name="connsiteX2" fmla="*/ 2335601 w 2489712"/>
              <a:gd name="connsiteY2" fmla="*/ 231770 h 1483780"/>
              <a:gd name="connsiteX3" fmla="*/ 2489712 w 2489712"/>
              <a:gd name="connsiteY3" fmla="*/ 1263249 h 1483780"/>
              <a:gd name="connsiteX4" fmla="*/ 0 w 2489712"/>
              <a:gd name="connsiteY4" fmla="*/ 1483780 h 1483780"/>
              <a:gd name="connsiteX5" fmla="*/ 1233893 w 2489712"/>
              <a:gd name="connsiteY5" fmla="*/ 410383 h 1483780"/>
              <a:gd name="connsiteX0" fmla="*/ 1233893 w 2489712"/>
              <a:gd name="connsiteY0" fmla="*/ 437967 h 1511364"/>
              <a:gd name="connsiteX1" fmla="*/ 1955692 w 2489712"/>
              <a:gd name="connsiteY1" fmla="*/ 27584 h 1511364"/>
              <a:gd name="connsiteX2" fmla="*/ 2213147 w 2489712"/>
              <a:gd name="connsiteY2" fmla="*/ 52899 h 1511364"/>
              <a:gd name="connsiteX3" fmla="*/ 2335601 w 2489712"/>
              <a:gd name="connsiteY3" fmla="*/ 259354 h 1511364"/>
              <a:gd name="connsiteX4" fmla="*/ 2489712 w 2489712"/>
              <a:gd name="connsiteY4" fmla="*/ 1290833 h 1511364"/>
              <a:gd name="connsiteX5" fmla="*/ 0 w 2489712"/>
              <a:gd name="connsiteY5" fmla="*/ 1511364 h 1511364"/>
              <a:gd name="connsiteX6" fmla="*/ 1233893 w 2489712"/>
              <a:gd name="connsiteY6" fmla="*/ 437967 h 1511364"/>
              <a:gd name="connsiteX0" fmla="*/ 1233893 w 2489712"/>
              <a:gd name="connsiteY0" fmla="*/ 410383 h 1483780"/>
              <a:gd name="connsiteX1" fmla="*/ 1955692 w 2489712"/>
              <a:gd name="connsiteY1" fmla="*/ 0 h 1483780"/>
              <a:gd name="connsiteX2" fmla="*/ 2213147 w 2489712"/>
              <a:gd name="connsiteY2" fmla="*/ 25315 h 1483780"/>
              <a:gd name="connsiteX3" fmla="*/ 2335601 w 2489712"/>
              <a:gd name="connsiteY3" fmla="*/ 231770 h 1483780"/>
              <a:gd name="connsiteX4" fmla="*/ 2489712 w 2489712"/>
              <a:gd name="connsiteY4" fmla="*/ 1263249 h 1483780"/>
              <a:gd name="connsiteX5" fmla="*/ 0 w 2489712"/>
              <a:gd name="connsiteY5" fmla="*/ 1483780 h 1483780"/>
              <a:gd name="connsiteX6" fmla="*/ 1233893 w 2489712"/>
              <a:gd name="connsiteY6" fmla="*/ 410383 h 1483780"/>
              <a:gd name="connsiteX0" fmla="*/ 1233893 w 2489712"/>
              <a:gd name="connsiteY0" fmla="*/ 470784 h 1544181"/>
              <a:gd name="connsiteX1" fmla="*/ 1955692 w 2489712"/>
              <a:gd name="connsiteY1" fmla="*/ 60401 h 1544181"/>
              <a:gd name="connsiteX2" fmla="*/ 2184042 w 2489712"/>
              <a:gd name="connsiteY2" fmla="*/ 8598 h 1544181"/>
              <a:gd name="connsiteX3" fmla="*/ 2335601 w 2489712"/>
              <a:gd name="connsiteY3" fmla="*/ 292171 h 1544181"/>
              <a:gd name="connsiteX4" fmla="*/ 2489712 w 2489712"/>
              <a:gd name="connsiteY4" fmla="*/ 1323650 h 1544181"/>
              <a:gd name="connsiteX5" fmla="*/ 0 w 2489712"/>
              <a:gd name="connsiteY5" fmla="*/ 1544181 h 1544181"/>
              <a:gd name="connsiteX6" fmla="*/ 1233893 w 2489712"/>
              <a:gd name="connsiteY6" fmla="*/ 470784 h 1544181"/>
              <a:gd name="connsiteX0" fmla="*/ 1233893 w 3793044"/>
              <a:gd name="connsiteY0" fmla="*/ 470784 h 1544181"/>
              <a:gd name="connsiteX1" fmla="*/ 1955692 w 3793044"/>
              <a:gd name="connsiteY1" fmla="*/ 60401 h 1544181"/>
              <a:gd name="connsiteX2" fmla="*/ 2184042 w 3793044"/>
              <a:gd name="connsiteY2" fmla="*/ 8598 h 1544181"/>
              <a:gd name="connsiteX3" fmla="*/ 2335601 w 3793044"/>
              <a:gd name="connsiteY3" fmla="*/ 292171 h 1544181"/>
              <a:gd name="connsiteX4" fmla="*/ 3793044 w 3793044"/>
              <a:gd name="connsiteY4" fmla="*/ 1212023 h 1544181"/>
              <a:gd name="connsiteX5" fmla="*/ 0 w 3793044"/>
              <a:gd name="connsiteY5" fmla="*/ 1544181 h 1544181"/>
              <a:gd name="connsiteX6" fmla="*/ 1233893 w 3793044"/>
              <a:gd name="connsiteY6" fmla="*/ 470784 h 1544181"/>
              <a:gd name="connsiteX0" fmla="*/ 1233893 w 3793044"/>
              <a:gd name="connsiteY0" fmla="*/ 470784 h 1544181"/>
              <a:gd name="connsiteX1" fmla="*/ 1955692 w 3793044"/>
              <a:gd name="connsiteY1" fmla="*/ 60401 h 1544181"/>
              <a:gd name="connsiteX2" fmla="*/ 2184042 w 3793044"/>
              <a:gd name="connsiteY2" fmla="*/ 8598 h 1544181"/>
              <a:gd name="connsiteX3" fmla="*/ 2627787 w 3793044"/>
              <a:gd name="connsiteY3" fmla="*/ 244121 h 1544181"/>
              <a:gd name="connsiteX4" fmla="*/ 3793044 w 3793044"/>
              <a:gd name="connsiteY4" fmla="*/ 1212023 h 1544181"/>
              <a:gd name="connsiteX5" fmla="*/ 0 w 3793044"/>
              <a:gd name="connsiteY5" fmla="*/ 1544181 h 1544181"/>
              <a:gd name="connsiteX6" fmla="*/ 1233893 w 3793044"/>
              <a:gd name="connsiteY6" fmla="*/ 470784 h 1544181"/>
              <a:gd name="connsiteX0" fmla="*/ 1233893 w 3793044"/>
              <a:gd name="connsiteY0" fmla="*/ 470784 h 1544181"/>
              <a:gd name="connsiteX1" fmla="*/ 1955692 w 3793044"/>
              <a:gd name="connsiteY1" fmla="*/ 60401 h 1544181"/>
              <a:gd name="connsiteX2" fmla="*/ 2184042 w 3793044"/>
              <a:gd name="connsiteY2" fmla="*/ 8598 h 1544181"/>
              <a:gd name="connsiteX3" fmla="*/ 2627787 w 3793044"/>
              <a:gd name="connsiteY3" fmla="*/ 244121 h 1544181"/>
              <a:gd name="connsiteX4" fmla="*/ 3793044 w 3793044"/>
              <a:gd name="connsiteY4" fmla="*/ 1212023 h 1544181"/>
              <a:gd name="connsiteX5" fmla="*/ 0 w 3793044"/>
              <a:gd name="connsiteY5" fmla="*/ 1544181 h 1544181"/>
              <a:gd name="connsiteX6" fmla="*/ 1233893 w 3793044"/>
              <a:gd name="connsiteY6" fmla="*/ 470784 h 1544181"/>
              <a:gd name="connsiteX0" fmla="*/ 1233893 w 3793044"/>
              <a:gd name="connsiteY0" fmla="*/ 470784 h 1544181"/>
              <a:gd name="connsiteX1" fmla="*/ 1955692 w 3793044"/>
              <a:gd name="connsiteY1" fmla="*/ 60401 h 1544181"/>
              <a:gd name="connsiteX2" fmla="*/ 2184042 w 3793044"/>
              <a:gd name="connsiteY2" fmla="*/ 8598 h 1544181"/>
              <a:gd name="connsiteX3" fmla="*/ 2616921 w 3793044"/>
              <a:gd name="connsiteY3" fmla="*/ 120774 h 1544181"/>
              <a:gd name="connsiteX4" fmla="*/ 3793044 w 3793044"/>
              <a:gd name="connsiteY4" fmla="*/ 1212023 h 1544181"/>
              <a:gd name="connsiteX5" fmla="*/ 0 w 3793044"/>
              <a:gd name="connsiteY5" fmla="*/ 1544181 h 1544181"/>
              <a:gd name="connsiteX6" fmla="*/ 1233893 w 3793044"/>
              <a:gd name="connsiteY6" fmla="*/ 470784 h 1544181"/>
              <a:gd name="connsiteX0" fmla="*/ 1233893 w 3793044"/>
              <a:gd name="connsiteY0" fmla="*/ 470784 h 1544181"/>
              <a:gd name="connsiteX1" fmla="*/ 1955692 w 3793044"/>
              <a:gd name="connsiteY1" fmla="*/ 60401 h 1544181"/>
              <a:gd name="connsiteX2" fmla="*/ 2184042 w 3793044"/>
              <a:gd name="connsiteY2" fmla="*/ 8598 h 1544181"/>
              <a:gd name="connsiteX3" fmla="*/ 2616921 w 3793044"/>
              <a:gd name="connsiteY3" fmla="*/ 120774 h 1544181"/>
              <a:gd name="connsiteX4" fmla="*/ 3793044 w 3793044"/>
              <a:gd name="connsiteY4" fmla="*/ 1212023 h 1544181"/>
              <a:gd name="connsiteX5" fmla="*/ 0 w 3793044"/>
              <a:gd name="connsiteY5" fmla="*/ 1544181 h 1544181"/>
              <a:gd name="connsiteX6" fmla="*/ 1233893 w 3793044"/>
              <a:gd name="connsiteY6" fmla="*/ 470784 h 1544181"/>
              <a:gd name="connsiteX0" fmla="*/ 1233893 w 3793044"/>
              <a:gd name="connsiteY0" fmla="*/ 470784 h 1544181"/>
              <a:gd name="connsiteX1" fmla="*/ 1955692 w 3793044"/>
              <a:gd name="connsiteY1" fmla="*/ 60401 h 1544181"/>
              <a:gd name="connsiteX2" fmla="*/ 2184042 w 3793044"/>
              <a:gd name="connsiteY2" fmla="*/ 8598 h 1544181"/>
              <a:gd name="connsiteX3" fmla="*/ 2616921 w 3793044"/>
              <a:gd name="connsiteY3" fmla="*/ 120774 h 1544181"/>
              <a:gd name="connsiteX4" fmla="*/ 3793044 w 3793044"/>
              <a:gd name="connsiteY4" fmla="*/ 1212023 h 1544181"/>
              <a:gd name="connsiteX5" fmla="*/ 0 w 3793044"/>
              <a:gd name="connsiteY5" fmla="*/ 1544181 h 1544181"/>
              <a:gd name="connsiteX6" fmla="*/ 1233893 w 3793044"/>
              <a:gd name="connsiteY6" fmla="*/ 470784 h 1544181"/>
              <a:gd name="connsiteX0" fmla="*/ 1233893 w 3902662"/>
              <a:gd name="connsiteY0" fmla="*/ 470784 h 1544181"/>
              <a:gd name="connsiteX1" fmla="*/ 1955692 w 3902662"/>
              <a:gd name="connsiteY1" fmla="*/ 60401 h 1544181"/>
              <a:gd name="connsiteX2" fmla="*/ 2184042 w 3902662"/>
              <a:gd name="connsiteY2" fmla="*/ 8598 h 1544181"/>
              <a:gd name="connsiteX3" fmla="*/ 2616921 w 3902662"/>
              <a:gd name="connsiteY3" fmla="*/ 120774 h 1544181"/>
              <a:gd name="connsiteX4" fmla="*/ 2907069 w 3902662"/>
              <a:gd name="connsiteY4" fmla="*/ 183951 h 1544181"/>
              <a:gd name="connsiteX5" fmla="*/ 3793044 w 3902662"/>
              <a:gd name="connsiteY5" fmla="*/ 1212023 h 1544181"/>
              <a:gd name="connsiteX6" fmla="*/ 0 w 3902662"/>
              <a:gd name="connsiteY6" fmla="*/ 1544181 h 1544181"/>
              <a:gd name="connsiteX7" fmla="*/ 1233893 w 3902662"/>
              <a:gd name="connsiteY7" fmla="*/ 470784 h 1544181"/>
              <a:gd name="connsiteX0" fmla="*/ 1233893 w 3902662"/>
              <a:gd name="connsiteY0" fmla="*/ 470784 h 1544181"/>
              <a:gd name="connsiteX1" fmla="*/ 1955692 w 3902662"/>
              <a:gd name="connsiteY1" fmla="*/ 60401 h 1544181"/>
              <a:gd name="connsiteX2" fmla="*/ 2184042 w 3902662"/>
              <a:gd name="connsiteY2" fmla="*/ 8598 h 1544181"/>
              <a:gd name="connsiteX3" fmla="*/ 2616921 w 3902662"/>
              <a:gd name="connsiteY3" fmla="*/ 120774 h 1544181"/>
              <a:gd name="connsiteX4" fmla="*/ 2907069 w 3902662"/>
              <a:gd name="connsiteY4" fmla="*/ 183951 h 1544181"/>
              <a:gd name="connsiteX5" fmla="*/ 3793044 w 3902662"/>
              <a:gd name="connsiteY5" fmla="*/ 1212023 h 1544181"/>
              <a:gd name="connsiteX6" fmla="*/ 0 w 3902662"/>
              <a:gd name="connsiteY6" fmla="*/ 1544181 h 1544181"/>
              <a:gd name="connsiteX7" fmla="*/ 1233893 w 3902662"/>
              <a:gd name="connsiteY7" fmla="*/ 470784 h 1544181"/>
              <a:gd name="connsiteX0" fmla="*/ 1233893 w 3931787"/>
              <a:gd name="connsiteY0" fmla="*/ 470784 h 1544181"/>
              <a:gd name="connsiteX1" fmla="*/ 1955692 w 3931787"/>
              <a:gd name="connsiteY1" fmla="*/ 60401 h 1544181"/>
              <a:gd name="connsiteX2" fmla="*/ 2184042 w 3931787"/>
              <a:gd name="connsiteY2" fmla="*/ 8598 h 1544181"/>
              <a:gd name="connsiteX3" fmla="*/ 2616921 w 3931787"/>
              <a:gd name="connsiteY3" fmla="*/ 120774 h 1544181"/>
              <a:gd name="connsiteX4" fmla="*/ 2907069 w 3931787"/>
              <a:gd name="connsiteY4" fmla="*/ 183951 h 1544181"/>
              <a:gd name="connsiteX5" fmla="*/ 3005754 w 3931787"/>
              <a:gd name="connsiteY5" fmla="*/ 254940 h 1544181"/>
              <a:gd name="connsiteX6" fmla="*/ 3793044 w 3931787"/>
              <a:gd name="connsiteY6" fmla="*/ 1212023 h 1544181"/>
              <a:gd name="connsiteX7" fmla="*/ 0 w 3931787"/>
              <a:gd name="connsiteY7" fmla="*/ 1544181 h 1544181"/>
              <a:gd name="connsiteX8" fmla="*/ 1233893 w 3931787"/>
              <a:gd name="connsiteY8" fmla="*/ 470784 h 1544181"/>
              <a:gd name="connsiteX0" fmla="*/ 1233893 w 3931787"/>
              <a:gd name="connsiteY0" fmla="*/ 470784 h 1544181"/>
              <a:gd name="connsiteX1" fmla="*/ 1955692 w 3931787"/>
              <a:gd name="connsiteY1" fmla="*/ 60401 h 1544181"/>
              <a:gd name="connsiteX2" fmla="*/ 2184042 w 3931787"/>
              <a:gd name="connsiteY2" fmla="*/ 8598 h 1544181"/>
              <a:gd name="connsiteX3" fmla="*/ 2616921 w 3931787"/>
              <a:gd name="connsiteY3" fmla="*/ 120774 h 1544181"/>
              <a:gd name="connsiteX4" fmla="*/ 2907069 w 3931787"/>
              <a:gd name="connsiteY4" fmla="*/ 183951 h 1544181"/>
              <a:gd name="connsiteX5" fmla="*/ 3005754 w 3931787"/>
              <a:gd name="connsiteY5" fmla="*/ 254940 h 1544181"/>
              <a:gd name="connsiteX6" fmla="*/ 3793044 w 3931787"/>
              <a:gd name="connsiteY6" fmla="*/ 1212023 h 1544181"/>
              <a:gd name="connsiteX7" fmla="*/ 0 w 3931787"/>
              <a:gd name="connsiteY7" fmla="*/ 1544181 h 1544181"/>
              <a:gd name="connsiteX8" fmla="*/ 1233893 w 3931787"/>
              <a:gd name="connsiteY8" fmla="*/ 470784 h 1544181"/>
              <a:gd name="connsiteX0" fmla="*/ 1233893 w 3931787"/>
              <a:gd name="connsiteY0" fmla="*/ 470784 h 1544181"/>
              <a:gd name="connsiteX1" fmla="*/ 1955692 w 3931787"/>
              <a:gd name="connsiteY1" fmla="*/ 60401 h 1544181"/>
              <a:gd name="connsiteX2" fmla="*/ 2184042 w 3931787"/>
              <a:gd name="connsiteY2" fmla="*/ 8598 h 1544181"/>
              <a:gd name="connsiteX3" fmla="*/ 2616921 w 3931787"/>
              <a:gd name="connsiteY3" fmla="*/ 120774 h 1544181"/>
              <a:gd name="connsiteX4" fmla="*/ 2907069 w 3931787"/>
              <a:gd name="connsiteY4" fmla="*/ 183951 h 1544181"/>
              <a:gd name="connsiteX5" fmla="*/ 3005754 w 3931787"/>
              <a:gd name="connsiteY5" fmla="*/ 254940 h 1544181"/>
              <a:gd name="connsiteX6" fmla="*/ 3793044 w 3931787"/>
              <a:gd name="connsiteY6" fmla="*/ 1212023 h 1544181"/>
              <a:gd name="connsiteX7" fmla="*/ 0 w 3931787"/>
              <a:gd name="connsiteY7" fmla="*/ 1544181 h 1544181"/>
              <a:gd name="connsiteX8" fmla="*/ 1233893 w 3931787"/>
              <a:gd name="connsiteY8" fmla="*/ 470784 h 1544181"/>
              <a:gd name="connsiteX0" fmla="*/ 1233893 w 3976906"/>
              <a:gd name="connsiteY0" fmla="*/ 470784 h 1544181"/>
              <a:gd name="connsiteX1" fmla="*/ 1955692 w 3976906"/>
              <a:gd name="connsiteY1" fmla="*/ 60401 h 1544181"/>
              <a:gd name="connsiteX2" fmla="*/ 2184042 w 3976906"/>
              <a:gd name="connsiteY2" fmla="*/ 8598 h 1544181"/>
              <a:gd name="connsiteX3" fmla="*/ 2616921 w 3976906"/>
              <a:gd name="connsiteY3" fmla="*/ 120774 h 1544181"/>
              <a:gd name="connsiteX4" fmla="*/ 2907069 w 3976906"/>
              <a:gd name="connsiteY4" fmla="*/ 183951 h 1544181"/>
              <a:gd name="connsiteX5" fmla="*/ 3005754 w 3976906"/>
              <a:gd name="connsiteY5" fmla="*/ 254940 h 1544181"/>
              <a:gd name="connsiteX6" fmla="*/ 3391038 w 3976906"/>
              <a:gd name="connsiteY6" fmla="*/ 322992 h 1544181"/>
              <a:gd name="connsiteX7" fmla="*/ 3793044 w 3976906"/>
              <a:gd name="connsiteY7" fmla="*/ 1212023 h 1544181"/>
              <a:gd name="connsiteX8" fmla="*/ 0 w 3976906"/>
              <a:gd name="connsiteY8" fmla="*/ 1544181 h 1544181"/>
              <a:gd name="connsiteX9" fmla="*/ 1233893 w 3976906"/>
              <a:gd name="connsiteY9" fmla="*/ 470784 h 1544181"/>
              <a:gd name="connsiteX0" fmla="*/ 1233893 w 3976906"/>
              <a:gd name="connsiteY0" fmla="*/ 470784 h 1544181"/>
              <a:gd name="connsiteX1" fmla="*/ 1955692 w 3976906"/>
              <a:gd name="connsiteY1" fmla="*/ 60401 h 1544181"/>
              <a:gd name="connsiteX2" fmla="*/ 2184042 w 3976906"/>
              <a:gd name="connsiteY2" fmla="*/ 8598 h 1544181"/>
              <a:gd name="connsiteX3" fmla="*/ 2616921 w 3976906"/>
              <a:gd name="connsiteY3" fmla="*/ 120774 h 1544181"/>
              <a:gd name="connsiteX4" fmla="*/ 2907069 w 3976906"/>
              <a:gd name="connsiteY4" fmla="*/ 183951 h 1544181"/>
              <a:gd name="connsiteX5" fmla="*/ 3005754 w 3976906"/>
              <a:gd name="connsiteY5" fmla="*/ 254940 h 1544181"/>
              <a:gd name="connsiteX6" fmla="*/ 3391038 w 3976906"/>
              <a:gd name="connsiteY6" fmla="*/ 322992 h 1544181"/>
              <a:gd name="connsiteX7" fmla="*/ 3793044 w 3976906"/>
              <a:gd name="connsiteY7" fmla="*/ 1212023 h 1544181"/>
              <a:gd name="connsiteX8" fmla="*/ 0 w 3976906"/>
              <a:gd name="connsiteY8" fmla="*/ 1544181 h 1544181"/>
              <a:gd name="connsiteX9" fmla="*/ 1233893 w 3976906"/>
              <a:gd name="connsiteY9" fmla="*/ 470784 h 1544181"/>
              <a:gd name="connsiteX0" fmla="*/ 1233893 w 4027576"/>
              <a:gd name="connsiteY0" fmla="*/ 470784 h 1544181"/>
              <a:gd name="connsiteX1" fmla="*/ 1955692 w 4027576"/>
              <a:gd name="connsiteY1" fmla="*/ 60401 h 1544181"/>
              <a:gd name="connsiteX2" fmla="*/ 2184042 w 4027576"/>
              <a:gd name="connsiteY2" fmla="*/ 8598 h 1544181"/>
              <a:gd name="connsiteX3" fmla="*/ 2616921 w 4027576"/>
              <a:gd name="connsiteY3" fmla="*/ 120774 h 1544181"/>
              <a:gd name="connsiteX4" fmla="*/ 2907069 w 4027576"/>
              <a:gd name="connsiteY4" fmla="*/ 183951 h 1544181"/>
              <a:gd name="connsiteX5" fmla="*/ 3005754 w 4027576"/>
              <a:gd name="connsiteY5" fmla="*/ 254940 h 1544181"/>
              <a:gd name="connsiteX6" fmla="*/ 3391038 w 4027576"/>
              <a:gd name="connsiteY6" fmla="*/ 322992 h 1544181"/>
              <a:gd name="connsiteX7" fmla="*/ 3793044 w 4027576"/>
              <a:gd name="connsiteY7" fmla="*/ 1212023 h 1544181"/>
              <a:gd name="connsiteX8" fmla="*/ 0 w 4027576"/>
              <a:gd name="connsiteY8" fmla="*/ 1544181 h 1544181"/>
              <a:gd name="connsiteX9" fmla="*/ 1233893 w 4027576"/>
              <a:gd name="connsiteY9" fmla="*/ 470784 h 1544181"/>
              <a:gd name="connsiteX0" fmla="*/ 1233893 w 4122790"/>
              <a:gd name="connsiteY0" fmla="*/ 470784 h 1544181"/>
              <a:gd name="connsiteX1" fmla="*/ 1955692 w 4122790"/>
              <a:gd name="connsiteY1" fmla="*/ 60401 h 1544181"/>
              <a:gd name="connsiteX2" fmla="*/ 2184042 w 4122790"/>
              <a:gd name="connsiteY2" fmla="*/ 8598 h 1544181"/>
              <a:gd name="connsiteX3" fmla="*/ 2616921 w 4122790"/>
              <a:gd name="connsiteY3" fmla="*/ 120774 h 1544181"/>
              <a:gd name="connsiteX4" fmla="*/ 2907069 w 4122790"/>
              <a:gd name="connsiteY4" fmla="*/ 183951 h 1544181"/>
              <a:gd name="connsiteX5" fmla="*/ 3005754 w 4122790"/>
              <a:gd name="connsiteY5" fmla="*/ 254940 h 1544181"/>
              <a:gd name="connsiteX6" fmla="*/ 3391038 w 4122790"/>
              <a:gd name="connsiteY6" fmla="*/ 322992 h 1544181"/>
              <a:gd name="connsiteX7" fmla="*/ 3847987 w 4122790"/>
              <a:gd name="connsiteY7" fmla="*/ 770395 h 1544181"/>
              <a:gd name="connsiteX8" fmla="*/ 3793044 w 4122790"/>
              <a:gd name="connsiteY8" fmla="*/ 1212023 h 1544181"/>
              <a:gd name="connsiteX9" fmla="*/ 0 w 4122790"/>
              <a:gd name="connsiteY9" fmla="*/ 1544181 h 1544181"/>
              <a:gd name="connsiteX10" fmla="*/ 1233893 w 4122790"/>
              <a:gd name="connsiteY10" fmla="*/ 470784 h 1544181"/>
              <a:gd name="connsiteX0" fmla="*/ 1233893 w 3889441"/>
              <a:gd name="connsiteY0" fmla="*/ 470784 h 1544181"/>
              <a:gd name="connsiteX1" fmla="*/ 1955692 w 3889441"/>
              <a:gd name="connsiteY1" fmla="*/ 60401 h 1544181"/>
              <a:gd name="connsiteX2" fmla="*/ 2184042 w 3889441"/>
              <a:gd name="connsiteY2" fmla="*/ 8598 h 1544181"/>
              <a:gd name="connsiteX3" fmla="*/ 2616921 w 3889441"/>
              <a:gd name="connsiteY3" fmla="*/ 120774 h 1544181"/>
              <a:gd name="connsiteX4" fmla="*/ 2907069 w 3889441"/>
              <a:gd name="connsiteY4" fmla="*/ 183951 h 1544181"/>
              <a:gd name="connsiteX5" fmla="*/ 3005754 w 3889441"/>
              <a:gd name="connsiteY5" fmla="*/ 254940 h 1544181"/>
              <a:gd name="connsiteX6" fmla="*/ 3391038 w 3889441"/>
              <a:gd name="connsiteY6" fmla="*/ 322992 h 1544181"/>
              <a:gd name="connsiteX7" fmla="*/ 3847987 w 3889441"/>
              <a:gd name="connsiteY7" fmla="*/ 770395 h 1544181"/>
              <a:gd name="connsiteX8" fmla="*/ 3793044 w 3889441"/>
              <a:gd name="connsiteY8" fmla="*/ 1212023 h 1544181"/>
              <a:gd name="connsiteX9" fmla="*/ 0 w 3889441"/>
              <a:gd name="connsiteY9" fmla="*/ 1544181 h 1544181"/>
              <a:gd name="connsiteX10" fmla="*/ 1233893 w 3889441"/>
              <a:gd name="connsiteY10" fmla="*/ 470784 h 1544181"/>
              <a:gd name="connsiteX0" fmla="*/ 1233893 w 3863742"/>
              <a:gd name="connsiteY0" fmla="*/ 470784 h 1544181"/>
              <a:gd name="connsiteX1" fmla="*/ 1955692 w 3863742"/>
              <a:gd name="connsiteY1" fmla="*/ 60401 h 1544181"/>
              <a:gd name="connsiteX2" fmla="*/ 2184042 w 3863742"/>
              <a:gd name="connsiteY2" fmla="*/ 8598 h 1544181"/>
              <a:gd name="connsiteX3" fmla="*/ 2616921 w 3863742"/>
              <a:gd name="connsiteY3" fmla="*/ 120774 h 1544181"/>
              <a:gd name="connsiteX4" fmla="*/ 2907069 w 3863742"/>
              <a:gd name="connsiteY4" fmla="*/ 183951 h 1544181"/>
              <a:gd name="connsiteX5" fmla="*/ 3005754 w 3863742"/>
              <a:gd name="connsiteY5" fmla="*/ 254940 h 1544181"/>
              <a:gd name="connsiteX6" fmla="*/ 3391038 w 3863742"/>
              <a:gd name="connsiteY6" fmla="*/ 322992 h 1544181"/>
              <a:gd name="connsiteX7" fmla="*/ 3847987 w 3863742"/>
              <a:gd name="connsiteY7" fmla="*/ 770395 h 1544181"/>
              <a:gd name="connsiteX8" fmla="*/ 3793044 w 3863742"/>
              <a:gd name="connsiteY8" fmla="*/ 1212023 h 1544181"/>
              <a:gd name="connsiteX9" fmla="*/ 0 w 3863742"/>
              <a:gd name="connsiteY9" fmla="*/ 1544181 h 1544181"/>
              <a:gd name="connsiteX10" fmla="*/ 1233893 w 3863742"/>
              <a:gd name="connsiteY10" fmla="*/ 470784 h 1544181"/>
              <a:gd name="connsiteX0" fmla="*/ 1233893 w 3865879"/>
              <a:gd name="connsiteY0" fmla="*/ 470784 h 1544181"/>
              <a:gd name="connsiteX1" fmla="*/ 1955692 w 3865879"/>
              <a:gd name="connsiteY1" fmla="*/ 60401 h 1544181"/>
              <a:gd name="connsiteX2" fmla="*/ 2184042 w 3865879"/>
              <a:gd name="connsiteY2" fmla="*/ 8598 h 1544181"/>
              <a:gd name="connsiteX3" fmla="*/ 2616921 w 3865879"/>
              <a:gd name="connsiteY3" fmla="*/ 120774 h 1544181"/>
              <a:gd name="connsiteX4" fmla="*/ 2907069 w 3865879"/>
              <a:gd name="connsiteY4" fmla="*/ 183951 h 1544181"/>
              <a:gd name="connsiteX5" fmla="*/ 3005754 w 3865879"/>
              <a:gd name="connsiteY5" fmla="*/ 254940 h 1544181"/>
              <a:gd name="connsiteX6" fmla="*/ 3391038 w 3865879"/>
              <a:gd name="connsiteY6" fmla="*/ 322992 h 1544181"/>
              <a:gd name="connsiteX7" fmla="*/ 3847987 w 3865879"/>
              <a:gd name="connsiteY7" fmla="*/ 770395 h 1544181"/>
              <a:gd name="connsiteX8" fmla="*/ 3793044 w 3865879"/>
              <a:gd name="connsiteY8" fmla="*/ 1212023 h 1544181"/>
              <a:gd name="connsiteX9" fmla="*/ 0 w 3865879"/>
              <a:gd name="connsiteY9" fmla="*/ 1544181 h 1544181"/>
              <a:gd name="connsiteX10" fmla="*/ 1233893 w 3865879"/>
              <a:gd name="connsiteY10" fmla="*/ 470784 h 1544181"/>
              <a:gd name="connsiteX0" fmla="*/ 1233893 w 3793044"/>
              <a:gd name="connsiteY0" fmla="*/ 470784 h 1544181"/>
              <a:gd name="connsiteX1" fmla="*/ 1955692 w 3793044"/>
              <a:gd name="connsiteY1" fmla="*/ 60401 h 1544181"/>
              <a:gd name="connsiteX2" fmla="*/ 2184042 w 3793044"/>
              <a:gd name="connsiteY2" fmla="*/ 8598 h 1544181"/>
              <a:gd name="connsiteX3" fmla="*/ 2616921 w 3793044"/>
              <a:gd name="connsiteY3" fmla="*/ 120774 h 1544181"/>
              <a:gd name="connsiteX4" fmla="*/ 2907069 w 3793044"/>
              <a:gd name="connsiteY4" fmla="*/ 183951 h 1544181"/>
              <a:gd name="connsiteX5" fmla="*/ 3005754 w 3793044"/>
              <a:gd name="connsiteY5" fmla="*/ 254940 h 1544181"/>
              <a:gd name="connsiteX6" fmla="*/ 3391038 w 3793044"/>
              <a:gd name="connsiteY6" fmla="*/ 322992 h 1544181"/>
              <a:gd name="connsiteX7" fmla="*/ 3731734 w 3793044"/>
              <a:gd name="connsiteY7" fmla="*/ 608522 h 1544181"/>
              <a:gd name="connsiteX8" fmla="*/ 3793044 w 3793044"/>
              <a:gd name="connsiteY8" fmla="*/ 1212023 h 1544181"/>
              <a:gd name="connsiteX9" fmla="*/ 0 w 3793044"/>
              <a:gd name="connsiteY9" fmla="*/ 1544181 h 1544181"/>
              <a:gd name="connsiteX10" fmla="*/ 1233893 w 3793044"/>
              <a:gd name="connsiteY10" fmla="*/ 470784 h 1544181"/>
              <a:gd name="connsiteX0" fmla="*/ 1233893 w 4330661"/>
              <a:gd name="connsiteY0" fmla="*/ 470784 h 1544181"/>
              <a:gd name="connsiteX1" fmla="*/ 1955692 w 4330661"/>
              <a:gd name="connsiteY1" fmla="*/ 60401 h 1544181"/>
              <a:gd name="connsiteX2" fmla="*/ 2184042 w 4330661"/>
              <a:gd name="connsiteY2" fmla="*/ 8598 h 1544181"/>
              <a:gd name="connsiteX3" fmla="*/ 2616921 w 4330661"/>
              <a:gd name="connsiteY3" fmla="*/ 120774 h 1544181"/>
              <a:gd name="connsiteX4" fmla="*/ 2907069 w 4330661"/>
              <a:gd name="connsiteY4" fmla="*/ 183951 h 1544181"/>
              <a:gd name="connsiteX5" fmla="*/ 3005754 w 4330661"/>
              <a:gd name="connsiteY5" fmla="*/ 254940 h 1544181"/>
              <a:gd name="connsiteX6" fmla="*/ 3391038 w 4330661"/>
              <a:gd name="connsiteY6" fmla="*/ 322992 h 1544181"/>
              <a:gd name="connsiteX7" fmla="*/ 3731734 w 4330661"/>
              <a:gd name="connsiteY7" fmla="*/ 608522 h 1544181"/>
              <a:gd name="connsiteX8" fmla="*/ 4330661 w 4330661"/>
              <a:gd name="connsiteY8" fmla="*/ 1164663 h 1544181"/>
              <a:gd name="connsiteX9" fmla="*/ 0 w 4330661"/>
              <a:gd name="connsiteY9" fmla="*/ 1544181 h 1544181"/>
              <a:gd name="connsiteX10" fmla="*/ 1233893 w 4330661"/>
              <a:gd name="connsiteY10" fmla="*/ 470784 h 1544181"/>
              <a:gd name="connsiteX0" fmla="*/ 1233893 w 4330661"/>
              <a:gd name="connsiteY0" fmla="*/ 470784 h 1544181"/>
              <a:gd name="connsiteX1" fmla="*/ 1955692 w 4330661"/>
              <a:gd name="connsiteY1" fmla="*/ 60401 h 1544181"/>
              <a:gd name="connsiteX2" fmla="*/ 2184042 w 4330661"/>
              <a:gd name="connsiteY2" fmla="*/ 8598 h 1544181"/>
              <a:gd name="connsiteX3" fmla="*/ 2616921 w 4330661"/>
              <a:gd name="connsiteY3" fmla="*/ 120774 h 1544181"/>
              <a:gd name="connsiteX4" fmla="*/ 2907069 w 4330661"/>
              <a:gd name="connsiteY4" fmla="*/ 183951 h 1544181"/>
              <a:gd name="connsiteX5" fmla="*/ 3005754 w 4330661"/>
              <a:gd name="connsiteY5" fmla="*/ 254940 h 1544181"/>
              <a:gd name="connsiteX6" fmla="*/ 3391038 w 4330661"/>
              <a:gd name="connsiteY6" fmla="*/ 322992 h 1544181"/>
              <a:gd name="connsiteX7" fmla="*/ 3988382 w 4330661"/>
              <a:gd name="connsiteY7" fmla="*/ 565074 h 1544181"/>
              <a:gd name="connsiteX8" fmla="*/ 4330661 w 4330661"/>
              <a:gd name="connsiteY8" fmla="*/ 1164663 h 1544181"/>
              <a:gd name="connsiteX9" fmla="*/ 0 w 4330661"/>
              <a:gd name="connsiteY9" fmla="*/ 1544181 h 1544181"/>
              <a:gd name="connsiteX10" fmla="*/ 1233893 w 4330661"/>
              <a:gd name="connsiteY10" fmla="*/ 470784 h 1544181"/>
              <a:gd name="connsiteX0" fmla="*/ 1233893 w 4330661"/>
              <a:gd name="connsiteY0" fmla="*/ 470784 h 1544181"/>
              <a:gd name="connsiteX1" fmla="*/ 1955692 w 4330661"/>
              <a:gd name="connsiteY1" fmla="*/ 60401 h 1544181"/>
              <a:gd name="connsiteX2" fmla="*/ 2184042 w 4330661"/>
              <a:gd name="connsiteY2" fmla="*/ 8598 h 1544181"/>
              <a:gd name="connsiteX3" fmla="*/ 2616921 w 4330661"/>
              <a:gd name="connsiteY3" fmla="*/ 120774 h 1544181"/>
              <a:gd name="connsiteX4" fmla="*/ 2907069 w 4330661"/>
              <a:gd name="connsiteY4" fmla="*/ 183951 h 1544181"/>
              <a:gd name="connsiteX5" fmla="*/ 3005754 w 4330661"/>
              <a:gd name="connsiteY5" fmla="*/ 254940 h 1544181"/>
              <a:gd name="connsiteX6" fmla="*/ 3391038 w 4330661"/>
              <a:gd name="connsiteY6" fmla="*/ 322992 h 1544181"/>
              <a:gd name="connsiteX7" fmla="*/ 3988382 w 4330661"/>
              <a:gd name="connsiteY7" fmla="*/ 565074 h 1544181"/>
              <a:gd name="connsiteX8" fmla="*/ 4330661 w 4330661"/>
              <a:gd name="connsiteY8" fmla="*/ 1164663 h 1544181"/>
              <a:gd name="connsiteX9" fmla="*/ 0 w 4330661"/>
              <a:gd name="connsiteY9" fmla="*/ 1544181 h 1544181"/>
              <a:gd name="connsiteX10" fmla="*/ 1233893 w 4330661"/>
              <a:gd name="connsiteY10" fmla="*/ 470784 h 1544181"/>
              <a:gd name="connsiteX0" fmla="*/ 1233893 w 4330661"/>
              <a:gd name="connsiteY0" fmla="*/ 470784 h 1544181"/>
              <a:gd name="connsiteX1" fmla="*/ 1955692 w 4330661"/>
              <a:gd name="connsiteY1" fmla="*/ 60401 h 1544181"/>
              <a:gd name="connsiteX2" fmla="*/ 2184042 w 4330661"/>
              <a:gd name="connsiteY2" fmla="*/ 8598 h 1544181"/>
              <a:gd name="connsiteX3" fmla="*/ 2616921 w 4330661"/>
              <a:gd name="connsiteY3" fmla="*/ 120774 h 1544181"/>
              <a:gd name="connsiteX4" fmla="*/ 2907069 w 4330661"/>
              <a:gd name="connsiteY4" fmla="*/ 183951 h 1544181"/>
              <a:gd name="connsiteX5" fmla="*/ 3005754 w 4330661"/>
              <a:gd name="connsiteY5" fmla="*/ 254940 h 1544181"/>
              <a:gd name="connsiteX6" fmla="*/ 3391038 w 4330661"/>
              <a:gd name="connsiteY6" fmla="*/ 322992 h 1544181"/>
              <a:gd name="connsiteX7" fmla="*/ 3988382 w 4330661"/>
              <a:gd name="connsiteY7" fmla="*/ 565074 h 1544181"/>
              <a:gd name="connsiteX8" fmla="*/ 4330661 w 4330661"/>
              <a:gd name="connsiteY8" fmla="*/ 1164663 h 1544181"/>
              <a:gd name="connsiteX9" fmla="*/ 0 w 4330661"/>
              <a:gd name="connsiteY9" fmla="*/ 1544181 h 1544181"/>
              <a:gd name="connsiteX10" fmla="*/ 1233893 w 4330661"/>
              <a:gd name="connsiteY10" fmla="*/ 470784 h 1544181"/>
              <a:gd name="connsiteX0" fmla="*/ 1233893 w 4330661"/>
              <a:gd name="connsiteY0" fmla="*/ 470784 h 1544181"/>
              <a:gd name="connsiteX1" fmla="*/ 1955692 w 4330661"/>
              <a:gd name="connsiteY1" fmla="*/ 60401 h 1544181"/>
              <a:gd name="connsiteX2" fmla="*/ 2184042 w 4330661"/>
              <a:gd name="connsiteY2" fmla="*/ 8598 h 1544181"/>
              <a:gd name="connsiteX3" fmla="*/ 2616921 w 4330661"/>
              <a:gd name="connsiteY3" fmla="*/ 120774 h 1544181"/>
              <a:gd name="connsiteX4" fmla="*/ 2907069 w 4330661"/>
              <a:gd name="connsiteY4" fmla="*/ 183951 h 1544181"/>
              <a:gd name="connsiteX5" fmla="*/ 3005754 w 4330661"/>
              <a:gd name="connsiteY5" fmla="*/ 254940 h 1544181"/>
              <a:gd name="connsiteX6" fmla="*/ 3391038 w 4330661"/>
              <a:gd name="connsiteY6" fmla="*/ 322992 h 1544181"/>
              <a:gd name="connsiteX7" fmla="*/ 3988382 w 4330661"/>
              <a:gd name="connsiteY7" fmla="*/ 565074 h 1544181"/>
              <a:gd name="connsiteX8" fmla="*/ 4330661 w 4330661"/>
              <a:gd name="connsiteY8" fmla="*/ 1164663 h 1544181"/>
              <a:gd name="connsiteX9" fmla="*/ 0 w 4330661"/>
              <a:gd name="connsiteY9" fmla="*/ 1544181 h 1544181"/>
              <a:gd name="connsiteX10" fmla="*/ 1233893 w 4330661"/>
              <a:gd name="connsiteY10" fmla="*/ 470784 h 1544181"/>
              <a:gd name="connsiteX0" fmla="*/ 1233893 w 5369106"/>
              <a:gd name="connsiteY0" fmla="*/ 470784 h 1544181"/>
              <a:gd name="connsiteX1" fmla="*/ 1955692 w 5369106"/>
              <a:gd name="connsiteY1" fmla="*/ 60401 h 1544181"/>
              <a:gd name="connsiteX2" fmla="*/ 2184042 w 5369106"/>
              <a:gd name="connsiteY2" fmla="*/ 8598 h 1544181"/>
              <a:gd name="connsiteX3" fmla="*/ 2616921 w 5369106"/>
              <a:gd name="connsiteY3" fmla="*/ 120774 h 1544181"/>
              <a:gd name="connsiteX4" fmla="*/ 2907069 w 5369106"/>
              <a:gd name="connsiteY4" fmla="*/ 183951 h 1544181"/>
              <a:gd name="connsiteX5" fmla="*/ 3005754 w 5369106"/>
              <a:gd name="connsiteY5" fmla="*/ 254940 h 1544181"/>
              <a:gd name="connsiteX6" fmla="*/ 3391038 w 5369106"/>
              <a:gd name="connsiteY6" fmla="*/ 322992 h 1544181"/>
              <a:gd name="connsiteX7" fmla="*/ 3988382 w 5369106"/>
              <a:gd name="connsiteY7" fmla="*/ 565074 h 1544181"/>
              <a:gd name="connsiteX8" fmla="*/ 5369107 w 5369106"/>
              <a:gd name="connsiteY8" fmla="*/ 1101095 h 1544181"/>
              <a:gd name="connsiteX9" fmla="*/ 0 w 5369106"/>
              <a:gd name="connsiteY9" fmla="*/ 1544181 h 1544181"/>
              <a:gd name="connsiteX10" fmla="*/ 1233893 w 5369106"/>
              <a:gd name="connsiteY10" fmla="*/ 470784 h 1544181"/>
              <a:gd name="connsiteX0" fmla="*/ 1233893 w 5369107"/>
              <a:gd name="connsiteY0" fmla="*/ 470784 h 1544181"/>
              <a:gd name="connsiteX1" fmla="*/ 1955692 w 5369107"/>
              <a:gd name="connsiteY1" fmla="*/ 60401 h 1544181"/>
              <a:gd name="connsiteX2" fmla="*/ 2184042 w 5369107"/>
              <a:gd name="connsiteY2" fmla="*/ 8598 h 1544181"/>
              <a:gd name="connsiteX3" fmla="*/ 2616921 w 5369107"/>
              <a:gd name="connsiteY3" fmla="*/ 120774 h 1544181"/>
              <a:gd name="connsiteX4" fmla="*/ 2907069 w 5369107"/>
              <a:gd name="connsiteY4" fmla="*/ 183951 h 1544181"/>
              <a:gd name="connsiteX5" fmla="*/ 3005754 w 5369107"/>
              <a:gd name="connsiteY5" fmla="*/ 254940 h 1544181"/>
              <a:gd name="connsiteX6" fmla="*/ 3391038 w 5369107"/>
              <a:gd name="connsiteY6" fmla="*/ 322992 h 1544181"/>
              <a:gd name="connsiteX7" fmla="*/ 3988382 w 5369107"/>
              <a:gd name="connsiteY7" fmla="*/ 565074 h 1544181"/>
              <a:gd name="connsiteX8" fmla="*/ 5369107 w 5369107"/>
              <a:gd name="connsiteY8" fmla="*/ 1101095 h 1544181"/>
              <a:gd name="connsiteX9" fmla="*/ 0 w 5369107"/>
              <a:gd name="connsiteY9" fmla="*/ 1544181 h 1544181"/>
              <a:gd name="connsiteX10" fmla="*/ 1233893 w 5369107"/>
              <a:gd name="connsiteY10" fmla="*/ 470784 h 1544181"/>
              <a:gd name="connsiteX0" fmla="*/ 94862 w 5463969"/>
              <a:gd name="connsiteY0" fmla="*/ 1544181 h 1544181"/>
              <a:gd name="connsiteX1" fmla="*/ 2050554 w 5463969"/>
              <a:gd name="connsiteY1" fmla="*/ 60401 h 1544181"/>
              <a:gd name="connsiteX2" fmla="*/ 2278904 w 5463969"/>
              <a:gd name="connsiteY2" fmla="*/ 8598 h 1544181"/>
              <a:gd name="connsiteX3" fmla="*/ 2711783 w 5463969"/>
              <a:gd name="connsiteY3" fmla="*/ 120774 h 1544181"/>
              <a:gd name="connsiteX4" fmla="*/ 3001931 w 5463969"/>
              <a:gd name="connsiteY4" fmla="*/ 183951 h 1544181"/>
              <a:gd name="connsiteX5" fmla="*/ 3100616 w 5463969"/>
              <a:gd name="connsiteY5" fmla="*/ 254940 h 1544181"/>
              <a:gd name="connsiteX6" fmla="*/ 3485900 w 5463969"/>
              <a:gd name="connsiteY6" fmla="*/ 322992 h 1544181"/>
              <a:gd name="connsiteX7" fmla="*/ 4083244 w 5463969"/>
              <a:gd name="connsiteY7" fmla="*/ 565074 h 1544181"/>
              <a:gd name="connsiteX8" fmla="*/ 5463969 w 5463969"/>
              <a:gd name="connsiteY8" fmla="*/ 1101095 h 1544181"/>
              <a:gd name="connsiteX9" fmla="*/ 94862 w 5463969"/>
              <a:gd name="connsiteY9" fmla="*/ 1544181 h 1544181"/>
              <a:gd name="connsiteX0" fmla="*/ 3413415 w 3413415"/>
              <a:gd name="connsiteY0" fmla="*/ 1101095 h 1101095"/>
              <a:gd name="connsiteX1" fmla="*/ 0 w 3413415"/>
              <a:gd name="connsiteY1" fmla="*/ 60401 h 1101095"/>
              <a:gd name="connsiteX2" fmla="*/ 228350 w 3413415"/>
              <a:gd name="connsiteY2" fmla="*/ 8598 h 1101095"/>
              <a:gd name="connsiteX3" fmla="*/ 661229 w 3413415"/>
              <a:gd name="connsiteY3" fmla="*/ 120774 h 1101095"/>
              <a:gd name="connsiteX4" fmla="*/ 951377 w 3413415"/>
              <a:gd name="connsiteY4" fmla="*/ 183951 h 1101095"/>
              <a:gd name="connsiteX5" fmla="*/ 1050062 w 3413415"/>
              <a:gd name="connsiteY5" fmla="*/ 254940 h 1101095"/>
              <a:gd name="connsiteX6" fmla="*/ 1435346 w 3413415"/>
              <a:gd name="connsiteY6" fmla="*/ 322992 h 1101095"/>
              <a:gd name="connsiteX7" fmla="*/ 2032690 w 3413415"/>
              <a:gd name="connsiteY7" fmla="*/ 565074 h 1101095"/>
              <a:gd name="connsiteX8" fmla="*/ 3413415 w 3413415"/>
              <a:gd name="connsiteY8" fmla="*/ 1101095 h 1101095"/>
              <a:gd name="connsiteX0" fmla="*/ 3185065 w 3185065"/>
              <a:gd name="connsiteY0" fmla="*/ 1092497 h 1092497"/>
              <a:gd name="connsiteX1" fmla="*/ 0 w 3185065"/>
              <a:gd name="connsiteY1" fmla="*/ 0 h 1092497"/>
              <a:gd name="connsiteX2" fmla="*/ 432879 w 3185065"/>
              <a:gd name="connsiteY2" fmla="*/ 112176 h 1092497"/>
              <a:gd name="connsiteX3" fmla="*/ 723027 w 3185065"/>
              <a:gd name="connsiteY3" fmla="*/ 175353 h 1092497"/>
              <a:gd name="connsiteX4" fmla="*/ 821712 w 3185065"/>
              <a:gd name="connsiteY4" fmla="*/ 246342 h 1092497"/>
              <a:gd name="connsiteX5" fmla="*/ 1206996 w 3185065"/>
              <a:gd name="connsiteY5" fmla="*/ 314394 h 1092497"/>
              <a:gd name="connsiteX6" fmla="*/ 1804340 w 3185065"/>
              <a:gd name="connsiteY6" fmla="*/ 556476 h 1092497"/>
              <a:gd name="connsiteX7" fmla="*/ 3185065 w 3185065"/>
              <a:gd name="connsiteY7" fmla="*/ 1092497 h 1092497"/>
              <a:gd name="connsiteX0" fmla="*/ 2752186 w 2752186"/>
              <a:gd name="connsiteY0" fmla="*/ 980322 h 980322"/>
              <a:gd name="connsiteX1" fmla="*/ 0 w 2752186"/>
              <a:gd name="connsiteY1" fmla="*/ 1 h 980322"/>
              <a:gd name="connsiteX2" fmla="*/ 290148 w 2752186"/>
              <a:gd name="connsiteY2" fmla="*/ 63178 h 980322"/>
              <a:gd name="connsiteX3" fmla="*/ 388833 w 2752186"/>
              <a:gd name="connsiteY3" fmla="*/ 134167 h 980322"/>
              <a:gd name="connsiteX4" fmla="*/ 774117 w 2752186"/>
              <a:gd name="connsiteY4" fmla="*/ 202219 h 980322"/>
              <a:gd name="connsiteX5" fmla="*/ 1371461 w 2752186"/>
              <a:gd name="connsiteY5" fmla="*/ 444301 h 980322"/>
              <a:gd name="connsiteX6" fmla="*/ 2752186 w 2752186"/>
              <a:gd name="connsiteY6" fmla="*/ 980322 h 980322"/>
              <a:gd name="connsiteX0" fmla="*/ 2462039 w 2462039"/>
              <a:gd name="connsiteY0" fmla="*/ 917143 h 917143"/>
              <a:gd name="connsiteX1" fmla="*/ 1 w 2462039"/>
              <a:gd name="connsiteY1" fmla="*/ -1 h 917143"/>
              <a:gd name="connsiteX2" fmla="*/ 98686 w 2462039"/>
              <a:gd name="connsiteY2" fmla="*/ 70988 h 917143"/>
              <a:gd name="connsiteX3" fmla="*/ 483970 w 2462039"/>
              <a:gd name="connsiteY3" fmla="*/ 139040 h 917143"/>
              <a:gd name="connsiteX4" fmla="*/ 1081314 w 2462039"/>
              <a:gd name="connsiteY4" fmla="*/ 381122 h 917143"/>
              <a:gd name="connsiteX5" fmla="*/ 2462039 w 2462039"/>
              <a:gd name="connsiteY5" fmla="*/ 917143 h 917143"/>
              <a:gd name="connsiteX0" fmla="*/ 2363353 w 2363353"/>
              <a:gd name="connsiteY0" fmla="*/ 846155 h 846155"/>
              <a:gd name="connsiteX1" fmla="*/ 0 w 2363353"/>
              <a:gd name="connsiteY1" fmla="*/ 0 h 846155"/>
              <a:gd name="connsiteX2" fmla="*/ 385284 w 2363353"/>
              <a:gd name="connsiteY2" fmla="*/ 68052 h 846155"/>
              <a:gd name="connsiteX3" fmla="*/ 982628 w 2363353"/>
              <a:gd name="connsiteY3" fmla="*/ 310134 h 846155"/>
              <a:gd name="connsiteX4" fmla="*/ 2363353 w 2363353"/>
              <a:gd name="connsiteY4" fmla="*/ 846155 h 846155"/>
              <a:gd name="connsiteX0" fmla="*/ 1978069 w 1978069"/>
              <a:gd name="connsiteY0" fmla="*/ 778103 h 778103"/>
              <a:gd name="connsiteX1" fmla="*/ 0 w 1978069"/>
              <a:gd name="connsiteY1" fmla="*/ 0 h 778103"/>
              <a:gd name="connsiteX2" fmla="*/ 597344 w 1978069"/>
              <a:gd name="connsiteY2" fmla="*/ 242082 h 778103"/>
              <a:gd name="connsiteX3" fmla="*/ 1978069 w 1978069"/>
              <a:gd name="connsiteY3" fmla="*/ 778103 h 778103"/>
              <a:gd name="connsiteX0" fmla="*/ 1417770 w 1417770"/>
              <a:gd name="connsiteY0" fmla="*/ 549312 h 661926"/>
              <a:gd name="connsiteX1" fmla="*/ 194232 w 1417770"/>
              <a:gd name="connsiteY1" fmla="*/ 649378 h 661926"/>
              <a:gd name="connsiteX2" fmla="*/ 37045 w 1417770"/>
              <a:gd name="connsiteY2" fmla="*/ 13291 h 661926"/>
              <a:gd name="connsiteX3" fmla="*/ 1417770 w 1417770"/>
              <a:gd name="connsiteY3" fmla="*/ 549312 h 661926"/>
              <a:gd name="connsiteX0" fmla="*/ 1449107 w 1449107"/>
              <a:gd name="connsiteY0" fmla="*/ 565365 h 665431"/>
              <a:gd name="connsiteX1" fmla="*/ 225569 w 1449107"/>
              <a:gd name="connsiteY1" fmla="*/ 665431 h 665431"/>
              <a:gd name="connsiteX2" fmla="*/ 68382 w 1449107"/>
              <a:gd name="connsiteY2" fmla="*/ 29344 h 665431"/>
              <a:gd name="connsiteX3" fmla="*/ 1449107 w 1449107"/>
              <a:gd name="connsiteY3" fmla="*/ 565365 h 665431"/>
              <a:gd name="connsiteX0" fmla="*/ 1380725 w 1380725"/>
              <a:gd name="connsiteY0" fmla="*/ 536021 h 636087"/>
              <a:gd name="connsiteX1" fmla="*/ 157187 w 1380725"/>
              <a:gd name="connsiteY1" fmla="*/ 636087 h 636087"/>
              <a:gd name="connsiteX2" fmla="*/ 0 w 1380725"/>
              <a:gd name="connsiteY2" fmla="*/ 0 h 636087"/>
              <a:gd name="connsiteX3" fmla="*/ 1380725 w 1380725"/>
              <a:gd name="connsiteY3" fmla="*/ 536021 h 636087"/>
              <a:gd name="connsiteX0" fmla="*/ 1380725 w 1380725"/>
              <a:gd name="connsiteY0" fmla="*/ 536021 h 636087"/>
              <a:gd name="connsiteX1" fmla="*/ 157187 w 1380725"/>
              <a:gd name="connsiteY1" fmla="*/ 636087 h 636087"/>
              <a:gd name="connsiteX2" fmla="*/ 0 w 1380725"/>
              <a:gd name="connsiteY2" fmla="*/ 0 h 636087"/>
              <a:gd name="connsiteX3" fmla="*/ 1380725 w 1380725"/>
              <a:gd name="connsiteY3" fmla="*/ 536021 h 636087"/>
              <a:gd name="connsiteX0" fmla="*/ 1380725 w 1380725"/>
              <a:gd name="connsiteY0" fmla="*/ 536021 h 608872"/>
              <a:gd name="connsiteX1" fmla="*/ 500211 w 1380725"/>
              <a:gd name="connsiteY1" fmla="*/ 608873 h 608872"/>
              <a:gd name="connsiteX2" fmla="*/ 0 w 1380725"/>
              <a:gd name="connsiteY2" fmla="*/ 0 h 608872"/>
              <a:gd name="connsiteX3" fmla="*/ 1380725 w 1380725"/>
              <a:gd name="connsiteY3" fmla="*/ 536021 h 608872"/>
            </a:gdLst>
            <a:ahLst/>
            <a:cxnLst>
              <a:cxn ang="0">
                <a:pos x="connsiteX0" y="connsiteY0"/>
              </a:cxn>
              <a:cxn ang="0">
                <a:pos x="connsiteX1" y="connsiteY1"/>
              </a:cxn>
              <a:cxn ang="0">
                <a:pos x="connsiteX2" y="connsiteY2"/>
              </a:cxn>
              <a:cxn ang="0">
                <a:pos x="connsiteX3" y="connsiteY3"/>
              </a:cxn>
            </a:cxnLst>
            <a:rect l="l" t="t" r="r" b="b"/>
            <a:pathLst>
              <a:path w="1380725" h="608872">
                <a:moveTo>
                  <a:pt x="1380725" y="536021"/>
                </a:moveTo>
                <a:lnTo>
                  <a:pt x="500211" y="608873"/>
                </a:lnTo>
                <a:lnTo>
                  <a:pt x="0" y="0"/>
                </a:lnTo>
                <a:cubicBezTo>
                  <a:pt x="155694" y="129940"/>
                  <a:pt x="1149807" y="3281"/>
                  <a:pt x="1380725" y="536021"/>
                </a:cubicBezTo>
                <a:close/>
              </a:path>
            </a:pathLst>
          </a:custGeom>
          <a:solidFill>
            <a:srgbClr val="66FF66"/>
          </a:solidFill>
          <a:ln w="12700">
            <a:noFill/>
          </a:ln>
        </p:spPr>
        <p:style>
          <a:lnRef idx="3">
            <a:schemeClr val="lt1"/>
          </a:lnRef>
          <a:fillRef idx="1">
            <a:schemeClr val="accent6"/>
          </a:fillRef>
          <a:effectRef idx="1">
            <a:schemeClr val="accent6"/>
          </a:effectRef>
          <a:fontRef idx="minor">
            <a:schemeClr val="lt1"/>
          </a:fontRef>
        </p:style>
        <p:txBody>
          <a:bodyPr rtlCol="0" anchor="ctr"/>
          <a:lstStyle/>
          <a:p>
            <a:pPr algn="ctr" defTabSz="504200"/>
            <a:endParaRPr lang="ja-JP" altLang="en-US" sz="1833">
              <a:solidFill>
                <a:prstClr val="white"/>
              </a:solidFill>
              <a:latin typeface="+mn-ea"/>
            </a:endParaRPr>
          </a:p>
        </p:txBody>
      </p:sp>
      <p:sp>
        <p:nvSpPr>
          <p:cNvPr id="32" name="涙形 12"/>
          <p:cNvSpPr/>
          <p:nvPr/>
        </p:nvSpPr>
        <p:spPr>
          <a:xfrm rot="302062">
            <a:off x="6119409" y="2124606"/>
            <a:ext cx="3762332" cy="1201545"/>
          </a:xfrm>
          <a:custGeom>
            <a:avLst/>
            <a:gdLst>
              <a:gd name="connsiteX0" fmla="*/ 0 w 2052185"/>
              <a:gd name="connsiteY0" fmla="*/ 677605 h 1355210"/>
              <a:gd name="connsiteX1" fmla="*/ 1026093 w 2052185"/>
              <a:gd name="connsiteY1" fmla="*/ 0 h 1355210"/>
              <a:gd name="connsiteX2" fmla="*/ 2052185 w 2052185"/>
              <a:gd name="connsiteY2" fmla="*/ 0 h 1355210"/>
              <a:gd name="connsiteX3" fmla="*/ 2052185 w 2052185"/>
              <a:gd name="connsiteY3" fmla="*/ 677605 h 1355210"/>
              <a:gd name="connsiteX4" fmla="*/ 1026092 w 2052185"/>
              <a:gd name="connsiteY4" fmla="*/ 1355210 h 1355210"/>
              <a:gd name="connsiteX5" fmla="*/ -1 w 2052185"/>
              <a:gd name="connsiteY5" fmla="*/ 677605 h 1355210"/>
              <a:gd name="connsiteX6" fmla="*/ 0 w 2052185"/>
              <a:gd name="connsiteY6" fmla="*/ 677605 h 1355210"/>
              <a:gd name="connsiteX0" fmla="*/ 1 w 2052186"/>
              <a:gd name="connsiteY0" fmla="*/ 677605 h 1372306"/>
              <a:gd name="connsiteX1" fmla="*/ 1026094 w 2052186"/>
              <a:gd name="connsiteY1" fmla="*/ 0 h 1372306"/>
              <a:gd name="connsiteX2" fmla="*/ 2052186 w 2052186"/>
              <a:gd name="connsiteY2" fmla="*/ 0 h 1372306"/>
              <a:gd name="connsiteX3" fmla="*/ 2001736 w 2052186"/>
              <a:gd name="connsiteY3" fmla="*/ 1097309 h 1372306"/>
              <a:gd name="connsiteX4" fmla="*/ 1026093 w 2052186"/>
              <a:gd name="connsiteY4" fmla="*/ 1355210 h 1372306"/>
              <a:gd name="connsiteX5" fmla="*/ 0 w 2052186"/>
              <a:gd name="connsiteY5" fmla="*/ 677605 h 1372306"/>
              <a:gd name="connsiteX6" fmla="*/ 1 w 2052186"/>
              <a:gd name="connsiteY6" fmla="*/ 677605 h 1372306"/>
              <a:gd name="connsiteX0" fmla="*/ 1 w 2052186"/>
              <a:gd name="connsiteY0" fmla="*/ 677605 h 1355210"/>
              <a:gd name="connsiteX1" fmla="*/ 1026094 w 2052186"/>
              <a:gd name="connsiteY1" fmla="*/ 0 h 1355210"/>
              <a:gd name="connsiteX2" fmla="*/ 2052186 w 2052186"/>
              <a:gd name="connsiteY2" fmla="*/ 0 h 1355210"/>
              <a:gd name="connsiteX3" fmla="*/ 2001736 w 2052186"/>
              <a:gd name="connsiteY3" fmla="*/ 1097309 h 1355210"/>
              <a:gd name="connsiteX4" fmla="*/ 1026093 w 2052186"/>
              <a:gd name="connsiteY4" fmla="*/ 1355210 h 1355210"/>
              <a:gd name="connsiteX5" fmla="*/ 0 w 2052186"/>
              <a:gd name="connsiteY5" fmla="*/ 677605 h 1355210"/>
              <a:gd name="connsiteX6" fmla="*/ 1 w 2052186"/>
              <a:gd name="connsiteY6" fmla="*/ 677605 h 1355210"/>
              <a:gd name="connsiteX0" fmla="*/ 1 w 2052186"/>
              <a:gd name="connsiteY0" fmla="*/ 677605 h 1355210"/>
              <a:gd name="connsiteX1" fmla="*/ 1026094 w 2052186"/>
              <a:gd name="connsiteY1" fmla="*/ 0 h 1355210"/>
              <a:gd name="connsiteX2" fmla="*/ 2052186 w 2052186"/>
              <a:gd name="connsiteY2" fmla="*/ 0 h 1355210"/>
              <a:gd name="connsiteX3" fmla="*/ 1985267 w 2052186"/>
              <a:gd name="connsiteY3" fmla="*/ 1127445 h 1355210"/>
              <a:gd name="connsiteX4" fmla="*/ 1026093 w 2052186"/>
              <a:gd name="connsiteY4" fmla="*/ 1355210 h 1355210"/>
              <a:gd name="connsiteX5" fmla="*/ 0 w 2052186"/>
              <a:gd name="connsiteY5" fmla="*/ 677605 h 1355210"/>
              <a:gd name="connsiteX6" fmla="*/ 1 w 2052186"/>
              <a:gd name="connsiteY6" fmla="*/ 677605 h 1355210"/>
              <a:gd name="connsiteX0" fmla="*/ 65669 w 2117854"/>
              <a:gd name="connsiteY0" fmla="*/ 677605 h 1354150"/>
              <a:gd name="connsiteX1" fmla="*/ 1091762 w 2117854"/>
              <a:gd name="connsiteY1" fmla="*/ 0 h 1354150"/>
              <a:gd name="connsiteX2" fmla="*/ 2117854 w 2117854"/>
              <a:gd name="connsiteY2" fmla="*/ 0 h 1354150"/>
              <a:gd name="connsiteX3" fmla="*/ 2050935 w 2117854"/>
              <a:gd name="connsiteY3" fmla="*/ 1127445 h 1354150"/>
              <a:gd name="connsiteX4" fmla="*/ 359500 w 2117854"/>
              <a:gd name="connsiteY4" fmla="*/ 1354150 h 1354150"/>
              <a:gd name="connsiteX5" fmla="*/ 65668 w 2117854"/>
              <a:gd name="connsiteY5" fmla="*/ 677605 h 1354150"/>
              <a:gd name="connsiteX6" fmla="*/ 65669 w 2117854"/>
              <a:gd name="connsiteY6" fmla="*/ 677605 h 1354150"/>
              <a:gd name="connsiteX0" fmla="*/ 462499 w 2117854"/>
              <a:gd name="connsiteY0" fmla="*/ 195553 h 1453450"/>
              <a:gd name="connsiteX1" fmla="*/ 1091762 w 2117854"/>
              <a:gd name="connsiteY1" fmla="*/ 99300 h 1453450"/>
              <a:gd name="connsiteX2" fmla="*/ 2117854 w 2117854"/>
              <a:gd name="connsiteY2" fmla="*/ 99300 h 1453450"/>
              <a:gd name="connsiteX3" fmla="*/ 2050935 w 2117854"/>
              <a:gd name="connsiteY3" fmla="*/ 1226745 h 1453450"/>
              <a:gd name="connsiteX4" fmla="*/ 359500 w 2117854"/>
              <a:gd name="connsiteY4" fmla="*/ 1453450 h 1453450"/>
              <a:gd name="connsiteX5" fmla="*/ 65668 w 2117854"/>
              <a:gd name="connsiteY5" fmla="*/ 776905 h 1453450"/>
              <a:gd name="connsiteX6" fmla="*/ 462499 w 2117854"/>
              <a:gd name="connsiteY6" fmla="*/ 195553 h 1453450"/>
              <a:gd name="connsiteX0" fmla="*/ 65668 w 2117854"/>
              <a:gd name="connsiteY0" fmla="*/ 677605 h 1354150"/>
              <a:gd name="connsiteX1" fmla="*/ 1091762 w 2117854"/>
              <a:gd name="connsiteY1" fmla="*/ 0 h 1354150"/>
              <a:gd name="connsiteX2" fmla="*/ 2117854 w 2117854"/>
              <a:gd name="connsiteY2" fmla="*/ 0 h 1354150"/>
              <a:gd name="connsiteX3" fmla="*/ 2050935 w 2117854"/>
              <a:gd name="connsiteY3" fmla="*/ 1127445 h 1354150"/>
              <a:gd name="connsiteX4" fmla="*/ 359500 w 2117854"/>
              <a:gd name="connsiteY4" fmla="*/ 1354150 h 1354150"/>
              <a:gd name="connsiteX5" fmla="*/ 65668 w 2117854"/>
              <a:gd name="connsiteY5" fmla="*/ 677605 h 1354150"/>
              <a:gd name="connsiteX0" fmla="*/ 65668 w 2117854"/>
              <a:gd name="connsiteY0" fmla="*/ 1145071 h 1821616"/>
              <a:gd name="connsiteX1" fmla="*/ 1684398 w 2117854"/>
              <a:gd name="connsiteY1" fmla="*/ 0 h 1821616"/>
              <a:gd name="connsiteX2" fmla="*/ 2117854 w 2117854"/>
              <a:gd name="connsiteY2" fmla="*/ 467466 h 1821616"/>
              <a:gd name="connsiteX3" fmla="*/ 2050935 w 2117854"/>
              <a:gd name="connsiteY3" fmla="*/ 1594911 h 1821616"/>
              <a:gd name="connsiteX4" fmla="*/ 359500 w 2117854"/>
              <a:gd name="connsiteY4" fmla="*/ 1821616 h 1821616"/>
              <a:gd name="connsiteX5" fmla="*/ 65668 w 2117854"/>
              <a:gd name="connsiteY5" fmla="*/ 1145071 h 1821616"/>
              <a:gd name="connsiteX0" fmla="*/ 65668 w 2117854"/>
              <a:gd name="connsiteY0" fmla="*/ 941570 h 1618115"/>
              <a:gd name="connsiteX1" fmla="*/ 1855315 w 2117854"/>
              <a:gd name="connsiteY1" fmla="*/ 0 h 1618115"/>
              <a:gd name="connsiteX2" fmla="*/ 2117854 w 2117854"/>
              <a:gd name="connsiteY2" fmla="*/ 263965 h 1618115"/>
              <a:gd name="connsiteX3" fmla="*/ 2050935 w 2117854"/>
              <a:gd name="connsiteY3" fmla="*/ 1391410 h 1618115"/>
              <a:gd name="connsiteX4" fmla="*/ 359500 w 2117854"/>
              <a:gd name="connsiteY4" fmla="*/ 1618115 h 1618115"/>
              <a:gd name="connsiteX5" fmla="*/ 65668 w 2117854"/>
              <a:gd name="connsiteY5" fmla="*/ 941570 h 1618115"/>
              <a:gd name="connsiteX0" fmla="*/ 65668 w 2350632"/>
              <a:gd name="connsiteY0" fmla="*/ 941570 h 1618115"/>
              <a:gd name="connsiteX1" fmla="*/ 1855315 w 2350632"/>
              <a:gd name="connsiteY1" fmla="*/ 0 h 1618115"/>
              <a:gd name="connsiteX2" fmla="*/ 2350632 w 2350632"/>
              <a:gd name="connsiteY2" fmla="*/ 549439 h 1618115"/>
              <a:gd name="connsiteX3" fmla="*/ 2050935 w 2350632"/>
              <a:gd name="connsiteY3" fmla="*/ 1391410 h 1618115"/>
              <a:gd name="connsiteX4" fmla="*/ 359500 w 2350632"/>
              <a:gd name="connsiteY4" fmla="*/ 1618115 h 1618115"/>
              <a:gd name="connsiteX5" fmla="*/ 65668 w 2350632"/>
              <a:gd name="connsiteY5" fmla="*/ 941570 h 1618115"/>
              <a:gd name="connsiteX0" fmla="*/ 65668 w 2536992"/>
              <a:gd name="connsiteY0" fmla="*/ 941570 h 1618115"/>
              <a:gd name="connsiteX1" fmla="*/ 1855315 w 2536992"/>
              <a:gd name="connsiteY1" fmla="*/ 0 h 1618115"/>
              <a:gd name="connsiteX2" fmla="*/ 2350632 w 2536992"/>
              <a:gd name="connsiteY2" fmla="*/ 549439 h 1618115"/>
              <a:gd name="connsiteX3" fmla="*/ 2536992 w 2536992"/>
              <a:gd name="connsiteY3" fmla="*/ 1326737 h 1618115"/>
              <a:gd name="connsiteX4" fmla="*/ 359500 w 2536992"/>
              <a:gd name="connsiteY4" fmla="*/ 1618115 h 1618115"/>
              <a:gd name="connsiteX5" fmla="*/ 65668 w 2536992"/>
              <a:gd name="connsiteY5" fmla="*/ 941570 h 1618115"/>
              <a:gd name="connsiteX0" fmla="*/ 65668 w 2441309"/>
              <a:gd name="connsiteY0" fmla="*/ 941570 h 1618115"/>
              <a:gd name="connsiteX1" fmla="*/ 1855315 w 2441309"/>
              <a:gd name="connsiteY1" fmla="*/ 0 h 1618115"/>
              <a:gd name="connsiteX2" fmla="*/ 2350632 w 2441309"/>
              <a:gd name="connsiteY2" fmla="*/ 549439 h 1618115"/>
              <a:gd name="connsiteX3" fmla="*/ 2441309 w 2441309"/>
              <a:gd name="connsiteY3" fmla="*/ 1357022 h 1618115"/>
              <a:gd name="connsiteX4" fmla="*/ 359500 w 2441309"/>
              <a:gd name="connsiteY4" fmla="*/ 1618115 h 1618115"/>
              <a:gd name="connsiteX5" fmla="*/ 65668 w 2441309"/>
              <a:gd name="connsiteY5" fmla="*/ 941570 h 1618115"/>
              <a:gd name="connsiteX0" fmla="*/ 413114 w 2289609"/>
              <a:gd name="connsiteY0" fmla="*/ 777392 h 1618115"/>
              <a:gd name="connsiteX1" fmla="*/ 1703615 w 2289609"/>
              <a:gd name="connsiteY1" fmla="*/ 0 h 1618115"/>
              <a:gd name="connsiteX2" fmla="*/ 2198932 w 2289609"/>
              <a:gd name="connsiteY2" fmla="*/ 549439 h 1618115"/>
              <a:gd name="connsiteX3" fmla="*/ 2289609 w 2289609"/>
              <a:gd name="connsiteY3" fmla="*/ 1357022 h 1618115"/>
              <a:gd name="connsiteX4" fmla="*/ 207800 w 2289609"/>
              <a:gd name="connsiteY4" fmla="*/ 1618115 h 1618115"/>
              <a:gd name="connsiteX5" fmla="*/ 413114 w 2289609"/>
              <a:gd name="connsiteY5" fmla="*/ 777392 h 1618115"/>
              <a:gd name="connsiteX0" fmla="*/ 413114 w 2289609"/>
              <a:gd name="connsiteY0" fmla="*/ 777392 h 1618115"/>
              <a:gd name="connsiteX1" fmla="*/ 1703615 w 2289609"/>
              <a:gd name="connsiteY1" fmla="*/ 0 h 1618115"/>
              <a:gd name="connsiteX2" fmla="*/ 2198932 w 2289609"/>
              <a:gd name="connsiteY2" fmla="*/ 549439 h 1618115"/>
              <a:gd name="connsiteX3" fmla="*/ 2289609 w 2289609"/>
              <a:gd name="connsiteY3" fmla="*/ 1357022 h 1618115"/>
              <a:gd name="connsiteX4" fmla="*/ 207800 w 2289609"/>
              <a:gd name="connsiteY4" fmla="*/ 1618115 h 1618115"/>
              <a:gd name="connsiteX5" fmla="*/ 413114 w 2289609"/>
              <a:gd name="connsiteY5" fmla="*/ 777392 h 1618115"/>
              <a:gd name="connsiteX0" fmla="*/ 413114 w 2289609"/>
              <a:gd name="connsiteY0" fmla="*/ 777392 h 1618115"/>
              <a:gd name="connsiteX1" fmla="*/ 1703615 w 2289609"/>
              <a:gd name="connsiteY1" fmla="*/ 0 h 1618115"/>
              <a:gd name="connsiteX2" fmla="*/ 2198932 w 2289609"/>
              <a:gd name="connsiteY2" fmla="*/ 549439 h 1618115"/>
              <a:gd name="connsiteX3" fmla="*/ 2289609 w 2289609"/>
              <a:gd name="connsiteY3" fmla="*/ 1357022 h 1618115"/>
              <a:gd name="connsiteX4" fmla="*/ 207800 w 2289609"/>
              <a:gd name="connsiteY4" fmla="*/ 1618115 h 1618115"/>
              <a:gd name="connsiteX5" fmla="*/ 413114 w 2289609"/>
              <a:gd name="connsiteY5" fmla="*/ 777392 h 1618115"/>
              <a:gd name="connsiteX0" fmla="*/ 454959 w 2331454"/>
              <a:gd name="connsiteY0" fmla="*/ 777392 h 1618115"/>
              <a:gd name="connsiteX1" fmla="*/ 1745460 w 2331454"/>
              <a:gd name="connsiteY1" fmla="*/ 0 h 1618115"/>
              <a:gd name="connsiteX2" fmla="*/ 2240777 w 2331454"/>
              <a:gd name="connsiteY2" fmla="*/ 549439 h 1618115"/>
              <a:gd name="connsiteX3" fmla="*/ 2331454 w 2331454"/>
              <a:gd name="connsiteY3" fmla="*/ 1357022 h 1618115"/>
              <a:gd name="connsiteX4" fmla="*/ 249645 w 2331454"/>
              <a:gd name="connsiteY4" fmla="*/ 1618115 h 1618115"/>
              <a:gd name="connsiteX5" fmla="*/ 454959 w 2331454"/>
              <a:gd name="connsiteY5" fmla="*/ 777392 h 1618115"/>
              <a:gd name="connsiteX0" fmla="*/ 454959 w 2331454"/>
              <a:gd name="connsiteY0" fmla="*/ 777392 h 1618115"/>
              <a:gd name="connsiteX1" fmla="*/ 1745460 w 2331454"/>
              <a:gd name="connsiteY1" fmla="*/ 0 h 1618115"/>
              <a:gd name="connsiteX2" fmla="*/ 2240777 w 2331454"/>
              <a:gd name="connsiteY2" fmla="*/ 549439 h 1618115"/>
              <a:gd name="connsiteX3" fmla="*/ 2331454 w 2331454"/>
              <a:gd name="connsiteY3" fmla="*/ 1357022 h 1618115"/>
              <a:gd name="connsiteX4" fmla="*/ 249645 w 2331454"/>
              <a:gd name="connsiteY4" fmla="*/ 1618115 h 1618115"/>
              <a:gd name="connsiteX5" fmla="*/ 454959 w 2331454"/>
              <a:gd name="connsiteY5" fmla="*/ 777392 h 1618115"/>
              <a:gd name="connsiteX0" fmla="*/ 454959 w 2331454"/>
              <a:gd name="connsiteY0" fmla="*/ 777392 h 1618115"/>
              <a:gd name="connsiteX1" fmla="*/ 1745460 w 2331454"/>
              <a:gd name="connsiteY1" fmla="*/ 0 h 1618115"/>
              <a:gd name="connsiteX2" fmla="*/ 2240777 w 2331454"/>
              <a:gd name="connsiteY2" fmla="*/ 549439 h 1618115"/>
              <a:gd name="connsiteX3" fmla="*/ 2331454 w 2331454"/>
              <a:gd name="connsiteY3" fmla="*/ 1357022 h 1618115"/>
              <a:gd name="connsiteX4" fmla="*/ 249645 w 2331454"/>
              <a:gd name="connsiteY4" fmla="*/ 1618115 h 1618115"/>
              <a:gd name="connsiteX5" fmla="*/ 454959 w 2331454"/>
              <a:gd name="connsiteY5" fmla="*/ 777392 h 1618115"/>
              <a:gd name="connsiteX0" fmla="*/ 454959 w 2331454"/>
              <a:gd name="connsiteY0" fmla="*/ 777392 h 1618115"/>
              <a:gd name="connsiteX1" fmla="*/ 1745460 w 2331454"/>
              <a:gd name="connsiteY1" fmla="*/ 0 h 1618115"/>
              <a:gd name="connsiteX2" fmla="*/ 2240777 w 2331454"/>
              <a:gd name="connsiteY2" fmla="*/ 549439 h 1618115"/>
              <a:gd name="connsiteX3" fmla="*/ 2331454 w 2331454"/>
              <a:gd name="connsiteY3" fmla="*/ 1357022 h 1618115"/>
              <a:gd name="connsiteX4" fmla="*/ 249645 w 2331454"/>
              <a:gd name="connsiteY4" fmla="*/ 1618115 h 1618115"/>
              <a:gd name="connsiteX5" fmla="*/ 454959 w 2331454"/>
              <a:gd name="connsiteY5" fmla="*/ 777392 h 1618115"/>
              <a:gd name="connsiteX0" fmla="*/ 454959 w 2331454"/>
              <a:gd name="connsiteY0" fmla="*/ 777392 h 1618115"/>
              <a:gd name="connsiteX1" fmla="*/ 1745460 w 2331454"/>
              <a:gd name="connsiteY1" fmla="*/ 0 h 1618115"/>
              <a:gd name="connsiteX2" fmla="*/ 2240777 w 2331454"/>
              <a:gd name="connsiteY2" fmla="*/ 549439 h 1618115"/>
              <a:gd name="connsiteX3" fmla="*/ 2331454 w 2331454"/>
              <a:gd name="connsiteY3" fmla="*/ 1357022 h 1618115"/>
              <a:gd name="connsiteX4" fmla="*/ 249645 w 2331454"/>
              <a:gd name="connsiteY4" fmla="*/ 1618115 h 1618115"/>
              <a:gd name="connsiteX5" fmla="*/ 454959 w 2331454"/>
              <a:gd name="connsiteY5" fmla="*/ 777392 h 1618115"/>
              <a:gd name="connsiteX0" fmla="*/ 454959 w 2331454"/>
              <a:gd name="connsiteY0" fmla="*/ 777392 h 1618115"/>
              <a:gd name="connsiteX1" fmla="*/ 1745460 w 2331454"/>
              <a:gd name="connsiteY1" fmla="*/ 0 h 1618115"/>
              <a:gd name="connsiteX2" fmla="*/ 2269823 w 2331454"/>
              <a:gd name="connsiteY2" fmla="*/ 382963 h 1618115"/>
              <a:gd name="connsiteX3" fmla="*/ 2331454 w 2331454"/>
              <a:gd name="connsiteY3" fmla="*/ 1357022 h 1618115"/>
              <a:gd name="connsiteX4" fmla="*/ 249645 w 2331454"/>
              <a:gd name="connsiteY4" fmla="*/ 1618115 h 1618115"/>
              <a:gd name="connsiteX5" fmla="*/ 454959 w 2331454"/>
              <a:gd name="connsiteY5" fmla="*/ 777392 h 1618115"/>
              <a:gd name="connsiteX0" fmla="*/ 710811 w 2587306"/>
              <a:gd name="connsiteY0" fmla="*/ 777392 h 1634973"/>
              <a:gd name="connsiteX1" fmla="*/ 2001312 w 2587306"/>
              <a:gd name="connsiteY1" fmla="*/ 0 h 1634973"/>
              <a:gd name="connsiteX2" fmla="*/ 2525675 w 2587306"/>
              <a:gd name="connsiteY2" fmla="*/ 382963 h 1634973"/>
              <a:gd name="connsiteX3" fmla="*/ 2587306 w 2587306"/>
              <a:gd name="connsiteY3" fmla="*/ 1357022 h 1634973"/>
              <a:gd name="connsiteX4" fmla="*/ 190074 w 2587306"/>
              <a:gd name="connsiteY4" fmla="*/ 1634973 h 1634973"/>
              <a:gd name="connsiteX5" fmla="*/ 710811 w 2587306"/>
              <a:gd name="connsiteY5" fmla="*/ 777392 h 1634973"/>
              <a:gd name="connsiteX0" fmla="*/ 710811 w 2587306"/>
              <a:gd name="connsiteY0" fmla="*/ 777392 h 1634973"/>
              <a:gd name="connsiteX1" fmla="*/ 2001312 w 2587306"/>
              <a:gd name="connsiteY1" fmla="*/ 0 h 1634973"/>
              <a:gd name="connsiteX2" fmla="*/ 2525675 w 2587306"/>
              <a:gd name="connsiteY2" fmla="*/ 382963 h 1634973"/>
              <a:gd name="connsiteX3" fmla="*/ 2587306 w 2587306"/>
              <a:gd name="connsiteY3" fmla="*/ 1357022 h 1634973"/>
              <a:gd name="connsiteX4" fmla="*/ 190074 w 2587306"/>
              <a:gd name="connsiteY4" fmla="*/ 1634973 h 1634973"/>
              <a:gd name="connsiteX5" fmla="*/ 710811 w 2587306"/>
              <a:gd name="connsiteY5" fmla="*/ 777392 h 1634973"/>
              <a:gd name="connsiteX0" fmla="*/ 710811 w 2679786"/>
              <a:gd name="connsiteY0" fmla="*/ 777392 h 1634973"/>
              <a:gd name="connsiteX1" fmla="*/ 2001312 w 2679786"/>
              <a:gd name="connsiteY1" fmla="*/ 0 h 1634973"/>
              <a:gd name="connsiteX2" fmla="*/ 2525675 w 2679786"/>
              <a:gd name="connsiteY2" fmla="*/ 382963 h 1634973"/>
              <a:gd name="connsiteX3" fmla="*/ 2679786 w 2679786"/>
              <a:gd name="connsiteY3" fmla="*/ 1414442 h 1634973"/>
              <a:gd name="connsiteX4" fmla="*/ 190074 w 2679786"/>
              <a:gd name="connsiteY4" fmla="*/ 1634973 h 1634973"/>
              <a:gd name="connsiteX5" fmla="*/ 710811 w 2679786"/>
              <a:gd name="connsiteY5" fmla="*/ 777392 h 1634973"/>
              <a:gd name="connsiteX0" fmla="*/ 710811 w 2679786"/>
              <a:gd name="connsiteY0" fmla="*/ 777392 h 1634973"/>
              <a:gd name="connsiteX1" fmla="*/ 2001312 w 2679786"/>
              <a:gd name="connsiteY1" fmla="*/ 0 h 1634973"/>
              <a:gd name="connsiteX2" fmla="*/ 2525675 w 2679786"/>
              <a:gd name="connsiteY2" fmla="*/ 382963 h 1634973"/>
              <a:gd name="connsiteX3" fmla="*/ 2679786 w 2679786"/>
              <a:gd name="connsiteY3" fmla="*/ 1414442 h 1634973"/>
              <a:gd name="connsiteX4" fmla="*/ 190074 w 2679786"/>
              <a:gd name="connsiteY4" fmla="*/ 1634973 h 1634973"/>
              <a:gd name="connsiteX5" fmla="*/ 710811 w 2679786"/>
              <a:gd name="connsiteY5" fmla="*/ 777392 h 1634973"/>
              <a:gd name="connsiteX0" fmla="*/ 520737 w 2489712"/>
              <a:gd name="connsiteY0" fmla="*/ 777392 h 1634973"/>
              <a:gd name="connsiteX1" fmla="*/ 1811238 w 2489712"/>
              <a:gd name="connsiteY1" fmla="*/ 0 h 1634973"/>
              <a:gd name="connsiteX2" fmla="*/ 2335601 w 2489712"/>
              <a:gd name="connsiteY2" fmla="*/ 382963 h 1634973"/>
              <a:gd name="connsiteX3" fmla="*/ 2489712 w 2489712"/>
              <a:gd name="connsiteY3" fmla="*/ 1414442 h 1634973"/>
              <a:gd name="connsiteX4" fmla="*/ 0 w 2489712"/>
              <a:gd name="connsiteY4" fmla="*/ 1634973 h 1634973"/>
              <a:gd name="connsiteX5" fmla="*/ 520737 w 2489712"/>
              <a:gd name="connsiteY5" fmla="*/ 777392 h 1634973"/>
              <a:gd name="connsiteX0" fmla="*/ 915888 w 2489712"/>
              <a:gd name="connsiteY0" fmla="*/ 797221 h 1634973"/>
              <a:gd name="connsiteX1" fmla="*/ 1811238 w 2489712"/>
              <a:gd name="connsiteY1" fmla="*/ 0 h 1634973"/>
              <a:gd name="connsiteX2" fmla="*/ 2335601 w 2489712"/>
              <a:gd name="connsiteY2" fmla="*/ 382963 h 1634973"/>
              <a:gd name="connsiteX3" fmla="*/ 2489712 w 2489712"/>
              <a:gd name="connsiteY3" fmla="*/ 1414442 h 1634973"/>
              <a:gd name="connsiteX4" fmla="*/ 0 w 2489712"/>
              <a:gd name="connsiteY4" fmla="*/ 1634973 h 1634973"/>
              <a:gd name="connsiteX5" fmla="*/ 915888 w 2489712"/>
              <a:gd name="connsiteY5" fmla="*/ 797221 h 1634973"/>
              <a:gd name="connsiteX0" fmla="*/ 971062 w 2489712"/>
              <a:gd name="connsiteY0" fmla="*/ 803287 h 1634973"/>
              <a:gd name="connsiteX1" fmla="*/ 1811238 w 2489712"/>
              <a:gd name="connsiteY1" fmla="*/ 0 h 1634973"/>
              <a:gd name="connsiteX2" fmla="*/ 2335601 w 2489712"/>
              <a:gd name="connsiteY2" fmla="*/ 382963 h 1634973"/>
              <a:gd name="connsiteX3" fmla="*/ 2489712 w 2489712"/>
              <a:gd name="connsiteY3" fmla="*/ 1414442 h 1634973"/>
              <a:gd name="connsiteX4" fmla="*/ 0 w 2489712"/>
              <a:gd name="connsiteY4" fmla="*/ 1634973 h 1634973"/>
              <a:gd name="connsiteX5" fmla="*/ 971062 w 2489712"/>
              <a:gd name="connsiteY5" fmla="*/ 803287 h 1634973"/>
              <a:gd name="connsiteX0" fmla="*/ 971062 w 2489712"/>
              <a:gd name="connsiteY0" fmla="*/ 803287 h 1634973"/>
              <a:gd name="connsiteX1" fmla="*/ 1811238 w 2489712"/>
              <a:gd name="connsiteY1" fmla="*/ 0 h 1634973"/>
              <a:gd name="connsiteX2" fmla="*/ 2335601 w 2489712"/>
              <a:gd name="connsiteY2" fmla="*/ 382963 h 1634973"/>
              <a:gd name="connsiteX3" fmla="*/ 2489712 w 2489712"/>
              <a:gd name="connsiteY3" fmla="*/ 1414442 h 1634973"/>
              <a:gd name="connsiteX4" fmla="*/ 0 w 2489712"/>
              <a:gd name="connsiteY4" fmla="*/ 1634973 h 1634973"/>
              <a:gd name="connsiteX5" fmla="*/ 971062 w 2489712"/>
              <a:gd name="connsiteY5" fmla="*/ 803287 h 1634973"/>
              <a:gd name="connsiteX0" fmla="*/ 971062 w 2489712"/>
              <a:gd name="connsiteY0" fmla="*/ 803287 h 1634973"/>
              <a:gd name="connsiteX1" fmla="*/ 1811238 w 2489712"/>
              <a:gd name="connsiteY1" fmla="*/ 0 h 1634973"/>
              <a:gd name="connsiteX2" fmla="*/ 2335601 w 2489712"/>
              <a:gd name="connsiteY2" fmla="*/ 382963 h 1634973"/>
              <a:gd name="connsiteX3" fmla="*/ 2489712 w 2489712"/>
              <a:gd name="connsiteY3" fmla="*/ 1414442 h 1634973"/>
              <a:gd name="connsiteX4" fmla="*/ 0 w 2489712"/>
              <a:gd name="connsiteY4" fmla="*/ 1634973 h 1634973"/>
              <a:gd name="connsiteX5" fmla="*/ 971062 w 2489712"/>
              <a:gd name="connsiteY5" fmla="*/ 803287 h 1634973"/>
              <a:gd name="connsiteX0" fmla="*/ 971062 w 2489712"/>
              <a:gd name="connsiteY0" fmla="*/ 803287 h 1634973"/>
              <a:gd name="connsiteX1" fmla="*/ 1811238 w 2489712"/>
              <a:gd name="connsiteY1" fmla="*/ 0 h 1634973"/>
              <a:gd name="connsiteX2" fmla="*/ 2335601 w 2489712"/>
              <a:gd name="connsiteY2" fmla="*/ 382963 h 1634973"/>
              <a:gd name="connsiteX3" fmla="*/ 2489712 w 2489712"/>
              <a:gd name="connsiteY3" fmla="*/ 1414442 h 1634973"/>
              <a:gd name="connsiteX4" fmla="*/ 0 w 2489712"/>
              <a:gd name="connsiteY4" fmla="*/ 1634973 h 1634973"/>
              <a:gd name="connsiteX5" fmla="*/ 971062 w 2489712"/>
              <a:gd name="connsiteY5" fmla="*/ 803287 h 1634973"/>
              <a:gd name="connsiteX0" fmla="*/ 1233893 w 2489712"/>
              <a:gd name="connsiteY0" fmla="*/ 561576 h 1634973"/>
              <a:gd name="connsiteX1" fmla="*/ 1811238 w 2489712"/>
              <a:gd name="connsiteY1" fmla="*/ 0 h 1634973"/>
              <a:gd name="connsiteX2" fmla="*/ 2335601 w 2489712"/>
              <a:gd name="connsiteY2" fmla="*/ 382963 h 1634973"/>
              <a:gd name="connsiteX3" fmla="*/ 2489712 w 2489712"/>
              <a:gd name="connsiteY3" fmla="*/ 1414442 h 1634973"/>
              <a:gd name="connsiteX4" fmla="*/ 0 w 2489712"/>
              <a:gd name="connsiteY4" fmla="*/ 1634973 h 1634973"/>
              <a:gd name="connsiteX5" fmla="*/ 1233893 w 2489712"/>
              <a:gd name="connsiteY5" fmla="*/ 561576 h 1634973"/>
              <a:gd name="connsiteX0" fmla="*/ 1233893 w 2489712"/>
              <a:gd name="connsiteY0" fmla="*/ 561576 h 1634973"/>
              <a:gd name="connsiteX1" fmla="*/ 1811238 w 2489712"/>
              <a:gd name="connsiteY1" fmla="*/ 0 h 1634973"/>
              <a:gd name="connsiteX2" fmla="*/ 2335601 w 2489712"/>
              <a:gd name="connsiteY2" fmla="*/ 382963 h 1634973"/>
              <a:gd name="connsiteX3" fmla="*/ 2489712 w 2489712"/>
              <a:gd name="connsiteY3" fmla="*/ 1414442 h 1634973"/>
              <a:gd name="connsiteX4" fmla="*/ 0 w 2489712"/>
              <a:gd name="connsiteY4" fmla="*/ 1634973 h 1634973"/>
              <a:gd name="connsiteX5" fmla="*/ 1233893 w 2489712"/>
              <a:gd name="connsiteY5" fmla="*/ 561576 h 1634973"/>
              <a:gd name="connsiteX0" fmla="*/ 1233893 w 2489712"/>
              <a:gd name="connsiteY0" fmla="*/ 414204 h 1487601"/>
              <a:gd name="connsiteX1" fmla="*/ 1999067 w 2489712"/>
              <a:gd name="connsiteY1" fmla="*/ 0 h 1487601"/>
              <a:gd name="connsiteX2" fmla="*/ 2335601 w 2489712"/>
              <a:gd name="connsiteY2" fmla="*/ 235591 h 1487601"/>
              <a:gd name="connsiteX3" fmla="*/ 2489712 w 2489712"/>
              <a:gd name="connsiteY3" fmla="*/ 1267070 h 1487601"/>
              <a:gd name="connsiteX4" fmla="*/ 0 w 2489712"/>
              <a:gd name="connsiteY4" fmla="*/ 1487601 h 1487601"/>
              <a:gd name="connsiteX5" fmla="*/ 1233893 w 2489712"/>
              <a:gd name="connsiteY5" fmla="*/ 414204 h 1487601"/>
              <a:gd name="connsiteX0" fmla="*/ 1233893 w 2489712"/>
              <a:gd name="connsiteY0" fmla="*/ 414204 h 1487601"/>
              <a:gd name="connsiteX1" fmla="*/ 1999067 w 2489712"/>
              <a:gd name="connsiteY1" fmla="*/ 0 h 1487601"/>
              <a:gd name="connsiteX2" fmla="*/ 2335601 w 2489712"/>
              <a:gd name="connsiteY2" fmla="*/ 235591 h 1487601"/>
              <a:gd name="connsiteX3" fmla="*/ 2489712 w 2489712"/>
              <a:gd name="connsiteY3" fmla="*/ 1267070 h 1487601"/>
              <a:gd name="connsiteX4" fmla="*/ 0 w 2489712"/>
              <a:gd name="connsiteY4" fmla="*/ 1487601 h 1487601"/>
              <a:gd name="connsiteX5" fmla="*/ 1233893 w 2489712"/>
              <a:gd name="connsiteY5" fmla="*/ 414204 h 1487601"/>
              <a:gd name="connsiteX0" fmla="*/ 1233893 w 2489712"/>
              <a:gd name="connsiteY0" fmla="*/ 410383 h 1483780"/>
              <a:gd name="connsiteX1" fmla="*/ 1955692 w 2489712"/>
              <a:gd name="connsiteY1" fmla="*/ 0 h 1483780"/>
              <a:gd name="connsiteX2" fmla="*/ 2335601 w 2489712"/>
              <a:gd name="connsiteY2" fmla="*/ 231770 h 1483780"/>
              <a:gd name="connsiteX3" fmla="*/ 2489712 w 2489712"/>
              <a:gd name="connsiteY3" fmla="*/ 1263249 h 1483780"/>
              <a:gd name="connsiteX4" fmla="*/ 0 w 2489712"/>
              <a:gd name="connsiteY4" fmla="*/ 1483780 h 1483780"/>
              <a:gd name="connsiteX5" fmla="*/ 1233893 w 2489712"/>
              <a:gd name="connsiteY5" fmla="*/ 410383 h 1483780"/>
              <a:gd name="connsiteX0" fmla="*/ 1233893 w 2489712"/>
              <a:gd name="connsiteY0" fmla="*/ 410383 h 1483780"/>
              <a:gd name="connsiteX1" fmla="*/ 1955692 w 2489712"/>
              <a:gd name="connsiteY1" fmla="*/ 0 h 1483780"/>
              <a:gd name="connsiteX2" fmla="*/ 2335601 w 2489712"/>
              <a:gd name="connsiteY2" fmla="*/ 231770 h 1483780"/>
              <a:gd name="connsiteX3" fmla="*/ 2489712 w 2489712"/>
              <a:gd name="connsiteY3" fmla="*/ 1263249 h 1483780"/>
              <a:gd name="connsiteX4" fmla="*/ 0 w 2489712"/>
              <a:gd name="connsiteY4" fmla="*/ 1483780 h 1483780"/>
              <a:gd name="connsiteX5" fmla="*/ 1233893 w 2489712"/>
              <a:gd name="connsiteY5" fmla="*/ 410383 h 1483780"/>
              <a:gd name="connsiteX0" fmla="*/ 1233893 w 2489712"/>
              <a:gd name="connsiteY0" fmla="*/ 437967 h 1511364"/>
              <a:gd name="connsiteX1" fmla="*/ 1955692 w 2489712"/>
              <a:gd name="connsiteY1" fmla="*/ 27584 h 1511364"/>
              <a:gd name="connsiteX2" fmla="*/ 2213147 w 2489712"/>
              <a:gd name="connsiteY2" fmla="*/ 52899 h 1511364"/>
              <a:gd name="connsiteX3" fmla="*/ 2335601 w 2489712"/>
              <a:gd name="connsiteY3" fmla="*/ 259354 h 1511364"/>
              <a:gd name="connsiteX4" fmla="*/ 2489712 w 2489712"/>
              <a:gd name="connsiteY4" fmla="*/ 1290833 h 1511364"/>
              <a:gd name="connsiteX5" fmla="*/ 0 w 2489712"/>
              <a:gd name="connsiteY5" fmla="*/ 1511364 h 1511364"/>
              <a:gd name="connsiteX6" fmla="*/ 1233893 w 2489712"/>
              <a:gd name="connsiteY6" fmla="*/ 437967 h 1511364"/>
              <a:gd name="connsiteX0" fmla="*/ 1233893 w 2489712"/>
              <a:gd name="connsiteY0" fmla="*/ 410383 h 1483780"/>
              <a:gd name="connsiteX1" fmla="*/ 1955692 w 2489712"/>
              <a:gd name="connsiteY1" fmla="*/ 0 h 1483780"/>
              <a:gd name="connsiteX2" fmla="*/ 2213147 w 2489712"/>
              <a:gd name="connsiteY2" fmla="*/ 25315 h 1483780"/>
              <a:gd name="connsiteX3" fmla="*/ 2335601 w 2489712"/>
              <a:gd name="connsiteY3" fmla="*/ 231770 h 1483780"/>
              <a:gd name="connsiteX4" fmla="*/ 2489712 w 2489712"/>
              <a:gd name="connsiteY4" fmla="*/ 1263249 h 1483780"/>
              <a:gd name="connsiteX5" fmla="*/ 0 w 2489712"/>
              <a:gd name="connsiteY5" fmla="*/ 1483780 h 1483780"/>
              <a:gd name="connsiteX6" fmla="*/ 1233893 w 2489712"/>
              <a:gd name="connsiteY6" fmla="*/ 410383 h 1483780"/>
              <a:gd name="connsiteX0" fmla="*/ 1233893 w 2489712"/>
              <a:gd name="connsiteY0" fmla="*/ 470784 h 1544181"/>
              <a:gd name="connsiteX1" fmla="*/ 1955692 w 2489712"/>
              <a:gd name="connsiteY1" fmla="*/ 60401 h 1544181"/>
              <a:gd name="connsiteX2" fmla="*/ 2184042 w 2489712"/>
              <a:gd name="connsiteY2" fmla="*/ 8598 h 1544181"/>
              <a:gd name="connsiteX3" fmla="*/ 2335601 w 2489712"/>
              <a:gd name="connsiteY3" fmla="*/ 292171 h 1544181"/>
              <a:gd name="connsiteX4" fmla="*/ 2489712 w 2489712"/>
              <a:gd name="connsiteY4" fmla="*/ 1323650 h 1544181"/>
              <a:gd name="connsiteX5" fmla="*/ 0 w 2489712"/>
              <a:gd name="connsiteY5" fmla="*/ 1544181 h 1544181"/>
              <a:gd name="connsiteX6" fmla="*/ 1233893 w 2489712"/>
              <a:gd name="connsiteY6" fmla="*/ 470784 h 1544181"/>
              <a:gd name="connsiteX0" fmla="*/ 1233893 w 3793044"/>
              <a:gd name="connsiteY0" fmla="*/ 470784 h 1544181"/>
              <a:gd name="connsiteX1" fmla="*/ 1955692 w 3793044"/>
              <a:gd name="connsiteY1" fmla="*/ 60401 h 1544181"/>
              <a:gd name="connsiteX2" fmla="*/ 2184042 w 3793044"/>
              <a:gd name="connsiteY2" fmla="*/ 8598 h 1544181"/>
              <a:gd name="connsiteX3" fmla="*/ 2335601 w 3793044"/>
              <a:gd name="connsiteY3" fmla="*/ 292171 h 1544181"/>
              <a:gd name="connsiteX4" fmla="*/ 3793044 w 3793044"/>
              <a:gd name="connsiteY4" fmla="*/ 1212023 h 1544181"/>
              <a:gd name="connsiteX5" fmla="*/ 0 w 3793044"/>
              <a:gd name="connsiteY5" fmla="*/ 1544181 h 1544181"/>
              <a:gd name="connsiteX6" fmla="*/ 1233893 w 3793044"/>
              <a:gd name="connsiteY6" fmla="*/ 470784 h 1544181"/>
              <a:gd name="connsiteX0" fmla="*/ 1233893 w 3793044"/>
              <a:gd name="connsiteY0" fmla="*/ 470784 h 1544181"/>
              <a:gd name="connsiteX1" fmla="*/ 1955692 w 3793044"/>
              <a:gd name="connsiteY1" fmla="*/ 60401 h 1544181"/>
              <a:gd name="connsiteX2" fmla="*/ 2184042 w 3793044"/>
              <a:gd name="connsiteY2" fmla="*/ 8598 h 1544181"/>
              <a:gd name="connsiteX3" fmla="*/ 2627787 w 3793044"/>
              <a:gd name="connsiteY3" fmla="*/ 244121 h 1544181"/>
              <a:gd name="connsiteX4" fmla="*/ 3793044 w 3793044"/>
              <a:gd name="connsiteY4" fmla="*/ 1212023 h 1544181"/>
              <a:gd name="connsiteX5" fmla="*/ 0 w 3793044"/>
              <a:gd name="connsiteY5" fmla="*/ 1544181 h 1544181"/>
              <a:gd name="connsiteX6" fmla="*/ 1233893 w 3793044"/>
              <a:gd name="connsiteY6" fmla="*/ 470784 h 1544181"/>
              <a:gd name="connsiteX0" fmla="*/ 1233893 w 3793044"/>
              <a:gd name="connsiteY0" fmla="*/ 470784 h 1544181"/>
              <a:gd name="connsiteX1" fmla="*/ 1955692 w 3793044"/>
              <a:gd name="connsiteY1" fmla="*/ 60401 h 1544181"/>
              <a:gd name="connsiteX2" fmla="*/ 2184042 w 3793044"/>
              <a:gd name="connsiteY2" fmla="*/ 8598 h 1544181"/>
              <a:gd name="connsiteX3" fmla="*/ 2627787 w 3793044"/>
              <a:gd name="connsiteY3" fmla="*/ 244121 h 1544181"/>
              <a:gd name="connsiteX4" fmla="*/ 3793044 w 3793044"/>
              <a:gd name="connsiteY4" fmla="*/ 1212023 h 1544181"/>
              <a:gd name="connsiteX5" fmla="*/ 0 w 3793044"/>
              <a:gd name="connsiteY5" fmla="*/ 1544181 h 1544181"/>
              <a:gd name="connsiteX6" fmla="*/ 1233893 w 3793044"/>
              <a:gd name="connsiteY6" fmla="*/ 470784 h 1544181"/>
              <a:gd name="connsiteX0" fmla="*/ 1233893 w 3793044"/>
              <a:gd name="connsiteY0" fmla="*/ 470784 h 1544181"/>
              <a:gd name="connsiteX1" fmla="*/ 1955692 w 3793044"/>
              <a:gd name="connsiteY1" fmla="*/ 60401 h 1544181"/>
              <a:gd name="connsiteX2" fmla="*/ 2184042 w 3793044"/>
              <a:gd name="connsiteY2" fmla="*/ 8598 h 1544181"/>
              <a:gd name="connsiteX3" fmla="*/ 2616921 w 3793044"/>
              <a:gd name="connsiteY3" fmla="*/ 120774 h 1544181"/>
              <a:gd name="connsiteX4" fmla="*/ 3793044 w 3793044"/>
              <a:gd name="connsiteY4" fmla="*/ 1212023 h 1544181"/>
              <a:gd name="connsiteX5" fmla="*/ 0 w 3793044"/>
              <a:gd name="connsiteY5" fmla="*/ 1544181 h 1544181"/>
              <a:gd name="connsiteX6" fmla="*/ 1233893 w 3793044"/>
              <a:gd name="connsiteY6" fmla="*/ 470784 h 1544181"/>
              <a:gd name="connsiteX0" fmla="*/ 1233893 w 3793044"/>
              <a:gd name="connsiteY0" fmla="*/ 470784 h 1544181"/>
              <a:gd name="connsiteX1" fmla="*/ 1955692 w 3793044"/>
              <a:gd name="connsiteY1" fmla="*/ 60401 h 1544181"/>
              <a:gd name="connsiteX2" fmla="*/ 2184042 w 3793044"/>
              <a:gd name="connsiteY2" fmla="*/ 8598 h 1544181"/>
              <a:gd name="connsiteX3" fmla="*/ 2616921 w 3793044"/>
              <a:gd name="connsiteY3" fmla="*/ 120774 h 1544181"/>
              <a:gd name="connsiteX4" fmla="*/ 3793044 w 3793044"/>
              <a:gd name="connsiteY4" fmla="*/ 1212023 h 1544181"/>
              <a:gd name="connsiteX5" fmla="*/ 0 w 3793044"/>
              <a:gd name="connsiteY5" fmla="*/ 1544181 h 1544181"/>
              <a:gd name="connsiteX6" fmla="*/ 1233893 w 3793044"/>
              <a:gd name="connsiteY6" fmla="*/ 470784 h 1544181"/>
              <a:gd name="connsiteX0" fmla="*/ 1233893 w 3793044"/>
              <a:gd name="connsiteY0" fmla="*/ 470784 h 1544181"/>
              <a:gd name="connsiteX1" fmla="*/ 1955692 w 3793044"/>
              <a:gd name="connsiteY1" fmla="*/ 60401 h 1544181"/>
              <a:gd name="connsiteX2" fmla="*/ 2184042 w 3793044"/>
              <a:gd name="connsiteY2" fmla="*/ 8598 h 1544181"/>
              <a:gd name="connsiteX3" fmla="*/ 2616921 w 3793044"/>
              <a:gd name="connsiteY3" fmla="*/ 120774 h 1544181"/>
              <a:gd name="connsiteX4" fmla="*/ 3793044 w 3793044"/>
              <a:gd name="connsiteY4" fmla="*/ 1212023 h 1544181"/>
              <a:gd name="connsiteX5" fmla="*/ 0 w 3793044"/>
              <a:gd name="connsiteY5" fmla="*/ 1544181 h 1544181"/>
              <a:gd name="connsiteX6" fmla="*/ 1233893 w 3793044"/>
              <a:gd name="connsiteY6" fmla="*/ 470784 h 1544181"/>
              <a:gd name="connsiteX0" fmla="*/ 1233893 w 3902662"/>
              <a:gd name="connsiteY0" fmla="*/ 470784 h 1544181"/>
              <a:gd name="connsiteX1" fmla="*/ 1955692 w 3902662"/>
              <a:gd name="connsiteY1" fmla="*/ 60401 h 1544181"/>
              <a:gd name="connsiteX2" fmla="*/ 2184042 w 3902662"/>
              <a:gd name="connsiteY2" fmla="*/ 8598 h 1544181"/>
              <a:gd name="connsiteX3" fmla="*/ 2616921 w 3902662"/>
              <a:gd name="connsiteY3" fmla="*/ 120774 h 1544181"/>
              <a:gd name="connsiteX4" fmla="*/ 2907069 w 3902662"/>
              <a:gd name="connsiteY4" fmla="*/ 183951 h 1544181"/>
              <a:gd name="connsiteX5" fmla="*/ 3793044 w 3902662"/>
              <a:gd name="connsiteY5" fmla="*/ 1212023 h 1544181"/>
              <a:gd name="connsiteX6" fmla="*/ 0 w 3902662"/>
              <a:gd name="connsiteY6" fmla="*/ 1544181 h 1544181"/>
              <a:gd name="connsiteX7" fmla="*/ 1233893 w 3902662"/>
              <a:gd name="connsiteY7" fmla="*/ 470784 h 1544181"/>
              <a:gd name="connsiteX0" fmla="*/ 1233893 w 3902662"/>
              <a:gd name="connsiteY0" fmla="*/ 470784 h 1544181"/>
              <a:gd name="connsiteX1" fmla="*/ 1955692 w 3902662"/>
              <a:gd name="connsiteY1" fmla="*/ 60401 h 1544181"/>
              <a:gd name="connsiteX2" fmla="*/ 2184042 w 3902662"/>
              <a:gd name="connsiteY2" fmla="*/ 8598 h 1544181"/>
              <a:gd name="connsiteX3" fmla="*/ 2616921 w 3902662"/>
              <a:gd name="connsiteY3" fmla="*/ 120774 h 1544181"/>
              <a:gd name="connsiteX4" fmla="*/ 2907069 w 3902662"/>
              <a:gd name="connsiteY4" fmla="*/ 183951 h 1544181"/>
              <a:gd name="connsiteX5" fmla="*/ 3793044 w 3902662"/>
              <a:gd name="connsiteY5" fmla="*/ 1212023 h 1544181"/>
              <a:gd name="connsiteX6" fmla="*/ 0 w 3902662"/>
              <a:gd name="connsiteY6" fmla="*/ 1544181 h 1544181"/>
              <a:gd name="connsiteX7" fmla="*/ 1233893 w 3902662"/>
              <a:gd name="connsiteY7" fmla="*/ 470784 h 1544181"/>
              <a:gd name="connsiteX0" fmla="*/ 1233893 w 3931787"/>
              <a:gd name="connsiteY0" fmla="*/ 470784 h 1544181"/>
              <a:gd name="connsiteX1" fmla="*/ 1955692 w 3931787"/>
              <a:gd name="connsiteY1" fmla="*/ 60401 h 1544181"/>
              <a:gd name="connsiteX2" fmla="*/ 2184042 w 3931787"/>
              <a:gd name="connsiteY2" fmla="*/ 8598 h 1544181"/>
              <a:gd name="connsiteX3" fmla="*/ 2616921 w 3931787"/>
              <a:gd name="connsiteY3" fmla="*/ 120774 h 1544181"/>
              <a:gd name="connsiteX4" fmla="*/ 2907069 w 3931787"/>
              <a:gd name="connsiteY4" fmla="*/ 183951 h 1544181"/>
              <a:gd name="connsiteX5" fmla="*/ 3005754 w 3931787"/>
              <a:gd name="connsiteY5" fmla="*/ 254940 h 1544181"/>
              <a:gd name="connsiteX6" fmla="*/ 3793044 w 3931787"/>
              <a:gd name="connsiteY6" fmla="*/ 1212023 h 1544181"/>
              <a:gd name="connsiteX7" fmla="*/ 0 w 3931787"/>
              <a:gd name="connsiteY7" fmla="*/ 1544181 h 1544181"/>
              <a:gd name="connsiteX8" fmla="*/ 1233893 w 3931787"/>
              <a:gd name="connsiteY8" fmla="*/ 470784 h 1544181"/>
              <a:gd name="connsiteX0" fmla="*/ 1233893 w 3931787"/>
              <a:gd name="connsiteY0" fmla="*/ 470784 h 1544181"/>
              <a:gd name="connsiteX1" fmla="*/ 1955692 w 3931787"/>
              <a:gd name="connsiteY1" fmla="*/ 60401 h 1544181"/>
              <a:gd name="connsiteX2" fmla="*/ 2184042 w 3931787"/>
              <a:gd name="connsiteY2" fmla="*/ 8598 h 1544181"/>
              <a:gd name="connsiteX3" fmla="*/ 2616921 w 3931787"/>
              <a:gd name="connsiteY3" fmla="*/ 120774 h 1544181"/>
              <a:gd name="connsiteX4" fmla="*/ 2907069 w 3931787"/>
              <a:gd name="connsiteY4" fmla="*/ 183951 h 1544181"/>
              <a:gd name="connsiteX5" fmla="*/ 3005754 w 3931787"/>
              <a:gd name="connsiteY5" fmla="*/ 254940 h 1544181"/>
              <a:gd name="connsiteX6" fmla="*/ 3793044 w 3931787"/>
              <a:gd name="connsiteY6" fmla="*/ 1212023 h 1544181"/>
              <a:gd name="connsiteX7" fmla="*/ 0 w 3931787"/>
              <a:gd name="connsiteY7" fmla="*/ 1544181 h 1544181"/>
              <a:gd name="connsiteX8" fmla="*/ 1233893 w 3931787"/>
              <a:gd name="connsiteY8" fmla="*/ 470784 h 1544181"/>
              <a:gd name="connsiteX0" fmla="*/ 1233893 w 3931787"/>
              <a:gd name="connsiteY0" fmla="*/ 470784 h 1544181"/>
              <a:gd name="connsiteX1" fmla="*/ 1955692 w 3931787"/>
              <a:gd name="connsiteY1" fmla="*/ 60401 h 1544181"/>
              <a:gd name="connsiteX2" fmla="*/ 2184042 w 3931787"/>
              <a:gd name="connsiteY2" fmla="*/ 8598 h 1544181"/>
              <a:gd name="connsiteX3" fmla="*/ 2616921 w 3931787"/>
              <a:gd name="connsiteY3" fmla="*/ 120774 h 1544181"/>
              <a:gd name="connsiteX4" fmla="*/ 2907069 w 3931787"/>
              <a:gd name="connsiteY4" fmla="*/ 183951 h 1544181"/>
              <a:gd name="connsiteX5" fmla="*/ 3005754 w 3931787"/>
              <a:gd name="connsiteY5" fmla="*/ 254940 h 1544181"/>
              <a:gd name="connsiteX6" fmla="*/ 3793044 w 3931787"/>
              <a:gd name="connsiteY6" fmla="*/ 1212023 h 1544181"/>
              <a:gd name="connsiteX7" fmla="*/ 0 w 3931787"/>
              <a:gd name="connsiteY7" fmla="*/ 1544181 h 1544181"/>
              <a:gd name="connsiteX8" fmla="*/ 1233893 w 3931787"/>
              <a:gd name="connsiteY8" fmla="*/ 470784 h 1544181"/>
              <a:gd name="connsiteX0" fmla="*/ 1233893 w 3976906"/>
              <a:gd name="connsiteY0" fmla="*/ 470784 h 1544181"/>
              <a:gd name="connsiteX1" fmla="*/ 1955692 w 3976906"/>
              <a:gd name="connsiteY1" fmla="*/ 60401 h 1544181"/>
              <a:gd name="connsiteX2" fmla="*/ 2184042 w 3976906"/>
              <a:gd name="connsiteY2" fmla="*/ 8598 h 1544181"/>
              <a:gd name="connsiteX3" fmla="*/ 2616921 w 3976906"/>
              <a:gd name="connsiteY3" fmla="*/ 120774 h 1544181"/>
              <a:gd name="connsiteX4" fmla="*/ 2907069 w 3976906"/>
              <a:gd name="connsiteY4" fmla="*/ 183951 h 1544181"/>
              <a:gd name="connsiteX5" fmla="*/ 3005754 w 3976906"/>
              <a:gd name="connsiteY5" fmla="*/ 254940 h 1544181"/>
              <a:gd name="connsiteX6" fmla="*/ 3391038 w 3976906"/>
              <a:gd name="connsiteY6" fmla="*/ 322992 h 1544181"/>
              <a:gd name="connsiteX7" fmla="*/ 3793044 w 3976906"/>
              <a:gd name="connsiteY7" fmla="*/ 1212023 h 1544181"/>
              <a:gd name="connsiteX8" fmla="*/ 0 w 3976906"/>
              <a:gd name="connsiteY8" fmla="*/ 1544181 h 1544181"/>
              <a:gd name="connsiteX9" fmla="*/ 1233893 w 3976906"/>
              <a:gd name="connsiteY9" fmla="*/ 470784 h 1544181"/>
              <a:gd name="connsiteX0" fmla="*/ 1233893 w 3976906"/>
              <a:gd name="connsiteY0" fmla="*/ 470784 h 1544181"/>
              <a:gd name="connsiteX1" fmla="*/ 1955692 w 3976906"/>
              <a:gd name="connsiteY1" fmla="*/ 60401 h 1544181"/>
              <a:gd name="connsiteX2" fmla="*/ 2184042 w 3976906"/>
              <a:gd name="connsiteY2" fmla="*/ 8598 h 1544181"/>
              <a:gd name="connsiteX3" fmla="*/ 2616921 w 3976906"/>
              <a:gd name="connsiteY3" fmla="*/ 120774 h 1544181"/>
              <a:gd name="connsiteX4" fmla="*/ 2907069 w 3976906"/>
              <a:gd name="connsiteY4" fmla="*/ 183951 h 1544181"/>
              <a:gd name="connsiteX5" fmla="*/ 3005754 w 3976906"/>
              <a:gd name="connsiteY5" fmla="*/ 254940 h 1544181"/>
              <a:gd name="connsiteX6" fmla="*/ 3391038 w 3976906"/>
              <a:gd name="connsiteY6" fmla="*/ 322992 h 1544181"/>
              <a:gd name="connsiteX7" fmla="*/ 3793044 w 3976906"/>
              <a:gd name="connsiteY7" fmla="*/ 1212023 h 1544181"/>
              <a:gd name="connsiteX8" fmla="*/ 0 w 3976906"/>
              <a:gd name="connsiteY8" fmla="*/ 1544181 h 1544181"/>
              <a:gd name="connsiteX9" fmla="*/ 1233893 w 3976906"/>
              <a:gd name="connsiteY9" fmla="*/ 470784 h 1544181"/>
              <a:gd name="connsiteX0" fmla="*/ 1233893 w 4027576"/>
              <a:gd name="connsiteY0" fmla="*/ 470784 h 1544181"/>
              <a:gd name="connsiteX1" fmla="*/ 1955692 w 4027576"/>
              <a:gd name="connsiteY1" fmla="*/ 60401 h 1544181"/>
              <a:gd name="connsiteX2" fmla="*/ 2184042 w 4027576"/>
              <a:gd name="connsiteY2" fmla="*/ 8598 h 1544181"/>
              <a:gd name="connsiteX3" fmla="*/ 2616921 w 4027576"/>
              <a:gd name="connsiteY3" fmla="*/ 120774 h 1544181"/>
              <a:gd name="connsiteX4" fmla="*/ 2907069 w 4027576"/>
              <a:gd name="connsiteY4" fmla="*/ 183951 h 1544181"/>
              <a:gd name="connsiteX5" fmla="*/ 3005754 w 4027576"/>
              <a:gd name="connsiteY5" fmla="*/ 254940 h 1544181"/>
              <a:gd name="connsiteX6" fmla="*/ 3391038 w 4027576"/>
              <a:gd name="connsiteY6" fmla="*/ 322992 h 1544181"/>
              <a:gd name="connsiteX7" fmla="*/ 3793044 w 4027576"/>
              <a:gd name="connsiteY7" fmla="*/ 1212023 h 1544181"/>
              <a:gd name="connsiteX8" fmla="*/ 0 w 4027576"/>
              <a:gd name="connsiteY8" fmla="*/ 1544181 h 1544181"/>
              <a:gd name="connsiteX9" fmla="*/ 1233893 w 4027576"/>
              <a:gd name="connsiteY9" fmla="*/ 470784 h 1544181"/>
              <a:gd name="connsiteX0" fmla="*/ 1233893 w 4122790"/>
              <a:gd name="connsiteY0" fmla="*/ 470784 h 1544181"/>
              <a:gd name="connsiteX1" fmla="*/ 1955692 w 4122790"/>
              <a:gd name="connsiteY1" fmla="*/ 60401 h 1544181"/>
              <a:gd name="connsiteX2" fmla="*/ 2184042 w 4122790"/>
              <a:gd name="connsiteY2" fmla="*/ 8598 h 1544181"/>
              <a:gd name="connsiteX3" fmla="*/ 2616921 w 4122790"/>
              <a:gd name="connsiteY3" fmla="*/ 120774 h 1544181"/>
              <a:gd name="connsiteX4" fmla="*/ 2907069 w 4122790"/>
              <a:gd name="connsiteY4" fmla="*/ 183951 h 1544181"/>
              <a:gd name="connsiteX5" fmla="*/ 3005754 w 4122790"/>
              <a:gd name="connsiteY5" fmla="*/ 254940 h 1544181"/>
              <a:gd name="connsiteX6" fmla="*/ 3391038 w 4122790"/>
              <a:gd name="connsiteY6" fmla="*/ 322992 h 1544181"/>
              <a:gd name="connsiteX7" fmla="*/ 3847987 w 4122790"/>
              <a:gd name="connsiteY7" fmla="*/ 770395 h 1544181"/>
              <a:gd name="connsiteX8" fmla="*/ 3793044 w 4122790"/>
              <a:gd name="connsiteY8" fmla="*/ 1212023 h 1544181"/>
              <a:gd name="connsiteX9" fmla="*/ 0 w 4122790"/>
              <a:gd name="connsiteY9" fmla="*/ 1544181 h 1544181"/>
              <a:gd name="connsiteX10" fmla="*/ 1233893 w 4122790"/>
              <a:gd name="connsiteY10" fmla="*/ 470784 h 1544181"/>
              <a:gd name="connsiteX0" fmla="*/ 1233893 w 3889441"/>
              <a:gd name="connsiteY0" fmla="*/ 470784 h 1544181"/>
              <a:gd name="connsiteX1" fmla="*/ 1955692 w 3889441"/>
              <a:gd name="connsiteY1" fmla="*/ 60401 h 1544181"/>
              <a:gd name="connsiteX2" fmla="*/ 2184042 w 3889441"/>
              <a:gd name="connsiteY2" fmla="*/ 8598 h 1544181"/>
              <a:gd name="connsiteX3" fmla="*/ 2616921 w 3889441"/>
              <a:gd name="connsiteY3" fmla="*/ 120774 h 1544181"/>
              <a:gd name="connsiteX4" fmla="*/ 2907069 w 3889441"/>
              <a:gd name="connsiteY4" fmla="*/ 183951 h 1544181"/>
              <a:gd name="connsiteX5" fmla="*/ 3005754 w 3889441"/>
              <a:gd name="connsiteY5" fmla="*/ 254940 h 1544181"/>
              <a:gd name="connsiteX6" fmla="*/ 3391038 w 3889441"/>
              <a:gd name="connsiteY6" fmla="*/ 322992 h 1544181"/>
              <a:gd name="connsiteX7" fmla="*/ 3847987 w 3889441"/>
              <a:gd name="connsiteY7" fmla="*/ 770395 h 1544181"/>
              <a:gd name="connsiteX8" fmla="*/ 3793044 w 3889441"/>
              <a:gd name="connsiteY8" fmla="*/ 1212023 h 1544181"/>
              <a:gd name="connsiteX9" fmla="*/ 0 w 3889441"/>
              <a:gd name="connsiteY9" fmla="*/ 1544181 h 1544181"/>
              <a:gd name="connsiteX10" fmla="*/ 1233893 w 3889441"/>
              <a:gd name="connsiteY10" fmla="*/ 470784 h 1544181"/>
              <a:gd name="connsiteX0" fmla="*/ 1233893 w 3863742"/>
              <a:gd name="connsiteY0" fmla="*/ 470784 h 1544181"/>
              <a:gd name="connsiteX1" fmla="*/ 1955692 w 3863742"/>
              <a:gd name="connsiteY1" fmla="*/ 60401 h 1544181"/>
              <a:gd name="connsiteX2" fmla="*/ 2184042 w 3863742"/>
              <a:gd name="connsiteY2" fmla="*/ 8598 h 1544181"/>
              <a:gd name="connsiteX3" fmla="*/ 2616921 w 3863742"/>
              <a:gd name="connsiteY3" fmla="*/ 120774 h 1544181"/>
              <a:gd name="connsiteX4" fmla="*/ 2907069 w 3863742"/>
              <a:gd name="connsiteY4" fmla="*/ 183951 h 1544181"/>
              <a:gd name="connsiteX5" fmla="*/ 3005754 w 3863742"/>
              <a:gd name="connsiteY5" fmla="*/ 254940 h 1544181"/>
              <a:gd name="connsiteX6" fmla="*/ 3391038 w 3863742"/>
              <a:gd name="connsiteY6" fmla="*/ 322992 h 1544181"/>
              <a:gd name="connsiteX7" fmla="*/ 3847987 w 3863742"/>
              <a:gd name="connsiteY7" fmla="*/ 770395 h 1544181"/>
              <a:gd name="connsiteX8" fmla="*/ 3793044 w 3863742"/>
              <a:gd name="connsiteY8" fmla="*/ 1212023 h 1544181"/>
              <a:gd name="connsiteX9" fmla="*/ 0 w 3863742"/>
              <a:gd name="connsiteY9" fmla="*/ 1544181 h 1544181"/>
              <a:gd name="connsiteX10" fmla="*/ 1233893 w 3863742"/>
              <a:gd name="connsiteY10" fmla="*/ 470784 h 1544181"/>
              <a:gd name="connsiteX0" fmla="*/ 1233893 w 3865879"/>
              <a:gd name="connsiteY0" fmla="*/ 470784 h 1544181"/>
              <a:gd name="connsiteX1" fmla="*/ 1955692 w 3865879"/>
              <a:gd name="connsiteY1" fmla="*/ 60401 h 1544181"/>
              <a:gd name="connsiteX2" fmla="*/ 2184042 w 3865879"/>
              <a:gd name="connsiteY2" fmla="*/ 8598 h 1544181"/>
              <a:gd name="connsiteX3" fmla="*/ 2616921 w 3865879"/>
              <a:gd name="connsiteY3" fmla="*/ 120774 h 1544181"/>
              <a:gd name="connsiteX4" fmla="*/ 2907069 w 3865879"/>
              <a:gd name="connsiteY4" fmla="*/ 183951 h 1544181"/>
              <a:gd name="connsiteX5" fmla="*/ 3005754 w 3865879"/>
              <a:gd name="connsiteY5" fmla="*/ 254940 h 1544181"/>
              <a:gd name="connsiteX6" fmla="*/ 3391038 w 3865879"/>
              <a:gd name="connsiteY6" fmla="*/ 322992 h 1544181"/>
              <a:gd name="connsiteX7" fmla="*/ 3847987 w 3865879"/>
              <a:gd name="connsiteY7" fmla="*/ 770395 h 1544181"/>
              <a:gd name="connsiteX8" fmla="*/ 3793044 w 3865879"/>
              <a:gd name="connsiteY8" fmla="*/ 1212023 h 1544181"/>
              <a:gd name="connsiteX9" fmla="*/ 0 w 3865879"/>
              <a:gd name="connsiteY9" fmla="*/ 1544181 h 1544181"/>
              <a:gd name="connsiteX10" fmla="*/ 1233893 w 3865879"/>
              <a:gd name="connsiteY10" fmla="*/ 470784 h 1544181"/>
              <a:gd name="connsiteX0" fmla="*/ 1233893 w 3793044"/>
              <a:gd name="connsiteY0" fmla="*/ 470784 h 1544181"/>
              <a:gd name="connsiteX1" fmla="*/ 1955692 w 3793044"/>
              <a:gd name="connsiteY1" fmla="*/ 60401 h 1544181"/>
              <a:gd name="connsiteX2" fmla="*/ 2184042 w 3793044"/>
              <a:gd name="connsiteY2" fmla="*/ 8598 h 1544181"/>
              <a:gd name="connsiteX3" fmla="*/ 2616921 w 3793044"/>
              <a:gd name="connsiteY3" fmla="*/ 120774 h 1544181"/>
              <a:gd name="connsiteX4" fmla="*/ 2907069 w 3793044"/>
              <a:gd name="connsiteY4" fmla="*/ 183951 h 1544181"/>
              <a:gd name="connsiteX5" fmla="*/ 3005754 w 3793044"/>
              <a:gd name="connsiteY5" fmla="*/ 254940 h 1544181"/>
              <a:gd name="connsiteX6" fmla="*/ 3391038 w 3793044"/>
              <a:gd name="connsiteY6" fmla="*/ 322992 h 1544181"/>
              <a:gd name="connsiteX7" fmla="*/ 3731734 w 3793044"/>
              <a:gd name="connsiteY7" fmla="*/ 608522 h 1544181"/>
              <a:gd name="connsiteX8" fmla="*/ 3793044 w 3793044"/>
              <a:gd name="connsiteY8" fmla="*/ 1212023 h 1544181"/>
              <a:gd name="connsiteX9" fmla="*/ 0 w 3793044"/>
              <a:gd name="connsiteY9" fmla="*/ 1544181 h 1544181"/>
              <a:gd name="connsiteX10" fmla="*/ 1233893 w 3793044"/>
              <a:gd name="connsiteY10" fmla="*/ 470784 h 1544181"/>
              <a:gd name="connsiteX0" fmla="*/ 1233893 w 4330661"/>
              <a:gd name="connsiteY0" fmla="*/ 470784 h 1544181"/>
              <a:gd name="connsiteX1" fmla="*/ 1955692 w 4330661"/>
              <a:gd name="connsiteY1" fmla="*/ 60401 h 1544181"/>
              <a:gd name="connsiteX2" fmla="*/ 2184042 w 4330661"/>
              <a:gd name="connsiteY2" fmla="*/ 8598 h 1544181"/>
              <a:gd name="connsiteX3" fmla="*/ 2616921 w 4330661"/>
              <a:gd name="connsiteY3" fmla="*/ 120774 h 1544181"/>
              <a:gd name="connsiteX4" fmla="*/ 2907069 w 4330661"/>
              <a:gd name="connsiteY4" fmla="*/ 183951 h 1544181"/>
              <a:gd name="connsiteX5" fmla="*/ 3005754 w 4330661"/>
              <a:gd name="connsiteY5" fmla="*/ 254940 h 1544181"/>
              <a:gd name="connsiteX6" fmla="*/ 3391038 w 4330661"/>
              <a:gd name="connsiteY6" fmla="*/ 322992 h 1544181"/>
              <a:gd name="connsiteX7" fmla="*/ 3731734 w 4330661"/>
              <a:gd name="connsiteY7" fmla="*/ 608522 h 1544181"/>
              <a:gd name="connsiteX8" fmla="*/ 4330661 w 4330661"/>
              <a:gd name="connsiteY8" fmla="*/ 1164663 h 1544181"/>
              <a:gd name="connsiteX9" fmla="*/ 0 w 4330661"/>
              <a:gd name="connsiteY9" fmla="*/ 1544181 h 1544181"/>
              <a:gd name="connsiteX10" fmla="*/ 1233893 w 4330661"/>
              <a:gd name="connsiteY10" fmla="*/ 470784 h 1544181"/>
              <a:gd name="connsiteX0" fmla="*/ 1233893 w 4330661"/>
              <a:gd name="connsiteY0" fmla="*/ 470784 h 1544181"/>
              <a:gd name="connsiteX1" fmla="*/ 1955692 w 4330661"/>
              <a:gd name="connsiteY1" fmla="*/ 60401 h 1544181"/>
              <a:gd name="connsiteX2" fmla="*/ 2184042 w 4330661"/>
              <a:gd name="connsiteY2" fmla="*/ 8598 h 1544181"/>
              <a:gd name="connsiteX3" fmla="*/ 2616921 w 4330661"/>
              <a:gd name="connsiteY3" fmla="*/ 120774 h 1544181"/>
              <a:gd name="connsiteX4" fmla="*/ 2907069 w 4330661"/>
              <a:gd name="connsiteY4" fmla="*/ 183951 h 1544181"/>
              <a:gd name="connsiteX5" fmla="*/ 3005754 w 4330661"/>
              <a:gd name="connsiteY5" fmla="*/ 254940 h 1544181"/>
              <a:gd name="connsiteX6" fmla="*/ 3391038 w 4330661"/>
              <a:gd name="connsiteY6" fmla="*/ 322992 h 1544181"/>
              <a:gd name="connsiteX7" fmla="*/ 3988382 w 4330661"/>
              <a:gd name="connsiteY7" fmla="*/ 565074 h 1544181"/>
              <a:gd name="connsiteX8" fmla="*/ 4330661 w 4330661"/>
              <a:gd name="connsiteY8" fmla="*/ 1164663 h 1544181"/>
              <a:gd name="connsiteX9" fmla="*/ 0 w 4330661"/>
              <a:gd name="connsiteY9" fmla="*/ 1544181 h 1544181"/>
              <a:gd name="connsiteX10" fmla="*/ 1233893 w 4330661"/>
              <a:gd name="connsiteY10" fmla="*/ 470784 h 1544181"/>
              <a:gd name="connsiteX0" fmla="*/ 1233893 w 4330661"/>
              <a:gd name="connsiteY0" fmla="*/ 470784 h 1544181"/>
              <a:gd name="connsiteX1" fmla="*/ 1955692 w 4330661"/>
              <a:gd name="connsiteY1" fmla="*/ 60401 h 1544181"/>
              <a:gd name="connsiteX2" fmla="*/ 2184042 w 4330661"/>
              <a:gd name="connsiteY2" fmla="*/ 8598 h 1544181"/>
              <a:gd name="connsiteX3" fmla="*/ 2616921 w 4330661"/>
              <a:gd name="connsiteY3" fmla="*/ 120774 h 1544181"/>
              <a:gd name="connsiteX4" fmla="*/ 2907069 w 4330661"/>
              <a:gd name="connsiteY4" fmla="*/ 183951 h 1544181"/>
              <a:gd name="connsiteX5" fmla="*/ 3005754 w 4330661"/>
              <a:gd name="connsiteY5" fmla="*/ 254940 h 1544181"/>
              <a:gd name="connsiteX6" fmla="*/ 3391038 w 4330661"/>
              <a:gd name="connsiteY6" fmla="*/ 322992 h 1544181"/>
              <a:gd name="connsiteX7" fmla="*/ 3988382 w 4330661"/>
              <a:gd name="connsiteY7" fmla="*/ 565074 h 1544181"/>
              <a:gd name="connsiteX8" fmla="*/ 4330661 w 4330661"/>
              <a:gd name="connsiteY8" fmla="*/ 1164663 h 1544181"/>
              <a:gd name="connsiteX9" fmla="*/ 0 w 4330661"/>
              <a:gd name="connsiteY9" fmla="*/ 1544181 h 1544181"/>
              <a:gd name="connsiteX10" fmla="*/ 1233893 w 4330661"/>
              <a:gd name="connsiteY10" fmla="*/ 470784 h 1544181"/>
              <a:gd name="connsiteX0" fmla="*/ 1233893 w 4330661"/>
              <a:gd name="connsiteY0" fmla="*/ 470784 h 1544181"/>
              <a:gd name="connsiteX1" fmla="*/ 1955692 w 4330661"/>
              <a:gd name="connsiteY1" fmla="*/ 60401 h 1544181"/>
              <a:gd name="connsiteX2" fmla="*/ 2184042 w 4330661"/>
              <a:gd name="connsiteY2" fmla="*/ 8598 h 1544181"/>
              <a:gd name="connsiteX3" fmla="*/ 2616921 w 4330661"/>
              <a:gd name="connsiteY3" fmla="*/ 120774 h 1544181"/>
              <a:gd name="connsiteX4" fmla="*/ 2907069 w 4330661"/>
              <a:gd name="connsiteY4" fmla="*/ 183951 h 1544181"/>
              <a:gd name="connsiteX5" fmla="*/ 3005754 w 4330661"/>
              <a:gd name="connsiteY5" fmla="*/ 254940 h 1544181"/>
              <a:gd name="connsiteX6" fmla="*/ 3391038 w 4330661"/>
              <a:gd name="connsiteY6" fmla="*/ 322992 h 1544181"/>
              <a:gd name="connsiteX7" fmla="*/ 3988382 w 4330661"/>
              <a:gd name="connsiteY7" fmla="*/ 565074 h 1544181"/>
              <a:gd name="connsiteX8" fmla="*/ 4330661 w 4330661"/>
              <a:gd name="connsiteY8" fmla="*/ 1164663 h 1544181"/>
              <a:gd name="connsiteX9" fmla="*/ 0 w 4330661"/>
              <a:gd name="connsiteY9" fmla="*/ 1544181 h 1544181"/>
              <a:gd name="connsiteX10" fmla="*/ 1233893 w 4330661"/>
              <a:gd name="connsiteY10" fmla="*/ 470784 h 1544181"/>
              <a:gd name="connsiteX0" fmla="*/ 1233893 w 4330661"/>
              <a:gd name="connsiteY0" fmla="*/ 470784 h 1544181"/>
              <a:gd name="connsiteX1" fmla="*/ 1955692 w 4330661"/>
              <a:gd name="connsiteY1" fmla="*/ 60401 h 1544181"/>
              <a:gd name="connsiteX2" fmla="*/ 2184042 w 4330661"/>
              <a:gd name="connsiteY2" fmla="*/ 8598 h 1544181"/>
              <a:gd name="connsiteX3" fmla="*/ 2616921 w 4330661"/>
              <a:gd name="connsiteY3" fmla="*/ 120774 h 1544181"/>
              <a:gd name="connsiteX4" fmla="*/ 2907069 w 4330661"/>
              <a:gd name="connsiteY4" fmla="*/ 183951 h 1544181"/>
              <a:gd name="connsiteX5" fmla="*/ 3005754 w 4330661"/>
              <a:gd name="connsiteY5" fmla="*/ 254940 h 1544181"/>
              <a:gd name="connsiteX6" fmla="*/ 3391038 w 4330661"/>
              <a:gd name="connsiteY6" fmla="*/ 322992 h 1544181"/>
              <a:gd name="connsiteX7" fmla="*/ 3988382 w 4330661"/>
              <a:gd name="connsiteY7" fmla="*/ 565074 h 1544181"/>
              <a:gd name="connsiteX8" fmla="*/ 4330661 w 4330661"/>
              <a:gd name="connsiteY8" fmla="*/ 1164663 h 1544181"/>
              <a:gd name="connsiteX9" fmla="*/ 0 w 4330661"/>
              <a:gd name="connsiteY9" fmla="*/ 1544181 h 1544181"/>
              <a:gd name="connsiteX10" fmla="*/ 1233893 w 4330661"/>
              <a:gd name="connsiteY10" fmla="*/ 470784 h 1544181"/>
              <a:gd name="connsiteX0" fmla="*/ 1233893 w 5369106"/>
              <a:gd name="connsiteY0" fmla="*/ 470784 h 1544181"/>
              <a:gd name="connsiteX1" fmla="*/ 1955692 w 5369106"/>
              <a:gd name="connsiteY1" fmla="*/ 60401 h 1544181"/>
              <a:gd name="connsiteX2" fmla="*/ 2184042 w 5369106"/>
              <a:gd name="connsiteY2" fmla="*/ 8598 h 1544181"/>
              <a:gd name="connsiteX3" fmla="*/ 2616921 w 5369106"/>
              <a:gd name="connsiteY3" fmla="*/ 120774 h 1544181"/>
              <a:gd name="connsiteX4" fmla="*/ 2907069 w 5369106"/>
              <a:gd name="connsiteY4" fmla="*/ 183951 h 1544181"/>
              <a:gd name="connsiteX5" fmla="*/ 3005754 w 5369106"/>
              <a:gd name="connsiteY5" fmla="*/ 254940 h 1544181"/>
              <a:gd name="connsiteX6" fmla="*/ 3391038 w 5369106"/>
              <a:gd name="connsiteY6" fmla="*/ 322992 h 1544181"/>
              <a:gd name="connsiteX7" fmla="*/ 3988382 w 5369106"/>
              <a:gd name="connsiteY7" fmla="*/ 565074 h 1544181"/>
              <a:gd name="connsiteX8" fmla="*/ 5369107 w 5369106"/>
              <a:gd name="connsiteY8" fmla="*/ 1101095 h 1544181"/>
              <a:gd name="connsiteX9" fmla="*/ 0 w 5369106"/>
              <a:gd name="connsiteY9" fmla="*/ 1544181 h 1544181"/>
              <a:gd name="connsiteX10" fmla="*/ 1233893 w 5369106"/>
              <a:gd name="connsiteY10" fmla="*/ 470784 h 1544181"/>
              <a:gd name="connsiteX0" fmla="*/ 1233893 w 5369107"/>
              <a:gd name="connsiteY0" fmla="*/ 470784 h 1544181"/>
              <a:gd name="connsiteX1" fmla="*/ 1955692 w 5369107"/>
              <a:gd name="connsiteY1" fmla="*/ 60401 h 1544181"/>
              <a:gd name="connsiteX2" fmla="*/ 2184042 w 5369107"/>
              <a:gd name="connsiteY2" fmla="*/ 8598 h 1544181"/>
              <a:gd name="connsiteX3" fmla="*/ 2616921 w 5369107"/>
              <a:gd name="connsiteY3" fmla="*/ 120774 h 1544181"/>
              <a:gd name="connsiteX4" fmla="*/ 2907069 w 5369107"/>
              <a:gd name="connsiteY4" fmla="*/ 183951 h 1544181"/>
              <a:gd name="connsiteX5" fmla="*/ 3005754 w 5369107"/>
              <a:gd name="connsiteY5" fmla="*/ 254940 h 1544181"/>
              <a:gd name="connsiteX6" fmla="*/ 3391038 w 5369107"/>
              <a:gd name="connsiteY6" fmla="*/ 322992 h 1544181"/>
              <a:gd name="connsiteX7" fmla="*/ 3988382 w 5369107"/>
              <a:gd name="connsiteY7" fmla="*/ 565074 h 1544181"/>
              <a:gd name="connsiteX8" fmla="*/ 5369107 w 5369107"/>
              <a:gd name="connsiteY8" fmla="*/ 1101095 h 1544181"/>
              <a:gd name="connsiteX9" fmla="*/ 0 w 5369107"/>
              <a:gd name="connsiteY9" fmla="*/ 1544181 h 1544181"/>
              <a:gd name="connsiteX10" fmla="*/ 1233893 w 5369107"/>
              <a:gd name="connsiteY10" fmla="*/ 470784 h 154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69107" h="1544181">
                <a:moveTo>
                  <a:pt x="1233893" y="470784"/>
                </a:moveTo>
                <a:cubicBezTo>
                  <a:pt x="1561018" y="406503"/>
                  <a:pt x="1486646" y="126256"/>
                  <a:pt x="1955692" y="60401"/>
                </a:cubicBezTo>
                <a:cubicBezTo>
                  <a:pt x="2124765" y="74858"/>
                  <a:pt x="2120724" y="-30030"/>
                  <a:pt x="2184042" y="8598"/>
                </a:cubicBezTo>
                <a:cubicBezTo>
                  <a:pt x="2375444" y="90127"/>
                  <a:pt x="2594064" y="154108"/>
                  <a:pt x="2616921" y="120774"/>
                </a:cubicBezTo>
                <a:cubicBezTo>
                  <a:pt x="2718400" y="169206"/>
                  <a:pt x="2746185" y="183844"/>
                  <a:pt x="2907069" y="183951"/>
                </a:cubicBezTo>
                <a:cubicBezTo>
                  <a:pt x="2992002" y="290066"/>
                  <a:pt x="2937604" y="226393"/>
                  <a:pt x="3005754" y="254940"/>
                </a:cubicBezTo>
                <a:cubicBezTo>
                  <a:pt x="3062072" y="297257"/>
                  <a:pt x="3215529" y="275748"/>
                  <a:pt x="3391038" y="322992"/>
                </a:cubicBezTo>
                <a:cubicBezTo>
                  <a:pt x="3560613" y="450951"/>
                  <a:pt x="3815154" y="433206"/>
                  <a:pt x="3988382" y="565074"/>
                </a:cubicBezTo>
                <a:cubicBezTo>
                  <a:pt x="4144076" y="695014"/>
                  <a:pt x="5138189" y="568355"/>
                  <a:pt x="5369107" y="1101095"/>
                </a:cubicBezTo>
                <a:lnTo>
                  <a:pt x="0" y="1544181"/>
                </a:lnTo>
                <a:cubicBezTo>
                  <a:pt x="524415" y="1153008"/>
                  <a:pt x="844138" y="1010486"/>
                  <a:pt x="1233893" y="470784"/>
                </a:cubicBezTo>
                <a:close/>
              </a:path>
            </a:pathLst>
          </a:custGeom>
          <a:solidFill>
            <a:schemeClr val="accent6">
              <a:lumMod val="40000"/>
              <a:lumOff val="60000"/>
            </a:schemeClr>
          </a:solidFill>
          <a:ln w="12700">
            <a:noFill/>
          </a:ln>
        </p:spPr>
        <p:style>
          <a:lnRef idx="3">
            <a:schemeClr val="lt1"/>
          </a:lnRef>
          <a:fillRef idx="1">
            <a:schemeClr val="accent6"/>
          </a:fillRef>
          <a:effectRef idx="1">
            <a:schemeClr val="accent6"/>
          </a:effectRef>
          <a:fontRef idx="minor">
            <a:schemeClr val="lt1"/>
          </a:fontRef>
        </p:style>
        <p:txBody>
          <a:bodyPr rtlCol="0" anchor="ctr"/>
          <a:lstStyle/>
          <a:p>
            <a:pPr algn="ctr" defTabSz="504200"/>
            <a:endParaRPr lang="ja-JP" altLang="en-US" sz="1833">
              <a:solidFill>
                <a:prstClr val="white"/>
              </a:solidFill>
              <a:latin typeface="+mn-ea"/>
            </a:endParaRPr>
          </a:p>
        </p:txBody>
      </p:sp>
      <p:sp>
        <p:nvSpPr>
          <p:cNvPr id="34" name="涙形 12"/>
          <p:cNvSpPr/>
          <p:nvPr/>
        </p:nvSpPr>
        <p:spPr>
          <a:xfrm rot="302062">
            <a:off x="6121955" y="2066648"/>
            <a:ext cx="1372289" cy="1154546"/>
          </a:xfrm>
          <a:custGeom>
            <a:avLst/>
            <a:gdLst>
              <a:gd name="connsiteX0" fmla="*/ 0 w 2052185"/>
              <a:gd name="connsiteY0" fmla="*/ 677605 h 1355210"/>
              <a:gd name="connsiteX1" fmla="*/ 1026093 w 2052185"/>
              <a:gd name="connsiteY1" fmla="*/ 0 h 1355210"/>
              <a:gd name="connsiteX2" fmla="*/ 2052185 w 2052185"/>
              <a:gd name="connsiteY2" fmla="*/ 0 h 1355210"/>
              <a:gd name="connsiteX3" fmla="*/ 2052185 w 2052185"/>
              <a:gd name="connsiteY3" fmla="*/ 677605 h 1355210"/>
              <a:gd name="connsiteX4" fmla="*/ 1026092 w 2052185"/>
              <a:gd name="connsiteY4" fmla="*/ 1355210 h 1355210"/>
              <a:gd name="connsiteX5" fmla="*/ -1 w 2052185"/>
              <a:gd name="connsiteY5" fmla="*/ 677605 h 1355210"/>
              <a:gd name="connsiteX6" fmla="*/ 0 w 2052185"/>
              <a:gd name="connsiteY6" fmla="*/ 677605 h 1355210"/>
              <a:gd name="connsiteX0" fmla="*/ 1 w 2052186"/>
              <a:gd name="connsiteY0" fmla="*/ 677605 h 1372306"/>
              <a:gd name="connsiteX1" fmla="*/ 1026094 w 2052186"/>
              <a:gd name="connsiteY1" fmla="*/ 0 h 1372306"/>
              <a:gd name="connsiteX2" fmla="*/ 2052186 w 2052186"/>
              <a:gd name="connsiteY2" fmla="*/ 0 h 1372306"/>
              <a:gd name="connsiteX3" fmla="*/ 2001736 w 2052186"/>
              <a:gd name="connsiteY3" fmla="*/ 1097309 h 1372306"/>
              <a:gd name="connsiteX4" fmla="*/ 1026093 w 2052186"/>
              <a:gd name="connsiteY4" fmla="*/ 1355210 h 1372306"/>
              <a:gd name="connsiteX5" fmla="*/ 0 w 2052186"/>
              <a:gd name="connsiteY5" fmla="*/ 677605 h 1372306"/>
              <a:gd name="connsiteX6" fmla="*/ 1 w 2052186"/>
              <a:gd name="connsiteY6" fmla="*/ 677605 h 1372306"/>
              <a:gd name="connsiteX0" fmla="*/ 1 w 2052186"/>
              <a:gd name="connsiteY0" fmla="*/ 677605 h 1355210"/>
              <a:gd name="connsiteX1" fmla="*/ 1026094 w 2052186"/>
              <a:gd name="connsiteY1" fmla="*/ 0 h 1355210"/>
              <a:gd name="connsiteX2" fmla="*/ 2052186 w 2052186"/>
              <a:gd name="connsiteY2" fmla="*/ 0 h 1355210"/>
              <a:gd name="connsiteX3" fmla="*/ 2001736 w 2052186"/>
              <a:gd name="connsiteY3" fmla="*/ 1097309 h 1355210"/>
              <a:gd name="connsiteX4" fmla="*/ 1026093 w 2052186"/>
              <a:gd name="connsiteY4" fmla="*/ 1355210 h 1355210"/>
              <a:gd name="connsiteX5" fmla="*/ 0 w 2052186"/>
              <a:gd name="connsiteY5" fmla="*/ 677605 h 1355210"/>
              <a:gd name="connsiteX6" fmla="*/ 1 w 2052186"/>
              <a:gd name="connsiteY6" fmla="*/ 677605 h 1355210"/>
              <a:gd name="connsiteX0" fmla="*/ 1 w 2052186"/>
              <a:gd name="connsiteY0" fmla="*/ 677605 h 1355210"/>
              <a:gd name="connsiteX1" fmla="*/ 1026094 w 2052186"/>
              <a:gd name="connsiteY1" fmla="*/ 0 h 1355210"/>
              <a:gd name="connsiteX2" fmla="*/ 2052186 w 2052186"/>
              <a:gd name="connsiteY2" fmla="*/ 0 h 1355210"/>
              <a:gd name="connsiteX3" fmla="*/ 1985267 w 2052186"/>
              <a:gd name="connsiteY3" fmla="*/ 1127445 h 1355210"/>
              <a:gd name="connsiteX4" fmla="*/ 1026093 w 2052186"/>
              <a:gd name="connsiteY4" fmla="*/ 1355210 h 1355210"/>
              <a:gd name="connsiteX5" fmla="*/ 0 w 2052186"/>
              <a:gd name="connsiteY5" fmla="*/ 677605 h 1355210"/>
              <a:gd name="connsiteX6" fmla="*/ 1 w 2052186"/>
              <a:gd name="connsiteY6" fmla="*/ 677605 h 1355210"/>
              <a:gd name="connsiteX0" fmla="*/ 65669 w 2117854"/>
              <a:gd name="connsiteY0" fmla="*/ 677605 h 1354150"/>
              <a:gd name="connsiteX1" fmla="*/ 1091762 w 2117854"/>
              <a:gd name="connsiteY1" fmla="*/ 0 h 1354150"/>
              <a:gd name="connsiteX2" fmla="*/ 2117854 w 2117854"/>
              <a:gd name="connsiteY2" fmla="*/ 0 h 1354150"/>
              <a:gd name="connsiteX3" fmla="*/ 2050935 w 2117854"/>
              <a:gd name="connsiteY3" fmla="*/ 1127445 h 1354150"/>
              <a:gd name="connsiteX4" fmla="*/ 359500 w 2117854"/>
              <a:gd name="connsiteY4" fmla="*/ 1354150 h 1354150"/>
              <a:gd name="connsiteX5" fmla="*/ 65668 w 2117854"/>
              <a:gd name="connsiteY5" fmla="*/ 677605 h 1354150"/>
              <a:gd name="connsiteX6" fmla="*/ 65669 w 2117854"/>
              <a:gd name="connsiteY6" fmla="*/ 677605 h 1354150"/>
              <a:gd name="connsiteX0" fmla="*/ 462499 w 2117854"/>
              <a:gd name="connsiteY0" fmla="*/ 195553 h 1453450"/>
              <a:gd name="connsiteX1" fmla="*/ 1091762 w 2117854"/>
              <a:gd name="connsiteY1" fmla="*/ 99300 h 1453450"/>
              <a:gd name="connsiteX2" fmla="*/ 2117854 w 2117854"/>
              <a:gd name="connsiteY2" fmla="*/ 99300 h 1453450"/>
              <a:gd name="connsiteX3" fmla="*/ 2050935 w 2117854"/>
              <a:gd name="connsiteY3" fmla="*/ 1226745 h 1453450"/>
              <a:gd name="connsiteX4" fmla="*/ 359500 w 2117854"/>
              <a:gd name="connsiteY4" fmla="*/ 1453450 h 1453450"/>
              <a:gd name="connsiteX5" fmla="*/ 65668 w 2117854"/>
              <a:gd name="connsiteY5" fmla="*/ 776905 h 1453450"/>
              <a:gd name="connsiteX6" fmla="*/ 462499 w 2117854"/>
              <a:gd name="connsiteY6" fmla="*/ 195553 h 1453450"/>
              <a:gd name="connsiteX0" fmla="*/ 65668 w 2117854"/>
              <a:gd name="connsiteY0" fmla="*/ 677605 h 1354150"/>
              <a:gd name="connsiteX1" fmla="*/ 1091762 w 2117854"/>
              <a:gd name="connsiteY1" fmla="*/ 0 h 1354150"/>
              <a:gd name="connsiteX2" fmla="*/ 2117854 w 2117854"/>
              <a:gd name="connsiteY2" fmla="*/ 0 h 1354150"/>
              <a:gd name="connsiteX3" fmla="*/ 2050935 w 2117854"/>
              <a:gd name="connsiteY3" fmla="*/ 1127445 h 1354150"/>
              <a:gd name="connsiteX4" fmla="*/ 359500 w 2117854"/>
              <a:gd name="connsiteY4" fmla="*/ 1354150 h 1354150"/>
              <a:gd name="connsiteX5" fmla="*/ 65668 w 2117854"/>
              <a:gd name="connsiteY5" fmla="*/ 677605 h 1354150"/>
              <a:gd name="connsiteX0" fmla="*/ 65668 w 2117854"/>
              <a:gd name="connsiteY0" fmla="*/ 1145071 h 1821616"/>
              <a:gd name="connsiteX1" fmla="*/ 1684398 w 2117854"/>
              <a:gd name="connsiteY1" fmla="*/ 0 h 1821616"/>
              <a:gd name="connsiteX2" fmla="*/ 2117854 w 2117854"/>
              <a:gd name="connsiteY2" fmla="*/ 467466 h 1821616"/>
              <a:gd name="connsiteX3" fmla="*/ 2050935 w 2117854"/>
              <a:gd name="connsiteY3" fmla="*/ 1594911 h 1821616"/>
              <a:gd name="connsiteX4" fmla="*/ 359500 w 2117854"/>
              <a:gd name="connsiteY4" fmla="*/ 1821616 h 1821616"/>
              <a:gd name="connsiteX5" fmla="*/ 65668 w 2117854"/>
              <a:gd name="connsiteY5" fmla="*/ 1145071 h 1821616"/>
              <a:gd name="connsiteX0" fmla="*/ 65668 w 2117854"/>
              <a:gd name="connsiteY0" fmla="*/ 941570 h 1618115"/>
              <a:gd name="connsiteX1" fmla="*/ 1855315 w 2117854"/>
              <a:gd name="connsiteY1" fmla="*/ 0 h 1618115"/>
              <a:gd name="connsiteX2" fmla="*/ 2117854 w 2117854"/>
              <a:gd name="connsiteY2" fmla="*/ 263965 h 1618115"/>
              <a:gd name="connsiteX3" fmla="*/ 2050935 w 2117854"/>
              <a:gd name="connsiteY3" fmla="*/ 1391410 h 1618115"/>
              <a:gd name="connsiteX4" fmla="*/ 359500 w 2117854"/>
              <a:gd name="connsiteY4" fmla="*/ 1618115 h 1618115"/>
              <a:gd name="connsiteX5" fmla="*/ 65668 w 2117854"/>
              <a:gd name="connsiteY5" fmla="*/ 941570 h 1618115"/>
              <a:gd name="connsiteX0" fmla="*/ 65668 w 2350632"/>
              <a:gd name="connsiteY0" fmla="*/ 941570 h 1618115"/>
              <a:gd name="connsiteX1" fmla="*/ 1855315 w 2350632"/>
              <a:gd name="connsiteY1" fmla="*/ 0 h 1618115"/>
              <a:gd name="connsiteX2" fmla="*/ 2350632 w 2350632"/>
              <a:gd name="connsiteY2" fmla="*/ 549439 h 1618115"/>
              <a:gd name="connsiteX3" fmla="*/ 2050935 w 2350632"/>
              <a:gd name="connsiteY3" fmla="*/ 1391410 h 1618115"/>
              <a:gd name="connsiteX4" fmla="*/ 359500 w 2350632"/>
              <a:gd name="connsiteY4" fmla="*/ 1618115 h 1618115"/>
              <a:gd name="connsiteX5" fmla="*/ 65668 w 2350632"/>
              <a:gd name="connsiteY5" fmla="*/ 941570 h 1618115"/>
              <a:gd name="connsiteX0" fmla="*/ 65668 w 2536992"/>
              <a:gd name="connsiteY0" fmla="*/ 941570 h 1618115"/>
              <a:gd name="connsiteX1" fmla="*/ 1855315 w 2536992"/>
              <a:gd name="connsiteY1" fmla="*/ 0 h 1618115"/>
              <a:gd name="connsiteX2" fmla="*/ 2350632 w 2536992"/>
              <a:gd name="connsiteY2" fmla="*/ 549439 h 1618115"/>
              <a:gd name="connsiteX3" fmla="*/ 2536992 w 2536992"/>
              <a:gd name="connsiteY3" fmla="*/ 1326737 h 1618115"/>
              <a:gd name="connsiteX4" fmla="*/ 359500 w 2536992"/>
              <a:gd name="connsiteY4" fmla="*/ 1618115 h 1618115"/>
              <a:gd name="connsiteX5" fmla="*/ 65668 w 2536992"/>
              <a:gd name="connsiteY5" fmla="*/ 941570 h 1618115"/>
              <a:gd name="connsiteX0" fmla="*/ 65668 w 2441309"/>
              <a:gd name="connsiteY0" fmla="*/ 941570 h 1618115"/>
              <a:gd name="connsiteX1" fmla="*/ 1855315 w 2441309"/>
              <a:gd name="connsiteY1" fmla="*/ 0 h 1618115"/>
              <a:gd name="connsiteX2" fmla="*/ 2350632 w 2441309"/>
              <a:gd name="connsiteY2" fmla="*/ 549439 h 1618115"/>
              <a:gd name="connsiteX3" fmla="*/ 2441309 w 2441309"/>
              <a:gd name="connsiteY3" fmla="*/ 1357022 h 1618115"/>
              <a:gd name="connsiteX4" fmla="*/ 359500 w 2441309"/>
              <a:gd name="connsiteY4" fmla="*/ 1618115 h 1618115"/>
              <a:gd name="connsiteX5" fmla="*/ 65668 w 2441309"/>
              <a:gd name="connsiteY5" fmla="*/ 941570 h 1618115"/>
              <a:gd name="connsiteX0" fmla="*/ 413114 w 2289609"/>
              <a:gd name="connsiteY0" fmla="*/ 777392 h 1618115"/>
              <a:gd name="connsiteX1" fmla="*/ 1703615 w 2289609"/>
              <a:gd name="connsiteY1" fmla="*/ 0 h 1618115"/>
              <a:gd name="connsiteX2" fmla="*/ 2198932 w 2289609"/>
              <a:gd name="connsiteY2" fmla="*/ 549439 h 1618115"/>
              <a:gd name="connsiteX3" fmla="*/ 2289609 w 2289609"/>
              <a:gd name="connsiteY3" fmla="*/ 1357022 h 1618115"/>
              <a:gd name="connsiteX4" fmla="*/ 207800 w 2289609"/>
              <a:gd name="connsiteY4" fmla="*/ 1618115 h 1618115"/>
              <a:gd name="connsiteX5" fmla="*/ 413114 w 2289609"/>
              <a:gd name="connsiteY5" fmla="*/ 777392 h 1618115"/>
              <a:gd name="connsiteX0" fmla="*/ 413114 w 2289609"/>
              <a:gd name="connsiteY0" fmla="*/ 777392 h 1618115"/>
              <a:gd name="connsiteX1" fmla="*/ 1703615 w 2289609"/>
              <a:gd name="connsiteY1" fmla="*/ 0 h 1618115"/>
              <a:gd name="connsiteX2" fmla="*/ 2198932 w 2289609"/>
              <a:gd name="connsiteY2" fmla="*/ 549439 h 1618115"/>
              <a:gd name="connsiteX3" fmla="*/ 2289609 w 2289609"/>
              <a:gd name="connsiteY3" fmla="*/ 1357022 h 1618115"/>
              <a:gd name="connsiteX4" fmla="*/ 207800 w 2289609"/>
              <a:gd name="connsiteY4" fmla="*/ 1618115 h 1618115"/>
              <a:gd name="connsiteX5" fmla="*/ 413114 w 2289609"/>
              <a:gd name="connsiteY5" fmla="*/ 777392 h 1618115"/>
              <a:gd name="connsiteX0" fmla="*/ 413114 w 2289609"/>
              <a:gd name="connsiteY0" fmla="*/ 777392 h 1618115"/>
              <a:gd name="connsiteX1" fmla="*/ 1703615 w 2289609"/>
              <a:gd name="connsiteY1" fmla="*/ 0 h 1618115"/>
              <a:gd name="connsiteX2" fmla="*/ 2198932 w 2289609"/>
              <a:gd name="connsiteY2" fmla="*/ 549439 h 1618115"/>
              <a:gd name="connsiteX3" fmla="*/ 2289609 w 2289609"/>
              <a:gd name="connsiteY3" fmla="*/ 1357022 h 1618115"/>
              <a:gd name="connsiteX4" fmla="*/ 207800 w 2289609"/>
              <a:gd name="connsiteY4" fmla="*/ 1618115 h 1618115"/>
              <a:gd name="connsiteX5" fmla="*/ 413114 w 2289609"/>
              <a:gd name="connsiteY5" fmla="*/ 777392 h 1618115"/>
              <a:gd name="connsiteX0" fmla="*/ 454959 w 2331454"/>
              <a:gd name="connsiteY0" fmla="*/ 777392 h 1618115"/>
              <a:gd name="connsiteX1" fmla="*/ 1745460 w 2331454"/>
              <a:gd name="connsiteY1" fmla="*/ 0 h 1618115"/>
              <a:gd name="connsiteX2" fmla="*/ 2240777 w 2331454"/>
              <a:gd name="connsiteY2" fmla="*/ 549439 h 1618115"/>
              <a:gd name="connsiteX3" fmla="*/ 2331454 w 2331454"/>
              <a:gd name="connsiteY3" fmla="*/ 1357022 h 1618115"/>
              <a:gd name="connsiteX4" fmla="*/ 249645 w 2331454"/>
              <a:gd name="connsiteY4" fmla="*/ 1618115 h 1618115"/>
              <a:gd name="connsiteX5" fmla="*/ 454959 w 2331454"/>
              <a:gd name="connsiteY5" fmla="*/ 777392 h 1618115"/>
              <a:gd name="connsiteX0" fmla="*/ 454959 w 2331454"/>
              <a:gd name="connsiteY0" fmla="*/ 777392 h 1618115"/>
              <a:gd name="connsiteX1" fmla="*/ 1745460 w 2331454"/>
              <a:gd name="connsiteY1" fmla="*/ 0 h 1618115"/>
              <a:gd name="connsiteX2" fmla="*/ 2240777 w 2331454"/>
              <a:gd name="connsiteY2" fmla="*/ 549439 h 1618115"/>
              <a:gd name="connsiteX3" fmla="*/ 2331454 w 2331454"/>
              <a:gd name="connsiteY3" fmla="*/ 1357022 h 1618115"/>
              <a:gd name="connsiteX4" fmla="*/ 249645 w 2331454"/>
              <a:gd name="connsiteY4" fmla="*/ 1618115 h 1618115"/>
              <a:gd name="connsiteX5" fmla="*/ 454959 w 2331454"/>
              <a:gd name="connsiteY5" fmla="*/ 777392 h 1618115"/>
              <a:gd name="connsiteX0" fmla="*/ 454959 w 2331454"/>
              <a:gd name="connsiteY0" fmla="*/ 777392 h 1618115"/>
              <a:gd name="connsiteX1" fmla="*/ 1745460 w 2331454"/>
              <a:gd name="connsiteY1" fmla="*/ 0 h 1618115"/>
              <a:gd name="connsiteX2" fmla="*/ 2240777 w 2331454"/>
              <a:gd name="connsiteY2" fmla="*/ 549439 h 1618115"/>
              <a:gd name="connsiteX3" fmla="*/ 2331454 w 2331454"/>
              <a:gd name="connsiteY3" fmla="*/ 1357022 h 1618115"/>
              <a:gd name="connsiteX4" fmla="*/ 249645 w 2331454"/>
              <a:gd name="connsiteY4" fmla="*/ 1618115 h 1618115"/>
              <a:gd name="connsiteX5" fmla="*/ 454959 w 2331454"/>
              <a:gd name="connsiteY5" fmla="*/ 777392 h 1618115"/>
              <a:gd name="connsiteX0" fmla="*/ 454959 w 2331454"/>
              <a:gd name="connsiteY0" fmla="*/ 777392 h 1618115"/>
              <a:gd name="connsiteX1" fmla="*/ 1745460 w 2331454"/>
              <a:gd name="connsiteY1" fmla="*/ 0 h 1618115"/>
              <a:gd name="connsiteX2" fmla="*/ 2240777 w 2331454"/>
              <a:gd name="connsiteY2" fmla="*/ 549439 h 1618115"/>
              <a:gd name="connsiteX3" fmla="*/ 2331454 w 2331454"/>
              <a:gd name="connsiteY3" fmla="*/ 1357022 h 1618115"/>
              <a:gd name="connsiteX4" fmla="*/ 249645 w 2331454"/>
              <a:gd name="connsiteY4" fmla="*/ 1618115 h 1618115"/>
              <a:gd name="connsiteX5" fmla="*/ 454959 w 2331454"/>
              <a:gd name="connsiteY5" fmla="*/ 777392 h 1618115"/>
              <a:gd name="connsiteX0" fmla="*/ 454959 w 2331454"/>
              <a:gd name="connsiteY0" fmla="*/ 777392 h 1618115"/>
              <a:gd name="connsiteX1" fmla="*/ 1745460 w 2331454"/>
              <a:gd name="connsiteY1" fmla="*/ 0 h 1618115"/>
              <a:gd name="connsiteX2" fmla="*/ 2240777 w 2331454"/>
              <a:gd name="connsiteY2" fmla="*/ 549439 h 1618115"/>
              <a:gd name="connsiteX3" fmla="*/ 2331454 w 2331454"/>
              <a:gd name="connsiteY3" fmla="*/ 1357022 h 1618115"/>
              <a:gd name="connsiteX4" fmla="*/ 249645 w 2331454"/>
              <a:gd name="connsiteY4" fmla="*/ 1618115 h 1618115"/>
              <a:gd name="connsiteX5" fmla="*/ 454959 w 2331454"/>
              <a:gd name="connsiteY5" fmla="*/ 777392 h 1618115"/>
              <a:gd name="connsiteX0" fmla="*/ 454959 w 2331454"/>
              <a:gd name="connsiteY0" fmla="*/ 777392 h 1618115"/>
              <a:gd name="connsiteX1" fmla="*/ 1745460 w 2331454"/>
              <a:gd name="connsiteY1" fmla="*/ 0 h 1618115"/>
              <a:gd name="connsiteX2" fmla="*/ 2269823 w 2331454"/>
              <a:gd name="connsiteY2" fmla="*/ 382963 h 1618115"/>
              <a:gd name="connsiteX3" fmla="*/ 2331454 w 2331454"/>
              <a:gd name="connsiteY3" fmla="*/ 1357022 h 1618115"/>
              <a:gd name="connsiteX4" fmla="*/ 249645 w 2331454"/>
              <a:gd name="connsiteY4" fmla="*/ 1618115 h 1618115"/>
              <a:gd name="connsiteX5" fmla="*/ 454959 w 2331454"/>
              <a:gd name="connsiteY5" fmla="*/ 777392 h 1618115"/>
              <a:gd name="connsiteX0" fmla="*/ 710811 w 2587306"/>
              <a:gd name="connsiteY0" fmla="*/ 777392 h 1634973"/>
              <a:gd name="connsiteX1" fmla="*/ 2001312 w 2587306"/>
              <a:gd name="connsiteY1" fmla="*/ 0 h 1634973"/>
              <a:gd name="connsiteX2" fmla="*/ 2525675 w 2587306"/>
              <a:gd name="connsiteY2" fmla="*/ 382963 h 1634973"/>
              <a:gd name="connsiteX3" fmla="*/ 2587306 w 2587306"/>
              <a:gd name="connsiteY3" fmla="*/ 1357022 h 1634973"/>
              <a:gd name="connsiteX4" fmla="*/ 190074 w 2587306"/>
              <a:gd name="connsiteY4" fmla="*/ 1634973 h 1634973"/>
              <a:gd name="connsiteX5" fmla="*/ 710811 w 2587306"/>
              <a:gd name="connsiteY5" fmla="*/ 777392 h 1634973"/>
              <a:gd name="connsiteX0" fmla="*/ 710811 w 2587306"/>
              <a:gd name="connsiteY0" fmla="*/ 777392 h 1634973"/>
              <a:gd name="connsiteX1" fmla="*/ 2001312 w 2587306"/>
              <a:gd name="connsiteY1" fmla="*/ 0 h 1634973"/>
              <a:gd name="connsiteX2" fmla="*/ 2525675 w 2587306"/>
              <a:gd name="connsiteY2" fmla="*/ 382963 h 1634973"/>
              <a:gd name="connsiteX3" fmla="*/ 2587306 w 2587306"/>
              <a:gd name="connsiteY3" fmla="*/ 1357022 h 1634973"/>
              <a:gd name="connsiteX4" fmla="*/ 190074 w 2587306"/>
              <a:gd name="connsiteY4" fmla="*/ 1634973 h 1634973"/>
              <a:gd name="connsiteX5" fmla="*/ 710811 w 2587306"/>
              <a:gd name="connsiteY5" fmla="*/ 777392 h 1634973"/>
              <a:gd name="connsiteX0" fmla="*/ 710811 w 2679786"/>
              <a:gd name="connsiteY0" fmla="*/ 777392 h 1634973"/>
              <a:gd name="connsiteX1" fmla="*/ 2001312 w 2679786"/>
              <a:gd name="connsiteY1" fmla="*/ 0 h 1634973"/>
              <a:gd name="connsiteX2" fmla="*/ 2525675 w 2679786"/>
              <a:gd name="connsiteY2" fmla="*/ 382963 h 1634973"/>
              <a:gd name="connsiteX3" fmla="*/ 2679786 w 2679786"/>
              <a:gd name="connsiteY3" fmla="*/ 1414442 h 1634973"/>
              <a:gd name="connsiteX4" fmla="*/ 190074 w 2679786"/>
              <a:gd name="connsiteY4" fmla="*/ 1634973 h 1634973"/>
              <a:gd name="connsiteX5" fmla="*/ 710811 w 2679786"/>
              <a:gd name="connsiteY5" fmla="*/ 777392 h 1634973"/>
              <a:gd name="connsiteX0" fmla="*/ 710811 w 2679786"/>
              <a:gd name="connsiteY0" fmla="*/ 777392 h 1634973"/>
              <a:gd name="connsiteX1" fmla="*/ 2001312 w 2679786"/>
              <a:gd name="connsiteY1" fmla="*/ 0 h 1634973"/>
              <a:gd name="connsiteX2" fmla="*/ 2525675 w 2679786"/>
              <a:gd name="connsiteY2" fmla="*/ 382963 h 1634973"/>
              <a:gd name="connsiteX3" fmla="*/ 2679786 w 2679786"/>
              <a:gd name="connsiteY3" fmla="*/ 1414442 h 1634973"/>
              <a:gd name="connsiteX4" fmla="*/ 190074 w 2679786"/>
              <a:gd name="connsiteY4" fmla="*/ 1634973 h 1634973"/>
              <a:gd name="connsiteX5" fmla="*/ 710811 w 2679786"/>
              <a:gd name="connsiteY5" fmla="*/ 777392 h 1634973"/>
              <a:gd name="connsiteX0" fmla="*/ 520737 w 2489712"/>
              <a:gd name="connsiteY0" fmla="*/ 777392 h 1634973"/>
              <a:gd name="connsiteX1" fmla="*/ 1811238 w 2489712"/>
              <a:gd name="connsiteY1" fmla="*/ 0 h 1634973"/>
              <a:gd name="connsiteX2" fmla="*/ 2335601 w 2489712"/>
              <a:gd name="connsiteY2" fmla="*/ 382963 h 1634973"/>
              <a:gd name="connsiteX3" fmla="*/ 2489712 w 2489712"/>
              <a:gd name="connsiteY3" fmla="*/ 1414442 h 1634973"/>
              <a:gd name="connsiteX4" fmla="*/ 0 w 2489712"/>
              <a:gd name="connsiteY4" fmla="*/ 1634973 h 1634973"/>
              <a:gd name="connsiteX5" fmla="*/ 520737 w 2489712"/>
              <a:gd name="connsiteY5" fmla="*/ 777392 h 1634973"/>
              <a:gd name="connsiteX0" fmla="*/ 915888 w 2489712"/>
              <a:gd name="connsiteY0" fmla="*/ 797221 h 1634973"/>
              <a:gd name="connsiteX1" fmla="*/ 1811238 w 2489712"/>
              <a:gd name="connsiteY1" fmla="*/ 0 h 1634973"/>
              <a:gd name="connsiteX2" fmla="*/ 2335601 w 2489712"/>
              <a:gd name="connsiteY2" fmla="*/ 382963 h 1634973"/>
              <a:gd name="connsiteX3" fmla="*/ 2489712 w 2489712"/>
              <a:gd name="connsiteY3" fmla="*/ 1414442 h 1634973"/>
              <a:gd name="connsiteX4" fmla="*/ 0 w 2489712"/>
              <a:gd name="connsiteY4" fmla="*/ 1634973 h 1634973"/>
              <a:gd name="connsiteX5" fmla="*/ 915888 w 2489712"/>
              <a:gd name="connsiteY5" fmla="*/ 797221 h 1634973"/>
              <a:gd name="connsiteX0" fmla="*/ 971062 w 2489712"/>
              <a:gd name="connsiteY0" fmla="*/ 803287 h 1634973"/>
              <a:gd name="connsiteX1" fmla="*/ 1811238 w 2489712"/>
              <a:gd name="connsiteY1" fmla="*/ 0 h 1634973"/>
              <a:gd name="connsiteX2" fmla="*/ 2335601 w 2489712"/>
              <a:gd name="connsiteY2" fmla="*/ 382963 h 1634973"/>
              <a:gd name="connsiteX3" fmla="*/ 2489712 w 2489712"/>
              <a:gd name="connsiteY3" fmla="*/ 1414442 h 1634973"/>
              <a:gd name="connsiteX4" fmla="*/ 0 w 2489712"/>
              <a:gd name="connsiteY4" fmla="*/ 1634973 h 1634973"/>
              <a:gd name="connsiteX5" fmla="*/ 971062 w 2489712"/>
              <a:gd name="connsiteY5" fmla="*/ 803287 h 1634973"/>
              <a:gd name="connsiteX0" fmla="*/ 971062 w 2489712"/>
              <a:gd name="connsiteY0" fmla="*/ 803287 h 1634973"/>
              <a:gd name="connsiteX1" fmla="*/ 1811238 w 2489712"/>
              <a:gd name="connsiteY1" fmla="*/ 0 h 1634973"/>
              <a:gd name="connsiteX2" fmla="*/ 2335601 w 2489712"/>
              <a:gd name="connsiteY2" fmla="*/ 382963 h 1634973"/>
              <a:gd name="connsiteX3" fmla="*/ 2489712 w 2489712"/>
              <a:gd name="connsiteY3" fmla="*/ 1414442 h 1634973"/>
              <a:gd name="connsiteX4" fmla="*/ 0 w 2489712"/>
              <a:gd name="connsiteY4" fmla="*/ 1634973 h 1634973"/>
              <a:gd name="connsiteX5" fmla="*/ 971062 w 2489712"/>
              <a:gd name="connsiteY5" fmla="*/ 803287 h 1634973"/>
              <a:gd name="connsiteX0" fmla="*/ 971062 w 2489712"/>
              <a:gd name="connsiteY0" fmla="*/ 803287 h 1634973"/>
              <a:gd name="connsiteX1" fmla="*/ 1811238 w 2489712"/>
              <a:gd name="connsiteY1" fmla="*/ 0 h 1634973"/>
              <a:gd name="connsiteX2" fmla="*/ 2335601 w 2489712"/>
              <a:gd name="connsiteY2" fmla="*/ 382963 h 1634973"/>
              <a:gd name="connsiteX3" fmla="*/ 2489712 w 2489712"/>
              <a:gd name="connsiteY3" fmla="*/ 1414442 h 1634973"/>
              <a:gd name="connsiteX4" fmla="*/ 0 w 2489712"/>
              <a:gd name="connsiteY4" fmla="*/ 1634973 h 1634973"/>
              <a:gd name="connsiteX5" fmla="*/ 971062 w 2489712"/>
              <a:gd name="connsiteY5" fmla="*/ 803287 h 1634973"/>
              <a:gd name="connsiteX0" fmla="*/ 971062 w 2489712"/>
              <a:gd name="connsiteY0" fmla="*/ 803287 h 1634973"/>
              <a:gd name="connsiteX1" fmla="*/ 1811238 w 2489712"/>
              <a:gd name="connsiteY1" fmla="*/ 0 h 1634973"/>
              <a:gd name="connsiteX2" fmla="*/ 2335601 w 2489712"/>
              <a:gd name="connsiteY2" fmla="*/ 382963 h 1634973"/>
              <a:gd name="connsiteX3" fmla="*/ 2489712 w 2489712"/>
              <a:gd name="connsiteY3" fmla="*/ 1414442 h 1634973"/>
              <a:gd name="connsiteX4" fmla="*/ 0 w 2489712"/>
              <a:gd name="connsiteY4" fmla="*/ 1634973 h 1634973"/>
              <a:gd name="connsiteX5" fmla="*/ 971062 w 2489712"/>
              <a:gd name="connsiteY5" fmla="*/ 803287 h 1634973"/>
              <a:gd name="connsiteX0" fmla="*/ 1233893 w 2489712"/>
              <a:gd name="connsiteY0" fmla="*/ 561576 h 1634973"/>
              <a:gd name="connsiteX1" fmla="*/ 1811238 w 2489712"/>
              <a:gd name="connsiteY1" fmla="*/ 0 h 1634973"/>
              <a:gd name="connsiteX2" fmla="*/ 2335601 w 2489712"/>
              <a:gd name="connsiteY2" fmla="*/ 382963 h 1634973"/>
              <a:gd name="connsiteX3" fmla="*/ 2489712 w 2489712"/>
              <a:gd name="connsiteY3" fmla="*/ 1414442 h 1634973"/>
              <a:gd name="connsiteX4" fmla="*/ 0 w 2489712"/>
              <a:gd name="connsiteY4" fmla="*/ 1634973 h 1634973"/>
              <a:gd name="connsiteX5" fmla="*/ 1233893 w 2489712"/>
              <a:gd name="connsiteY5" fmla="*/ 561576 h 1634973"/>
              <a:gd name="connsiteX0" fmla="*/ 1233893 w 2489712"/>
              <a:gd name="connsiteY0" fmla="*/ 561576 h 1634973"/>
              <a:gd name="connsiteX1" fmla="*/ 1811238 w 2489712"/>
              <a:gd name="connsiteY1" fmla="*/ 0 h 1634973"/>
              <a:gd name="connsiteX2" fmla="*/ 2335601 w 2489712"/>
              <a:gd name="connsiteY2" fmla="*/ 382963 h 1634973"/>
              <a:gd name="connsiteX3" fmla="*/ 2489712 w 2489712"/>
              <a:gd name="connsiteY3" fmla="*/ 1414442 h 1634973"/>
              <a:gd name="connsiteX4" fmla="*/ 0 w 2489712"/>
              <a:gd name="connsiteY4" fmla="*/ 1634973 h 1634973"/>
              <a:gd name="connsiteX5" fmla="*/ 1233893 w 2489712"/>
              <a:gd name="connsiteY5" fmla="*/ 561576 h 1634973"/>
              <a:gd name="connsiteX0" fmla="*/ 1233893 w 2489712"/>
              <a:gd name="connsiteY0" fmla="*/ 414204 h 1487601"/>
              <a:gd name="connsiteX1" fmla="*/ 1999067 w 2489712"/>
              <a:gd name="connsiteY1" fmla="*/ 0 h 1487601"/>
              <a:gd name="connsiteX2" fmla="*/ 2335601 w 2489712"/>
              <a:gd name="connsiteY2" fmla="*/ 235591 h 1487601"/>
              <a:gd name="connsiteX3" fmla="*/ 2489712 w 2489712"/>
              <a:gd name="connsiteY3" fmla="*/ 1267070 h 1487601"/>
              <a:gd name="connsiteX4" fmla="*/ 0 w 2489712"/>
              <a:gd name="connsiteY4" fmla="*/ 1487601 h 1487601"/>
              <a:gd name="connsiteX5" fmla="*/ 1233893 w 2489712"/>
              <a:gd name="connsiteY5" fmla="*/ 414204 h 1487601"/>
              <a:gd name="connsiteX0" fmla="*/ 1233893 w 2489712"/>
              <a:gd name="connsiteY0" fmla="*/ 414204 h 1487601"/>
              <a:gd name="connsiteX1" fmla="*/ 1999067 w 2489712"/>
              <a:gd name="connsiteY1" fmla="*/ 0 h 1487601"/>
              <a:gd name="connsiteX2" fmla="*/ 2335601 w 2489712"/>
              <a:gd name="connsiteY2" fmla="*/ 235591 h 1487601"/>
              <a:gd name="connsiteX3" fmla="*/ 2489712 w 2489712"/>
              <a:gd name="connsiteY3" fmla="*/ 1267070 h 1487601"/>
              <a:gd name="connsiteX4" fmla="*/ 0 w 2489712"/>
              <a:gd name="connsiteY4" fmla="*/ 1487601 h 1487601"/>
              <a:gd name="connsiteX5" fmla="*/ 1233893 w 2489712"/>
              <a:gd name="connsiteY5" fmla="*/ 414204 h 1487601"/>
              <a:gd name="connsiteX0" fmla="*/ 1233893 w 2489712"/>
              <a:gd name="connsiteY0" fmla="*/ 410383 h 1483780"/>
              <a:gd name="connsiteX1" fmla="*/ 1955692 w 2489712"/>
              <a:gd name="connsiteY1" fmla="*/ 0 h 1483780"/>
              <a:gd name="connsiteX2" fmla="*/ 2335601 w 2489712"/>
              <a:gd name="connsiteY2" fmla="*/ 231770 h 1483780"/>
              <a:gd name="connsiteX3" fmla="*/ 2489712 w 2489712"/>
              <a:gd name="connsiteY3" fmla="*/ 1263249 h 1483780"/>
              <a:gd name="connsiteX4" fmla="*/ 0 w 2489712"/>
              <a:gd name="connsiteY4" fmla="*/ 1483780 h 1483780"/>
              <a:gd name="connsiteX5" fmla="*/ 1233893 w 2489712"/>
              <a:gd name="connsiteY5" fmla="*/ 410383 h 1483780"/>
              <a:gd name="connsiteX0" fmla="*/ 1233893 w 2489712"/>
              <a:gd name="connsiteY0" fmla="*/ 410383 h 1483780"/>
              <a:gd name="connsiteX1" fmla="*/ 1955692 w 2489712"/>
              <a:gd name="connsiteY1" fmla="*/ 0 h 1483780"/>
              <a:gd name="connsiteX2" fmla="*/ 2335601 w 2489712"/>
              <a:gd name="connsiteY2" fmla="*/ 231770 h 1483780"/>
              <a:gd name="connsiteX3" fmla="*/ 2489712 w 2489712"/>
              <a:gd name="connsiteY3" fmla="*/ 1263249 h 1483780"/>
              <a:gd name="connsiteX4" fmla="*/ 0 w 2489712"/>
              <a:gd name="connsiteY4" fmla="*/ 1483780 h 1483780"/>
              <a:gd name="connsiteX5" fmla="*/ 1233893 w 2489712"/>
              <a:gd name="connsiteY5" fmla="*/ 410383 h 1483780"/>
              <a:gd name="connsiteX0" fmla="*/ 1233893 w 2489712"/>
              <a:gd name="connsiteY0" fmla="*/ 437967 h 1511364"/>
              <a:gd name="connsiteX1" fmla="*/ 1955692 w 2489712"/>
              <a:gd name="connsiteY1" fmla="*/ 27584 h 1511364"/>
              <a:gd name="connsiteX2" fmla="*/ 2213147 w 2489712"/>
              <a:gd name="connsiteY2" fmla="*/ 52899 h 1511364"/>
              <a:gd name="connsiteX3" fmla="*/ 2335601 w 2489712"/>
              <a:gd name="connsiteY3" fmla="*/ 259354 h 1511364"/>
              <a:gd name="connsiteX4" fmla="*/ 2489712 w 2489712"/>
              <a:gd name="connsiteY4" fmla="*/ 1290833 h 1511364"/>
              <a:gd name="connsiteX5" fmla="*/ 0 w 2489712"/>
              <a:gd name="connsiteY5" fmla="*/ 1511364 h 1511364"/>
              <a:gd name="connsiteX6" fmla="*/ 1233893 w 2489712"/>
              <a:gd name="connsiteY6" fmla="*/ 437967 h 1511364"/>
              <a:gd name="connsiteX0" fmla="*/ 1233893 w 2489712"/>
              <a:gd name="connsiteY0" fmla="*/ 410383 h 1483780"/>
              <a:gd name="connsiteX1" fmla="*/ 1955692 w 2489712"/>
              <a:gd name="connsiteY1" fmla="*/ 0 h 1483780"/>
              <a:gd name="connsiteX2" fmla="*/ 2213147 w 2489712"/>
              <a:gd name="connsiteY2" fmla="*/ 25315 h 1483780"/>
              <a:gd name="connsiteX3" fmla="*/ 2335601 w 2489712"/>
              <a:gd name="connsiteY3" fmla="*/ 231770 h 1483780"/>
              <a:gd name="connsiteX4" fmla="*/ 2489712 w 2489712"/>
              <a:gd name="connsiteY4" fmla="*/ 1263249 h 1483780"/>
              <a:gd name="connsiteX5" fmla="*/ 0 w 2489712"/>
              <a:gd name="connsiteY5" fmla="*/ 1483780 h 1483780"/>
              <a:gd name="connsiteX6" fmla="*/ 1233893 w 2489712"/>
              <a:gd name="connsiteY6" fmla="*/ 410383 h 1483780"/>
              <a:gd name="connsiteX0" fmla="*/ 1233893 w 2489712"/>
              <a:gd name="connsiteY0" fmla="*/ 470784 h 1544181"/>
              <a:gd name="connsiteX1" fmla="*/ 1955692 w 2489712"/>
              <a:gd name="connsiteY1" fmla="*/ 60401 h 1544181"/>
              <a:gd name="connsiteX2" fmla="*/ 2184042 w 2489712"/>
              <a:gd name="connsiteY2" fmla="*/ 8598 h 1544181"/>
              <a:gd name="connsiteX3" fmla="*/ 2335601 w 2489712"/>
              <a:gd name="connsiteY3" fmla="*/ 292171 h 1544181"/>
              <a:gd name="connsiteX4" fmla="*/ 2489712 w 2489712"/>
              <a:gd name="connsiteY4" fmla="*/ 1323650 h 1544181"/>
              <a:gd name="connsiteX5" fmla="*/ 0 w 2489712"/>
              <a:gd name="connsiteY5" fmla="*/ 1544181 h 1544181"/>
              <a:gd name="connsiteX6" fmla="*/ 1233893 w 2489712"/>
              <a:gd name="connsiteY6" fmla="*/ 470784 h 1544181"/>
              <a:gd name="connsiteX0" fmla="*/ 1233893 w 3793044"/>
              <a:gd name="connsiteY0" fmla="*/ 470784 h 1544181"/>
              <a:gd name="connsiteX1" fmla="*/ 1955692 w 3793044"/>
              <a:gd name="connsiteY1" fmla="*/ 60401 h 1544181"/>
              <a:gd name="connsiteX2" fmla="*/ 2184042 w 3793044"/>
              <a:gd name="connsiteY2" fmla="*/ 8598 h 1544181"/>
              <a:gd name="connsiteX3" fmla="*/ 2335601 w 3793044"/>
              <a:gd name="connsiteY3" fmla="*/ 292171 h 1544181"/>
              <a:gd name="connsiteX4" fmla="*/ 3793044 w 3793044"/>
              <a:gd name="connsiteY4" fmla="*/ 1212023 h 1544181"/>
              <a:gd name="connsiteX5" fmla="*/ 0 w 3793044"/>
              <a:gd name="connsiteY5" fmla="*/ 1544181 h 1544181"/>
              <a:gd name="connsiteX6" fmla="*/ 1233893 w 3793044"/>
              <a:gd name="connsiteY6" fmla="*/ 470784 h 1544181"/>
              <a:gd name="connsiteX0" fmla="*/ 1233893 w 3793044"/>
              <a:gd name="connsiteY0" fmla="*/ 470784 h 1544181"/>
              <a:gd name="connsiteX1" fmla="*/ 1955692 w 3793044"/>
              <a:gd name="connsiteY1" fmla="*/ 60401 h 1544181"/>
              <a:gd name="connsiteX2" fmla="*/ 2184042 w 3793044"/>
              <a:gd name="connsiteY2" fmla="*/ 8598 h 1544181"/>
              <a:gd name="connsiteX3" fmla="*/ 2627787 w 3793044"/>
              <a:gd name="connsiteY3" fmla="*/ 244121 h 1544181"/>
              <a:gd name="connsiteX4" fmla="*/ 3793044 w 3793044"/>
              <a:gd name="connsiteY4" fmla="*/ 1212023 h 1544181"/>
              <a:gd name="connsiteX5" fmla="*/ 0 w 3793044"/>
              <a:gd name="connsiteY5" fmla="*/ 1544181 h 1544181"/>
              <a:gd name="connsiteX6" fmla="*/ 1233893 w 3793044"/>
              <a:gd name="connsiteY6" fmla="*/ 470784 h 1544181"/>
              <a:gd name="connsiteX0" fmla="*/ 1233893 w 3793044"/>
              <a:gd name="connsiteY0" fmla="*/ 470784 h 1544181"/>
              <a:gd name="connsiteX1" fmla="*/ 1955692 w 3793044"/>
              <a:gd name="connsiteY1" fmla="*/ 60401 h 1544181"/>
              <a:gd name="connsiteX2" fmla="*/ 2184042 w 3793044"/>
              <a:gd name="connsiteY2" fmla="*/ 8598 h 1544181"/>
              <a:gd name="connsiteX3" fmla="*/ 2627787 w 3793044"/>
              <a:gd name="connsiteY3" fmla="*/ 244121 h 1544181"/>
              <a:gd name="connsiteX4" fmla="*/ 3793044 w 3793044"/>
              <a:gd name="connsiteY4" fmla="*/ 1212023 h 1544181"/>
              <a:gd name="connsiteX5" fmla="*/ 0 w 3793044"/>
              <a:gd name="connsiteY5" fmla="*/ 1544181 h 1544181"/>
              <a:gd name="connsiteX6" fmla="*/ 1233893 w 3793044"/>
              <a:gd name="connsiteY6" fmla="*/ 470784 h 1544181"/>
              <a:gd name="connsiteX0" fmla="*/ 1233893 w 3793044"/>
              <a:gd name="connsiteY0" fmla="*/ 470784 h 1544181"/>
              <a:gd name="connsiteX1" fmla="*/ 1955692 w 3793044"/>
              <a:gd name="connsiteY1" fmla="*/ 60401 h 1544181"/>
              <a:gd name="connsiteX2" fmla="*/ 2184042 w 3793044"/>
              <a:gd name="connsiteY2" fmla="*/ 8598 h 1544181"/>
              <a:gd name="connsiteX3" fmla="*/ 2616921 w 3793044"/>
              <a:gd name="connsiteY3" fmla="*/ 120774 h 1544181"/>
              <a:gd name="connsiteX4" fmla="*/ 3793044 w 3793044"/>
              <a:gd name="connsiteY4" fmla="*/ 1212023 h 1544181"/>
              <a:gd name="connsiteX5" fmla="*/ 0 w 3793044"/>
              <a:gd name="connsiteY5" fmla="*/ 1544181 h 1544181"/>
              <a:gd name="connsiteX6" fmla="*/ 1233893 w 3793044"/>
              <a:gd name="connsiteY6" fmla="*/ 470784 h 1544181"/>
              <a:gd name="connsiteX0" fmla="*/ 1233893 w 3793044"/>
              <a:gd name="connsiteY0" fmla="*/ 470784 h 1544181"/>
              <a:gd name="connsiteX1" fmla="*/ 1955692 w 3793044"/>
              <a:gd name="connsiteY1" fmla="*/ 60401 h 1544181"/>
              <a:gd name="connsiteX2" fmla="*/ 2184042 w 3793044"/>
              <a:gd name="connsiteY2" fmla="*/ 8598 h 1544181"/>
              <a:gd name="connsiteX3" fmla="*/ 2616921 w 3793044"/>
              <a:gd name="connsiteY3" fmla="*/ 120774 h 1544181"/>
              <a:gd name="connsiteX4" fmla="*/ 3793044 w 3793044"/>
              <a:gd name="connsiteY4" fmla="*/ 1212023 h 1544181"/>
              <a:gd name="connsiteX5" fmla="*/ 0 w 3793044"/>
              <a:gd name="connsiteY5" fmla="*/ 1544181 h 1544181"/>
              <a:gd name="connsiteX6" fmla="*/ 1233893 w 3793044"/>
              <a:gd name="connsiteY6" fmla="*/ 470784 h 1544181"/>
              <a:gd name="connsiteX0" fmla="*/ 1233893 w 3793044"/>
              <a:gd name="connsiteY0" fmla="*/ 470784 h 1544181"/>
              <a:gd name="connsiteX1" fmla="*/ 1955692 w 3793044"/>
              <a:gd name="connsiteY1" fmla="*/ 60401 h 1544181"/>
              <a:gd name="connsiteX2" fmla="*/ 2184042 w 3793044"/>
              <a:gd name="connsiteY2" fmla="*/ 8598 h 1544181"/>
              <a:gd name="connsiteX3" fmla="*/ 2616921 w 3793044"/>
              <a:gd name="connsiteY3" fmla="*/ 120774 h 1544181"/>
              <a:gd name="connsiteX4" fmla="*/ 3793044 w 3793044"/>
              <a:gd name="connsiteY4" fmla="*/ 1212023 h 1544181"/>
              <a:gd name="connsiteX5" fmla="*/ 0 w 3793044"/>
              <a:gd name="connsiteY5" fmla="*/ 1544181 h 1544181"/>
              <a:gd name="connsiteX6" fmla="*/ 1233893 w 3793044"/>
              <a:gd name="connsiteY6" fmla="*/ 470784 h 1544181"/>
              <a:gd name="connsiteX0" fmla="*/ 1233893 w 3902662"/>
              <a:gd name="connsiteY0" fmla="*/ 470784 h 1544181"/>
              <a:gd name="connsiteX1" fmla="*/ 1955692 w 3902662"/>
              <a:gd name="connsiteY1" fmla="*/ 60401 h 1544181"/>
              <a:gd name="connsiteX2" fmla="*/ 2184042 w 3902662"/>
              <a:gd name="connsiteY2" fmla="*/ 8598 h 1544181"/>
              <a:gd name="connsiteX3" fmla="*/ 2616921 w 3902662"/>
              <a:gd name="connsiteY3" fmla="*/ 120774 h 1544181"/>
              <a:gd name="connsiteX4" fmla="*/ 2907069 w 3902662"/>
              <a:gd name="connsiteY4" fmla="*/ 183951 h 1544181"/>
              <a:gd name="connsiteX5" fmla="*/ 3793044 w 3902662"/>
              <a:gd name="connsiteY5" fmla="*/ 1212023 h 1544181"/>
              <a:gd name="connsiteX6" fmla="*/ 0 w 3902662"/>
              <a:gd name="connsiteY6" fmla="*/ 1544181 h 1544181"/>
              <a:gd name="connsiteX7" fmla="*/ 1233893 w 3902662"/>
              <a:gd name="connsiteY7" fmla="*/ 470784 h 1544181"/>
              <a:gd name="connsiteX0" fmla="*/ 1233893 w 3902662"/>
              <a:gd name="connsiteY0" fmla="*/ 470784 h 1544181"/>
              <a:gd name="connsiteX1" fmla="*/ 1955692 w 3902662"/>
              <a:gd name="connsiteY1" fmla="*/ 60401 h 1544181"/>
              <a:gd name="connsiteX2" fmla="*/ 2184042 w 3902662"/>
              <a:gd name="connsiteY2" fmla="*/ 8598 h 1544181"/>
              <a:gd name="connsiteX3" fmla="*/ 2616921 w 3902662"/>
              <a:gd name="connsiteY3" fmla="*/ 120774 h 1544181"/>
              <a:gd name="connsiteX4" fmla="*/ 2907069 w 3902662"/>
              <a:gd name="connsiteY4" fmla="*/ 183951 h 1544181"/>
              <a:gd name="connsiteX5" fmla="*/ 3793044 w 3902662"/>
              <a:gd name="connsiteY5" fmla="*/ 1212023 h 1544181"/>
              <a:gd name="connsiteX6" fmla="*/ 0 w 3902662"/>
              <a:gd name="connsiteY6" fmla="*/ 1544181 h 1544181"/>
              <a:gd name="connsiteX7" fmla="*/ 1233893 w 3902662"/>
              <a:gd name="connsiteY7" fmla="*/ 470784 h 1544181"/>
              <a:gd name="connsiteX0" fmla="*/ 1233893 w 3931787"/>
              <a:gd name="connsiteY0" fmla="*/ 470784 h 1544181"/>
              <a:gd name="connsiteX1" fmla="*/ 1955692 w 3931787"/>
              <a:gd name="connsiteY1" fmla="*/ 60401 h 1544181"/>
              <a:gd name="connsiteX2" fmla="*/ 2184042 w 3931787"/>
              <a:gd name="connsiteY2" fmla="*/ 8598 h 1544181"/>
              <a:gd name="connsiteX3" fmla="*/ 2616921 w 3931787"/>
              <a:gd name="connsiteY3" fmla="*/ 120774 h 1544181"/>
              <a:gd name="connsiteX4" fmla="*/ 2907069 w 3931787"/>
              <a:gd name="connsiteY4" fmla="*/ 183951 h 1544181"/>
              <a:gd name="connsiteX5" fmla="*/ 3005754 w 3931787"/>
              <a:gd name="connsiteY5" fmla="*/ 254940 h 1544181"/>
              <a:gd name="connsiteX6" fmla="*/ 3793044 w 3931787"/>
              <a:gd name="connsiteY6" fmla="*/ 1212023 h 1544181"/>
              <a:gd name="connsiteX7" fmla="*/ 0 w 3931787"/>
              <a:gd name="connsiteY7" fmla="*/ 1544181 h 1544181"/>
              <a:gd name="connsiteX8" fmla="*/ 1233893 w 3931787"/>
              <a:gd name="connsiteY8" fmla="*/ 470784 h 1544181"/>
              <a:gd name="connsiteX0" fmla="*/ 1233893 w 3931787"/>
              <a:gd name="connsiteY0" fmla="*/ 470784 h 1544181"/>
              <a:gd name="connsiteX1" fmla="*/ 1955692 w 3931787"/>
              <a:gd name="connsiteY1" fmla="*/ 60401 h 1544181"/>
              <a:gd name="connsiteX2" fmla="*/ 2184042 w 3931787"/>
              <a:gd name="connsiteY2" fmla="*/ 8598 h 1544181"/>
              <a:gd name="connsiteX3" fmla="*/ 2616921 w 3931787"/>
              <a:gd name="connsiteY3" fmla="*/ 120774 h 1544181"/>
              <a:gd name="connsiteX4" fmla="*/ 2907069 w 3931787"/>
              <a:gd name="connsiteY4" fmla="*/ 183951 h 1544181"/>
              <a:gd name="connsiteX5" fmla="*/ 3005754 w 3931787"/>
              <a:gd name="connsiteY5" fmla="*/ 254940 h 1544181"/>
              <a:gd name="connsiteX6" fmla="*/ 3793044 w 3931787"/>
              <a:gd name="connsiteY6" fmla="*/ 1212023 h 1544181"/>
              <a:gd name="connsiteX7" fmla="*/ 0 w 3931787"/>
              <a:gd name="connsiteY7" fmla="*/ 1544181 h 1544181"/>
              <a:gd name="connsiteX8" fmla="*/ 1233893 w 3931787"/>
              <a:gd name="connsiteY8" fmla="*/ 470784 h 1544181"/>
              <a:gd name="connsiteX0" fmla="*/ 1233893 w 3931787"/>
              <a:gd name="connsiteY0" fmla="*/ 470784 h 1544181"/>
              <a:gd name="connsiteX1" fmla="*/ 1955692 w 3931787"/>
              <a:gd name="connsiteY1" fmla="*/ 60401 h 1544181"/>
              <a:gd name="connsiteX2" fmla="*/ 2184042 w 3931787"/>
              <a:gd name="connsiteY2" fmla="*/ 8598 h 1544181"/>
              <a:gd name="connsiteX3" fmla="*/ 2616921 w 3931787"/>
              <a:gd name="connsiteY3" fmla="*/ 120774 h 1544181"/>
              <a:gd name="connsiteX4" fmla="*/ 2907069 w 3931787"/>
              <a:gd name="connsiteY4" fmla="*/ 183951 h 1544181"/>
              <a:gd name="connsiteX5" fmla="*/ 3005754 w 3931787"/>
              <a:gd name="connsiteY5" fmla="*/ 254940 h 1544181"/>
              <a:gd name="connsiteX6" fmla="*/ 3793044 w 3931787"/>
              <a:gd name="connsiteY6" fmla="*/ 1212023 h 1544181"/>
              <a:gd name="connsiteX7" fmla="*/ 0 w 3931787"/>
              <a:gd name="connsiteY7" fmla="*/ 1544181 h 1544181"/>
              <a:gd name="connsiteX8" fmla="*/ 1233893 w 3931787"/>
              <a:gd name="connsiteY8" fmla="*/ 470784 h 1544181"/>
              <a:gd name="connsiteX0" fmla="*/ 1233893 w 3976906"/>
              <a:gd name="connsiteY0" fmla="*/ 470784 h 1544181"/>
              <a:gd name="connsiteX1" fmla="*/ 1955692 w 3976906"/>
              <a:gd name="connsiteY1" fmla="*/ 60401 h 1544181"/>
              <a:gd name="connsiteX2" fmla="*/ 2184042 w 3976906"/>
              <a:gd name="connsiteY2" fmla="*/ 8598 h 1544181"/>
              <a:gd name="connsiteX3" fmla="*/ 2616921 w 3976906"/>
              <a:gd name="connsiteY3" fmla="*/ 120774 h 1544181"/>
              <a:gd name="connsiteX4" fmla="*/ 2907069 w 3976906"/>
              <a:gd name="connsiteY4" fmla="*/ 183951 h 1544181"/>
              <a:gd name="connsiteX5" fmla="*/ 3005754 w 3976906"/>
              <a:gd name="connsiteY5" fmla="*/ 254940 h 1544181"/>
              <a:gd name="connsiteX6" fmla="*/ 3391038 w 3976906"/>
              <a:gd name="connsiteY6" fmla="*/ 322992 h 1544181"/>
              <a:gd name="connsiteX7" fmla="*/ 3793044 w 3976906"/>
              <a:gd name="connsiteY7" fmla="*/ 1212023 h 1544181"/>
              <a:gd name="connsiteX8" fmla="*/ 0 w 3976906"/>
              <a:gd name="connsiteY8" fmla="*/ 1544181 h 1544181"/>
              <a:gd name="connsiteX9" fmla="*/ 1233893 w 3976906"/>
              <a:gd name="connsiteY9" fmla="*/ 470784 h 1544181"/>
              <a:gd name="connsiteX0" fmla="*/ 1233893 w 3976906"/>
              <a:gd name="connsiteY0" fmla="*/ 470784 h 1544181"/>
              <a:gd name="connsiteX1" fmla="*/ 1955692 w 3976906"/>
              <a:gd name="connsiteY1" fmla="*/ 60401 h 1544181"/>
              <a:gd name="connsiteX2" fmla="*/ 2184042 w 3976906"/>
              <a:gd name="connsiteY2" fmla="*/ 8598 h 1544181"/>
              <a:gd name="connsiteX3" fmla="*/ 2616921 w 3976906"/>
              <a:gd name="connsiteY3" fmla="*/ 120774 h 1544181"/>
              <a:gd name="connsiteX4" fmla="*/ 2907069 w 3976906"/>
              <a:gd name="connsiteY4" fmla="*/ 183951 h 1544181"/>
              <a:gd name="connsiteX5" fmla="*/ 3005754 w 3976906"/>
              <a:gd name="connsiteY5" fmla="*/ 254940 h 1544181"/>
              <a:gd name="connsiteX6" fmla="*/ 3391038 w 3976906"/>
              <a:gd name="connsiteY6" fmla="*/ 322992 h 1544181"/>
              <a:gd name="connsiteX7" fmla="*/ 3793044 w 3976906"/>
              <a:gd name="connsiteY7" fmla="*/ 1212023 h 1544181"/>
              <a:gd name="connsiteX8" fmla="*/ 0 w 3976906"/>
              <a:gd name="connsiteY8" fmla="*/ 1544181 h 1544181"/>
              <a:gd name="connsiteX9" fmla="*/ 1233893 w 3976906"/>
              <a:gd name="connsiteY9" fmla="*/ 470784 h 1544181"/>
              <a:gd name="connsiteX0" fmla="*/ 1233893 w 4027576"/>
              <a:gd name="connsiteY0" fmla="*/ 470784 h 1544181"/>
              <a:gd name="connsiteX1" fmla="*/ 1955692 w 4027576"/>
              <a:gd name="connsiteY1" fmla="*/ 60401 h 1544181"/>
              <a:gd name="connsiteX2" fmla="*/ 2184042 w 4027576"/>
              <a:gd name="connsiteY2" fmla="*/ 8598 h 1544181"/>
              <a:gd name="connsiteX3" fmla="*/ 2616921 w 4027576"/>
              <a:gd name="connsiteY3" fmla="*/ 120774 h 1544181"/>
              <a:gd name="connsiteX4" fmla="*/ 2907069 w 4027576"/>
              <a:gd name="connsiteY4" fmla="*/ 183951 h 1544181"/>
              <a:gd name="connsiteX5" fmla="*/ 3005754 w 4027576"/>
              <a:gd name="connsiteY5" fmla="*/ 254940 h 1544181"/>
              <a:gd name="connsiteX6" fmla="*/ 3391038 w 4027576"/>
              <a:gd name="connsiteY6" fmla="*/ 322992 h 1544181"/>
              <a:gd name="connsiteX7" fmla="*/ 3793044 w 4027576"/>
              <a:gd name="connsiteY7" fmla="*/ 1212023 h 1544181"/>
              <a:gd name="connsiteX8" fmla="*/ 0 w 4027576"/>
              <a:gd name="connsiteY8" fmla="*/ 1544181 h 1544181"/>
              <a:gd name="connsiteX9" fmla="*/ 1233893 w 4027576"/>
              <a:gd name="connsiteY9" fmla="*/ 470784 h 1544181"/>
              <a:gd name="connsiteX0" fmla="*/ 1233893 w 4122790"/>
              <a:gd name="connsiteY0" fmla="*/ 470784 h 1544181"/>
              <a:gd name="connsiteX1" fmla="*/ 1955692 w 4122790"/>
              <a:gd name="connsiteY1" fmla="*/ 60401 h 1544181"/>
              <a:gd name="connsiteX2" fmla="*/ 2184042 w 4122790"/>
              <a:gd name="connsiteY2" fmla="*/ 8598 h 1544181"/>
              <a:gd name="connsiteX3" fmla="*/ 2616921 w 4122790"/>
              <a:gd name="connsiteY3" fmla="*/ 120774 h 1544181"/>
              <a:gd name="connsiteX4" fmla="*/ 2907069 w 4122790"/>
              <a:gd name="connsiteY4" fmla="*/ 183951 h 1544181"/>
              <a:gd name="connsiteX5" fmla="*/ 3005754 w 4122790"/>
              <a:gd name="connsiteY5" fmla="*/ 254940 h 1544181"/>
              <a:gd name="connsiteX6" fmla="*/ 3391038 w 4122790"/>
              <a:gd name="connsiteY6" fmla="*/ 322992 h 1544181"/>
              <a:gd name="connsiteX7" fmla="*/ 3847987 w 4122790"/>
              <a:gd name="connsiteY7" fmla="*/ 770395 h 1544181"/>
              <a:gd name="connsiteX8" fmla="*/ 3793044 w 4122790"/>
              <a:gd name="connsiteY8" fmla="*/ 1212023 h 1544181"/>
              <a:gd name="connsiteX9" fmla="*/ 0 w 4122790"/>
              <a:gd name="connsiteY9" fmla="*/ 1544181 h 1544181"/>
              <a:gd name="connsiteX10" fmla="*/ 1233893 w 4122790"/>
              <a:gd name="connsiteY10" fmla="*/ 470784 h 1544181"/>
              <a:gd name="connsiteX0" fmla="*/ 1233893 w 3889441"/>
              <a:gd name="connsiteY0" fmla="*/ 470784 h 1544181"/>
              <a:gd name="connsiteX1" fmla="*/ 1955692 w 3889441"/>
              <a:gd name="connsiteY1" fmla="*/ 60401 h 1544181"/>
              <a:gd name="connsiteX2" fmla="*/ 2184042 w 3889441"/>
              <a:gd name="connsiteY2" fmla="*/ 8598 h 1544181"/>
              <a:gd name="connsiteX3" fmla="*/ 2616921 w 3889441"/>
              <a:gd name="connsiteY3" fmla="*/ 120774 h 1544181"/>
              <a:gd name="connsiteX4" fmla="*/ 2907069 w 3889441"/>
              <a:gd name="connsiteY4" fmla="*/ 183951 h 1544181"/>
              <a:gd name="connsiteX5" fmla="*/ 3005754 w 3889441"/>
              <a:gd name="connsiteY5" fmla="*/ 254940 h 1544181"/>
              <a:gd name="connsiteX6" fmla="*/ 3391038 w 3889441"/>
              <a:gd name="connsiteY6" fmla="*/ 322992 h 1544181"/>
              <a:gd name="connsiteX7" fmla="*/ 3847987 w 3889441"/>
              <a:gd name="connsiteY7" fmla="*/ 770395 h 1544181"/>
              <a:gd name="connsiteX8" fmla="*/ 3793044 w 3889441"/>
              <a:gd name="connsiteY8" fmla="*/ 1212023 h 1544181"/>
              <a:gd name="connsiteX9" fmla="*/ 0 w 3889441"/>
              <a:gd name="connsiteY9" fmla="*/ 1544181 h 1544181"/>
              <a:gd name="connsiteX10" fmla="*/ 1233893 w 3889441"/>
              <a:gd name="connsiteY10" fmla="*/ 470784 h 1544181"/>
              <a:gd name="connsiteX0" fmla="*/ 1233893 w 3863742"/>
              <a:gd name="connsiteY0" fmla="*/ 470784 h 1544181"/>
              <a:gd name="connsiteX1" fmla="*/ 1955692 w 3863742"/>
              <a:gd name="connsiteY1" fmla="*/ 60401 h 1544181"/>
              <a:gd name="connsiteX2" fmla="*/ 2184042 w 3863742"/>
              <a:gd name="connsiteY2" fmla="*/ 8598 h 1544181"/>
              <a:gd name="connsiteX3" fmla="*/ 2616921 w 3863742"/>
              <a:gd name="connsiteY3" fmla="*/ 120774 h 1544181"/>
              <a:gd name="connsiteX4" fmla="*/ 2907069 w 3863742"/>
              <a:gd name="connsiteY4" fmla="*/ 183951 h 1544181"/>
              <a:gd name="connsiteX5" fmla="*/ 3005754 w 3863742"/>
              <a:gd name="connsiteY5" fmla="*/ 254940 h 1544181"/>
              <a:gd name="connsiteX6" fmla="*/ 3391038 w 3863742"/>
              <a:gd name="connsiteY6" fmla="*/ 322992 h 1544181"/>
              <a:gd name="connsiteX7" fmla="*/ 3847987 w 3863742"/>
              <a:gd name="connsiteY7" fmla="*/ 770395 h 1544181"/>
              <a:gd name="connsiteX8" fmla="*/ 3793044 w 3863742"/>
              <a:gd name="connsiteY8" fmla="*/ 1212023 h 1544181"/>
              <a:gd name="connsiteX9" fmla="*/ 0 w 3863742"/>
              <a:gd name="connsiteY9" fmla="*/ 1544181 h 1544181"/>
              <a:gd name="connsiteX10" fmla="*/ 1233893 w 3863742"/>
              <a:gd name="connsiteY10" fmla="*/ 470784 h 1544181"/>
              <a:gd name="connsiteX0" fmla="*/ 1233893 w 3865879"/>
              <a:gd name="connsiteY0" fmla="*/ 470784 h 1544181"/>
              <a:gd name="connsiteX1" fmla="*/ 1955692 w 3865879"/>
              <a:gd name="connsiteY1" fmla="*/ 60401 h 1544181"/>
              <a:gd name="connsiteX2" fmla="*/ 2184042 w 3865879"/>
              <a:gd name="connsiteY2" fmla="*/ 8598 h 1544181"/>
              <a:gd name="connsiteX3" fmla="*/ 2616921 w 3865879"/>
              <a:gd name="connsiteY3" fmla="*/ 120774 h 1544181"/>
              <a:gd name="connsiteX4" fmla="*/ 2907069 w 3865879"/>
              <a:gd name="connsiteY4" fmla="*/ 183951 h 1544181"/>
              <a:gd name="connsiteX5" fmla="*/ 3005754 w 3865879"/>
              <a:gd name="connsiteY5" fmla="*/ 254940 h 1544181"/>
              <a:gd name="connsiteX6" fmla="*/ 3391038 w 3865879"/>
              <a:gd name="connsiteY6" fmla="*/ 322992 h 1544181"/>
              <a:gd name="connsiteX7" fmla="*/ 3847987 w 3865879"/>
              <a:gd name="connsiteY7" fmla="*/ 770395 h 1544181"/>
              <a:gd name="connsiteX8" fmla="*/ 3793044 w 3865879"/>
              <a:gd name="connsiteY8" fmla="*/ 1212023 h 1544181"/>
              <a:gd name="connsiteX9" fmla="*/ 0 w 3865879"/>
              <a:gd name="connsiteY9" fmla="*/ 1544181 h 1544181"/>
              <a:gd name="connsiteX10" fmla="*/ 1233893 w 3865879"/>
              <a:gd name="connsiteY10" fmla="*/ 470784 h 1544181"/>
              <a:gd name="connsiteX0" fmla="*/ 1233893 w 3793044"/>
              <a:gd name="connsiteY0" fmla="*/ 470784 h 1544181"/>
              <a:gd name="connsiteX1" fmla="*/ 1955692 w 3793044"/>
              <a:gd name="connsiteY1" fmla="*/ 60401 h 1544181"/>
              <a:gd name="connsiteX2" fmla="*/ 2184042 w 3793044"/>
              <a:gd name="connsiteY2" fmla="*/ 8598 h 1544181"/>
              <a:gd name="connsiteX3" fmla="*/ 2616921 w 3793044"/>
              <a:gd name="connsiteY3" fmla="*/ 120774 h 1544181"/>
              <a:gd name="connsiteX4" fmla="*/ 2907069 w 3793044"/>
              <a:gd name="connsiteY4" fmla="*/ 183951 h 1544181"/>
              <a:gd name="connsiteX5" fmla="*/ 3005754 w 3793044"/>
              <a:gd name="connsiteY5" fmla="*/ 254940 h 1544181"/>
              <a:gd name="connsiteX6" fmla="*/ 3391038 w 3793044"/>
              <a:gd name="connsiteY6" fmla="*/ 322992 h 1544181"/>
              <a:gd name="connsiteX7" fmla="*/ 3731734 w 3793044"/>
              <a:gd name="connsiteY7" fmla="*/ 608522 h 1544181"/>
              <a:gd name="connsiteX8" fmla="*/ 3793044 w 3793044"/>
              <a:gd name="connsiteY8" fmla="*/ 1212023 h 1544181"/>
              <a:gd name="connsiteX9" fmla="*/ 0 w 3793044"/>
              <a:gd name="connsiteY9" fmla="*/ 1544181 h 1544181"/>
              <a:gd name="connsiteX10" fmla="*/ 1233893 w 3793044"/>
              <a:gd name="connsiteY10" fmla="*/ 470784 h 1544181"/>
              <a:gd name="connsiteX0" fmla="*/ 1233893 w 4330661"/>
              <a:gd name="connsiteY0" fmla="*/ 470784 h 1544181"/>
              <a:gd name="connsiteX1" fmla="*/ 1955692 w 4330661"/>
              <a:gd name="connsiteY1" fmla="*/ 60401 h 1544181"/>
              <a:gd name="connsiteX2" fmla="*/ 2184042 w 4330661"/>
              <a:gd name="connsiteY2" fmla="*/ 8598 h 1544181"/>
              <a:gd name="connsiteX3" fmla="*/ 2616921 w 4330661"/>
              <a:gd name="connsiteY3" fmla="*/ 120774 h 1544181"/>
              <a:gd name="connsiteX4" fmla="*/ 2907069 w 4330661"/>
              <a:gd name="connsiteY4" fmla="*/ 183951 h 1544181"/>
              <a:gd name="connsiteX5" fmla="*/ 3005754 w 4330661"/>
              <a:gd name="connsiteY5" fmla="*/ 254940 h 1544181"/>
              <a:gd name="connsiteX6" fmla="*/ 3391038 w 4330661"/>
              <a:gd name="connsiteY6" fmla="*/ 322992 h 1544181"/>
              <a:gd name="connsiteX7" fmla="*/ 3731734 w 4330661"/>
              <a:gd name="connsiteY7" fmla="*/ 608522 h 1544181"/>
              <a:gd name="connsiteX8" fmla="*/ 4330661 w 4330661"/>
              <a:gd name="connsiteY8" fmla="*/ 1164663 h 1544181"/>
              <a:gd name="connsiteX9" fmla="*/ 0 w 4330661"/>
              <a:gd name="connsiteY9" fmla="*/ 1544181 h 1544181"/>
              <a:gd name="connsiteX10" fmla="*/ 1233893 w 4330661"/>
              <a:gd name="connsiteY10" fmla="*/ 470784 h 1544181"/>
              <a:gd name="connsiteX0" fmla="*/ 1233893 w 4330661"/>
              <a:gd name="connsiteY0" fmla="*/ 470784 h 1544181"/>
              <a:gd name="connsiteX1" fmla="*/ 1955692 w 4330661"/>
              <a:gd name="connsiteY1" fmla="*/ 60401 h 1544181"/>
              <a:gd name="connsiteX2" fmla="*/ 2184042 w 4330661"/>
              <a:gd name="connsiteY2" fmla="*/ 8598 h 1544181"/>
              <a:gd name="connsiteX3" fmla="*/ 2616921 w 4330661"/>
              <a:gd name="connsiteY3" fmla="*/ 120774 h 1544181"/>
              <a:gd name="connsiteX4" fmla="*/ 2907069 w 4330661"/>
              <a:gd name="connsiteY4" fmla="*/ 183951 h 1544181"/>
              <a:gd name="connsiteX5" fmla="*/ 3005754 w 4330661"/>
              <a:gd name="connsiteY5" fmla="*/ 254940 h 1544181"/>
              <a:gd name="connsiteX6" fmla="*/ 3391038 w 4330661"/>
              <a:gd name="connsiteY6" fmla="*/ 322992 h 1544181"/>
              <a:gd name="connsiteX7" fmla="*/ 3988382 w 4330661"/>
              <a:gd name="connsiteY7" fmla="*/ 565074 h 1544181"/>
              <a:gd name="connsiteX8" fmla="*/ 4330661 w 4330661"/>
              <a:gd name="connsiteY8" fmla="*/ 1164663 h 1544181"/>
              <a:gd name="connsiteX9" fmla="*/ 0 w 4330661"/>
              <a:gd name="connsiteY9" fmla="*/ 1544181 h 1544181"/>
              <a:gd name="connsiteX10" fmla="*/ 1233893 w 4330661"/>
              <a:gd name="connsiteY10" fmla="*/ 470784 h 1544181"/>
              <a:gd name="connsiteX0" fmla="*/ 1233893 w 4330661"/>
              <a:gd name="connsiteY0" fmla="*/ 470784 h 1544181"/>
              <a:gd name="connsiteX1" fmla="*/ 1955692 w 4330661"/>
              <a:gd name="connsiteY1" fmla="*/ 60401 h 1544181"/>
              <a:gd name="connsiteX2" fmla="*/ 2184042 w 4330661"/>
              <a:gd name="connsiteY2" fmla="*/ 8598 h 1544181"/>
              <a:gd name="connsiteX3" fmla="*/ 2616921 w 4330661"/>
              <a:gd name="connsiteY3" fmla="*/ 120774 h 1544181"/>
              <a:gd name="connsiteX4" fmla="*/ 2907069 w 4330661"/>
              <a:gd name="connsiteY4" fmla="*/ 183951 h 1544181"/>
              <a:gd name="connsiteX5" fmla="*/ 3005754 w 4330661"/>
              <a:gd name="connsiteY5" fmla="*/ 254940 h 1544181"/>
              <a:gd name="connsiteX6" fmla="*/ 3391038 w 4330661"/>
              <a:gd name="connsiteY6" fmla="*/ 322992 h 1544181"/>
              <a:gd name="connsiteX7" fmla="*/ 3988382 w 4330661"/>
              <a:gd name="connsiteY7" fmla="*/ 565074 h 1544181"/>
              <a:gd name="connsiteX8" fmla="*/ 4330661 w 4330661"/>
              <a:gd name="connsiteY8" fmla="*/ 1164663 h 1544181"/>
              <a:gd name="connsiteX9" fmla="*/ 0 w 4330661"/>
              <a:gd name="connsiteY9" fmla="*/ 1544181 h 1544181"/>
              <a:gd name="connsiteX10" fmla="*/ 1233893 w 4330661"/>
              <a:gd name="connsiteY10" fmla="*/ 470784 h 1544181"/>
              <a:gd name="connsiteX0" fmla="*/ 1233893 w 4330661"/>
              <a:gd name="connsiteY0" fmla="*/ 470784 h 1544181"/>
              <a:gd name="connsiteX1" fmla="*/ 1955692 w 4330661"/>
              <a:gd name="connsiteY1" fmla="*/ 60401 h 1544181"/>
              <a:gd name="connsiteX2" fmla="*/ 2184042 w 4330661"/>
              <a:gd name="connsiteY2" fmla="*/ 8598 h 1544181"/>
              <a:gd name="connsiteX3" fmla="*/ 2616921 w 4330661"/>
              <a:gd name="connsiteY3" fmla="*/ 120774 h 1544181"/>
              <a:gd name="connsiteX4" fmla="*/ 2907069 w 4330661"/>
              <a:gd name="connsiteY4" fmla="*/ 183951 h 1544181"/>
              <a:gd name="connsiteX5" fmla="*/ 3005754 w 4330661"/>
              <a:gd name="connsiteY5" fmla="*/ 254940 h 1544181"/>
              <a:gd name="connsiteX6" fmla="*/ 3391038 w 4330661"/>
              <a:gd name="connsiteY6" fmla="*/ 322992 h 1544181"/>
              <a:gd name="connsiteX7" fmla="*/ 3988382 w 4330661"/>
              <a:gd name="connsiteY7" fmla="*/ 565074 h 1544181"/>
              <a:gd name="connsiteX8" fmla="*/ 4330661 w 4330661"/>
              <a:gd name="connsiteY8" fmla="*/ 1164663 h 1544181"/>
              <a:gd name="connsiteX9" fmla="*/ 0 w 4330661"/>
              <a:gd name="connsiteY9" fmla="*/ 1544181 h 1544181"/>
              <a:gd name="connsiteX10" fmla="*/ 1233893 w 4330661"/>
              <a:gd name="connsiteY10" fmla="*/ 470784 h 1544181"/>
              <a:gd name="connsiteX0" fmla="*/ 1233893 w 4330661"/>
              <a:gd name="connsiteY0" fmla="*/ 470784 h 1544181"/>
              <a:gd name="connsiteX1" fmla="*/ 1955692 w 4330661"/>
              <a:gd name="connsiteY1" fmla="*/ 60401 h 1544181"/>
              <a:gd name="connsiteX2" fmla="*/ 2184042 w 4330661"/>
              <a:gd name="connsiteY2" fmla="*/ 8598 h 1544181"/>
              <a:gd name="connsiteX3" fmla="*/ 2616921 w 4330661"/>
              <a:gd name="connsiteY3" fmla="*/ 120774 h 1544181"/>
              <a:gd name="connsiteX4" fmla="*/ 2907069 w 4330661"/>
              <a:gd name="connsiteY4" fmla="*/ 183951 h 1544181"/>
              <a:gd name="connsiteX5" fmla="*/ 3005754 w 4330661"/>
              <a:gd name="connsiteY5" fmla="*/ 254940 h 1544181"/>
              <a:gd name="connsiteX6" fmla="*/ 3391038 w 4330661"/>
              <a:gd name="connsiteY6" fmla="*/ 322992 h 1544181"/>
              <a:gd name="connsiteX7" fmla="*/ 3988382 w 4330661"/>
              <a:gd name="connsiteY7" fmla="*/ 565074 h 1544181"/>
              <a:gd name="connsiteX8" fmla="*/ 4330661 w 4330661"/>
              <a:gd name="connsiteY8" fmla="*/ 1164663 h 1544181"/>
              <a:gd name="connsiteX9" fmla="*/ 0 w 4330661"/>
              <a:gd name="connsiteY9" fmla="*/ 1544181 h 1544181"/>
              <a:gd name="connsiteX10" fmla="*/ 1233893 w 4330661"/>
              <a:gd name="connsiteY10" fmla="*/ 470784 h 1544181"/>
              <a:gd name="connsiteX0" fmla="*/ 1233893 w 5369106"/>
              <a:gd name="connsiteY0" fmla="*/ 470784 h 1544181"/>
              <a:gd name="connsiteX1" fmla="*/ 1955692 w 5369106"/>
              <a:gd name="connsiteY1" fmla="*/ 60401 h 1544181"/>
              <a:gd name="connsiteX2" fmla="*/ 2184042 w 5369106"/>
              <a:gd name="connsiteY2" fmla="*/ 8598 h 1544181"/>
              <a:gd name="connsiteX3" fmla="*/ 2616921 w 5369106"/>
              <a:gd name="connsiteY3" fmla="*/ 120774 h 1544181"/>
              <a:gd name="connsiteX4" fmla="*/ 2907069 w 5369106"/>
              <a:gd name="connsiteY4" fmla="*/ 183951 h 1544181"/>
              <a:gd name="connsiteX5" fmla="*/ 3005754 w 5369106"/>
              <a:gd name="connsiteY5" fmla="*/ 254940 h 1544181"/>
              <a:gd name="connsiteX6" fmla="*/ 3391038 w 5369106"/>
              <a:gd name="connsiteY6" fmla="*/ 322992 h 1544181"/>
              <a:gd name="connsiteX7" fmla="*/ 3988382 w 5369106"/>
              <a:gd name="connsiteY7" fmla="*/ 565074 h 1544181"/>
              <a:gd name="connsiteX8" fmla="*/ 5369107 w 5369106"/>
              <a:gd name="connsiteY8" fmla="*/ 1101095 h 1544181"/>
              <a:gd name="connsiteX9" fmla="*/ 0 w 5369106"/>
              <a:gd name="connsiteY9" fmla="*/ 1544181 h 1544181"/>
              <a:gd name="connsiteX10" fmla="*/ 1233893 w 5369106"/>
              <a:gd name="connsiteY10" fmla="*/ 470784 h 1544181"/>
              <a:gd name="connsiteX0" fmla="*/ 1233893 w 5369107"/>
              <a:gd name="connsiteY0" fmla="*/ 470784 h 1544181"/>
              <a:gd name="connsiteX1" fmla="*/ 1955692 w 5369107"/>
              <a:gd name="connsiteY1" fmla="*/ 60401 h 1544181"/>
              <a:gd name="connsiteX2" fmla="*/ 2184042 w 5369107"/>
              <a:gd name="connsiteY2" fmla="*/ 8598 h 1544181"/>
              <a:gd name="connsiteX3" fmla="*/ 2616921 w 5369107"/>
              <a:gd name="connsiteY3" fmla="*/ 120774 h 1544181"/>
              <a:gd name="connsiteX4" fmla="*/ 2907069 w 5369107"/>
              <a:gd name="connsiteY4" fmla="*/ 183951 h 1544181"/>
              <a:gd name="connsiteX5" fmla="*/ 3005754 w 5369107"/>
              <a:gd name="connsiteY5" fmla="*/ 254940 h 1544181"/>
              <a:gd name="connsiteX6" fmla="*/ 3391038 w 5369107"/>
              <a:gd name="connsiteY6" fmla="*/ 322992 h 1544181"/>
              <a:gd name="connsiteX7" fmla="*/ 3988382 w 5369107"/>
              <a:gd name="connsiteY7" fmla="*/ 565074 h 1544181"/>
              <a:gd name="connsiteX8" fmla="*/ 5369107 w 5369107"/>
              <a:gd name="connsiteY8" fmla="*/ 1101095 h 1544181"/>
              <a:gd name="connsiteX9" fmla="*/ 0 w 5369107"/>
              <a:gd name="connsiteY9" fmla="*/ 1544181 h 1544181"/>
              <a:gd name="connsiteX10" fmla="*/ 1233893 w 5369107"/>
              <a:gd name="connsiteY10" fmla="*/ 470784 h 1544181"/>
              <a:gd name="connsiteX0" fmla="*/ 1233893 w 3994521"/>
              <a:gd name="connsiteY0" fmla="*/ 470784 h 1544181"/>
              <a:gd name="connsiteX1" fmla="*/ 1955692 w 3994521"/>
              <a:gd name="connsiteY1" fmla="*/ 60401 h 1544181"/>
              <a:gd name="connsiteX2" fmla="*/ 2184042 w 3994521"/>
              <a:gd name="connsiteY2" fmla="*/ 8598 h 1544181"/>
              <a:gd name="connsiteX3" fmla="*/ 2616921 w 3994521"/>
              <a:gd name="connsiteY3" fmla="*/ 120774 h 1544181"/>
              <a:gd name="connsiteX4" fmla="*/ 2907069 w 3994521"/>
              <a:gd name="connsiteY4" fmla="*/ 183951 h 1544181"/>
              <a:gd name="connsiteX5" fmla="*/ 3005754 w 3994521"/>
              <a:gd name="connsiteY5" fmla="*/ 254940 h 1544181"/>
              <a:gd name="connsiteX6" fmla="*/ 3391038 w 3994521"/>
              <a:gd name="connsiteY6" fmla="*/ 322992 h 1544181"/>
              <a:gd name="connsiteX7" fmla="*/ 3988382 w 3994521"/>
              <a:gd name="connsiteY7" fmla="*/ 565074 h 1544181"/>
              <a:gd name="connsiteX8" fmla="*/ 1515801 w 3994521"/>
              <a:gd name="connsiteY8" fmla="*/ 1419079 h 1544181"/>
              <a:gd name="connsiteX9" fmla="*/ 0 w 3994521"/>
              <a:gd name="connsiteY9" fmla="*/ 1544181 h 1544181"/>
              <a:gd name="connsiteX10" fmla="*/ 1233893 w 3994521"/>
              <a:gd name="connsiteY10" fmla="*/ 470784 h 1544181"/>
              <a:gd name="connsiteX0" fmla="*/ 1233893 w 3391038"/>
              <a:gd name="connsiteY0" fmla="*/ 470784 h 1544181"/>
              <a:gd name="connsiteX1" fmla="*/ 1955692 w 3391038"/>
              <a:gd name="connsiteY1" fmla="*/ 60401 h 1544181"/>
              <a:gd name="connsiteX2" fmla="*/ 2184042 w 3391038"/>
              <a:gd name="connsiteY2" fmla="*/ 8598 h 1544181"/>
              <a:gd name="connsiteX3" fmla="*/ 2616921 w 3391038"/>
              <a:gd name="connsiteY3" fmla="*/ 120774 h 1544181"/>
              <a:gd name="connsiteX4" fmla="*/ 2907069 w 3391038"/>
              <a:gd name="connsiteY4" fmla="*/ 183951 h 1544181"/>
              <a:gd name="connsiteX5" fmla="*/ 3005754 w 3391038"/>
              <a:gd name="connsiteY5" fmla="*/ 254940 h 1544181"/>
              <a:gd name="connsiteX6" fmla="*/ 3391038 w 3391038"/>
              <a:gd name="connsiteY6" fmla="*/ 322992 h 1544181"/>
              <a:gd name="connsiteX7" fmla="*/ 1515801 w 3391038"/>
              <a:gd name="connsiteY7" fmla="*/ 1419079 h 1544181"/>
              <a:gd name="connsiteX8" fmla="*/ 0 w 3391038"/>
              <a:gd name="connsiteY8" fmla="*/ 1544181 h 1544181"/>
              <a:gd name="connsiteX9" fmla="*/ 1233893 w 3391038"/>
              <a:gd name="connsiteY9" fmla="*/ 470784 h 1544181"/>
              <a:gd name="connsiteX0" fmla="*/ 1233893 w 3005754"/>
              <a:gd name="connsiteY0" fmla="*/ 470784 h 1544181"/>
              <a:gd name="connsiteX1" fmla="*/ 1955692 w 3005754"/>
              <a:gd name="connsiteY1" fmla="*/ 60401 h 1544181"/>
              <a:gd name="connsiteX2" fmla="*/ 2184042 w 3005754"/>
              <a:gd name="connsiteY2" fmla="*/ 8598 h 1544181"/>
              <a:gd name="connsiteX3" fmla="*/ 2616921 w 3005754"/>
              <a:gd name="connsiteY3" fmla="*/ 120774 h 1544181"/>
              <a:gd name="connsiteX4" fmla="*/ 2907069 w 3005754"/>
              <a:gd name="connsiteY4" fmla="*/ 183951 h 1544181"/>
              <a:gd name="connsiteX5" fmla="*/ 3005754 w 3005754"/>
              <a:gd name="connsiteY5" fmla="*/ 254940 h 1544181"/>
              <a:gd name="connsiteX6" fmla="*/ 1515801 w 3005754"/>
              <a:gd name="connsiteY6" fmla="*/ 1419079 h 1544181"/>
              <a:gd name="connsiteX7" fmla="*/ 0 w 3005754"/>
              <a:gd name="connsiteY7" fmla="*/ 1544181 h 1544181"/>
              <a:gd name="connsiteX8" fmla="*/ 1233893 w 3005754"/>
              <a:gd name="connsiteY8" fmla="*/ 470784 h 1544181"/>
              <a:gd name="connsiteX0" fmla="*/ 1233893 w 2907069"/>
              <a:gd name="connsiteY0" fmla="*/ 470784 h 1544181"/>
              <a:gd name="connsiteX1" fmla="*/ 1955692 w 2907069"/>
              <a:gd name="connsiteY1" fmla="*/ 60401 h 1544181"/>
              <a:gd name="connsiteX2" fmla="*/ 2184042 w 2907069"/>
              <a:gd name="connsiteY2" fmla="*/ 8598 h 1544181"/>
              <a:gd name="connsiteX3" fmla="*/ 2616921 w 2907069"/>
              <a:gd name="connsiteY3" fmla="*/ 120774 h 1544181"/>
              <a:gd name="connsiteX4" fmla="*/ 2907069 w 2907069"/>
              <a:gd name="connsiteY4" fmla="*/ 183951 h 1544181"/>
              <a:gd name="connsiteX5" fmla="*/ 1515801 w 2907069"/>
              <a:gd name="connsiteY5" fmla="*/ 1419079 h 1544181"/>
              <a:gd name="connsiteX6" fmla="*/ 0 w 2907069"/>
              <a:gd name="connsiteY6" fmla="*/ 1544181 h 1544181"/>
              <a:gd name="connsiteX7" fmla="*/ 1233893 w 2907069"/>
              <a:gd name="connsiteY7" fmla="*/ 470784 h 1544181"/>
              <a:gd name="connsiteX0" fmla="*/ 1233893 w 2616922"/>
              <a:gd name="connsiteY0" fmla="*/ 470784 h 1544181"/>
              <a:gd name="connsiteX1" fmla="*/ 1955692 w 2616922"/>
              <a:gd name="connsiteY1" fmla="*/ 60401 h 1544181"/>
              <a:gd name="connsiteX2" fmla="*/ 2184042 w 2616922"/>
              <a:gd name="connsiteY2" fmla="*/ 8598 h 1544181"/>
              <a:gd name="connsiteX3" fmla="*/ 2616921 w 2616922"/>
              <a:gd name="connsiteY3" fmla="*/ 120774 h 1544181"/>
              <a:gd name="connsiteX4" fmla="*/ 1515801 w 2616922"/>
              <a:gd name="connsiteY4" fmla="*/ 1419079 h 1544181"/>
              <a:gd name="connsiteX5" fmla="*/ 0 w 2616922"/>
              <a:gd name="connsiteY5" fmla="*/ 1544181 h 1544181"/>
              <a:gd name="connsiteX6" fmla="*/ 1233893 w 2616922"/>
              <a:gd name="connsiteY6" fmla="*/ 470784 h 1544181"/>
              <a:gd name="connsiteX0" fmla="*/ 1233893 w 2184042"/>
              <a:gd name="connsiteY0" fmla="*/ 470784 h 1544181"/>
              <a:gd name="connsiteX1" fmla="*/ 1955692 w 2184042"/>
              <a:gd name="connsiteY1" fmla="*/ 60401 h 1544181"/>
              <a:gd name="connsiteX2" fmla="*/ 2184042 w 2184042"/>
              <a:gd name="connsiteY2" fmla="*/ 8598 h 1544181"/>
              <a:gd name="connsiteX3" fmla="*/ 1515801 w 2184042"/>
              <a:gd name="connsiteY3" fmla="*/ 1419079 h 1544181"/>
              <a:gd name="connsiteX4" fmla="*/ 0 w 2184042"/>
              <a:gd name="connsiteY4" fmla="*/ 1544181 h 1544181"/>
              <a:gd name="connsiteX5" fmla="*/ 1233893 w 2184042"/>
              <a:gd name="connsiteY5" fmla="*/ 470784 h 1544181"/>
              <a:gd name="connsiteX0" fmla="*/ 1233893 w 1963718"/>
              <a:gd name="connsiteY0" fmla="*/ 410383 h 1483780"/>
              <a:gd name="connsiteX1" fmla="*/ 1955692 w 1963718"/>
              <a:gd name="connsiteY1" fmla="*/ 0 h 1483780"/>
              <a:gd name="connsiteX2" fmla="*/ 1515801 w 1963718"/>
              <a:gd name="connsiteY2" fmla="*/ 1358678 h 1483780"/>
              <a:gd name="connsiteX3" fmla="*/ 0 w 1963718"/>
              <a:gd name="connsiteY3" fmla="*/ 1483780 h 1483780"/>
              <a:gd name="connsiteX4" fmla="*/ 1233893 w 1963718"/>
              <a:gd name="connsiteY4" fmla="*/ 410383 h 1483780"/>
              <a:gd name="connsiteX0" fmla="*/ 1233893 w 2097011"/>
              <a:gd name="connsiteY0" fmla="*/ 410383 h 1483780"/>
              <a:gd name="connsiteX1" fmla="*/ 1955692 w 2097011"/>
              <a:gd name="connsiteY1" fmla="*/ 0 h 1483780"/>
              <a:gd name="connsiteX2" fmla="*/ 1934761 w 2097011"/>
              <a:gd name="connsiteY2" fmla="*/ 1317249 h 1483780"/>
              <a:gd name="connsiteX3" fmla="*/ 0 w 2097011"/>
              <a:gd name="connsiteY3" fmla="*/ 1483780 h 1483780"/>
              <a:gd name="connsiteX4" fmla="*/ 1233893 w 2097011"/>
              <a:gd name="connsiteY4" fmla="*/ 410383 h 1483780"/>
              <a:gd name="connsiteX0" fmla="*/ 1233893 w 1972932"/>
              <a:gd name="connsiteY0" fmla="*/ 410383 h 1483780"/>
              <a:gd name="connsiteX1" fmla="*/ 1955692 w 1972932"/>
              <a:gd name="connsiteY1" fmla="*/ 0 h 1483780"/>
              <a:gd name="connsiteX2" fmla="*/ 1934761 w 1972932"/>
              <a:gd name="connsiteY2" fmla="*/ 1317249 h 1483780"/>
              <a:gd name="connsiteX3" fmla="*/ 0 w 1972932"/>
              <a:gd name="connsiteY3" fmla="*/ 1483780 h 1483780"/>
              <a:gd name="connsiteX4" fmla="*/ 1233893 w 1972932"/>
              <a:gd name="connsiteY4" fmla="*/ 410383 h 1483780"/>
              <a:gd name="connsiteX0" fmla="*/ 1233893 w 1958352"/>
              <a:gd name="connsiteY0" fmla="*/ 410383 h 1483780"/>
              <a:gd name="connsiteX1" fmla="*/ 1955692 w 1958352"/>
              <a:gd name="connsiteY1" fmla="*/ 0 h 1483780"/>
              <a:gd name="connsiteX2" fmla="*/ 1934761 w 1958352"/>
              <a:gd name="connsiteY2" fmla="*/ 1317249 h 1483780"/>
              <a:gd name="connsiteX3" fmla="*/ 0 w 1958352"/>
              <a:gd name="connsiteY3" fmla="*/ 1483780 h 1483780"/>
              <a:gd name="connsiteX4" fmla="*/ 1233893 w 1958352"/>
              <a:gd name="connsiteY4" fmla="*/ 410383 h 1483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8352" h="1483780">
                <a:moveTo>
                  <a:pt x="1233893" y="410383"/>
                </a:moveTo>
                <a:cubicBezTo>
                  <a:pt x="1561018" y="346102"/>
                  <a:pt x="1486646" y="65855"/>
                  <a:pt x="1955692" y="0"/>
                </a:cubicBezTo>
                <a:cubicBezTo>
                  <a:pt x="1966923" y="443523"/>
                  <a:pt x="1939222" y="898840"/>
                  <a:pt x="1934761" y="1317249"/>
                </a:cubicBezTo>
                <a:lnTo>
                  <a:pt x="0" y="1483780"/>
                </a:lnTo>
                <a:cubicBezTo>
                  <a:pt x="524415" y="1092607"/>
                  <a:pt x="844138" y="950085"/>
                  <a:pt x="1233893" y="410383"/>
                </a:cubicBezTo>
                <a:close/>
              </a:path>
            </a:pathLst>
          </a:custGeom>
          <a:solidFill>
            <a:schemeClr val="accent1">
              <a:lumMod val="40000"/>
              <a:lumOff val="60000"/>
            </a:schemeClr>
          </a:solidFill>
          <a:ln w="12700">
            <a:solidFill>
              <a:schemeClr val="tx1"/>
            </a:solidFill>
            <a:prstDash val="dash"/>
          </a:ln>
        </p:spPr>
        <p:style>
          <a:lnRef idx="3">
            <a:schemeClr val="lt1"/>
          </a:lnRef>
          <a:fillRef idx="1">
            <a:schemeClr val="accent6"/>
          </a:fillRef>
          <a:effectRef idx="1">
            <a:schemeClr val="accent6"/>
          </a:effectRef>
          <a:fontRef idx="minor">
            <a:schemeClr val="lt1"/>
          </a:fontRef>
        </p:style>
        <p:txBody>
          <a:bodyPr rtlCol="0" anchor="ctr"/>
          <a:lstStyle/>
          <a:p>
            <a:pPr algn="ctr" defTabSz="504200"/>
            <a:endParaRPr lang="ja-JP" altLang="en-US" sz="1833">
              <a:solidFill>
                <a:prstClr val="white"/>
              </a:solidFill>
              <a:latin typeface="+mn-ea"/>
            </a:endParaRPr>
          </a:p>
        </p:txBody>
      </p:sp>
      <p:sp>
        <p:nvSpPr>
          <p:cNvPr id="35" name="涙形 12"/>
          <p:cNvSpPr/>
          <p:nvPr/>
        </p:nvSpPr>
        <p:spPr>
          <a:xfrm rot="302062">
            <a:off x="7973223" y="2312848"/>
            <a:ext cx="1910698" cy="856943"/>
          </a:xfrm>
          <a:custGeom>
            <a:avLst/>
            <a:gdLst>
              <a:gd name="connsiteX0" fmla="*/ 0 w 2052185"/>
              <a:gd name="connsiteY0" fmla="*/ 677605 h 1355210"/>
              <a:gd name="connsiteX1" fmla="*/ 1026093 w 2052185"/>
              <a:gd name="connsiteY1" fmla="*/ 0 h 1355210"/>
              <a:gd name="connsiteX2" fmla="*/ 2052185 w 2052185"/>
              <a:gd name="connsiteY2" fmla="*/ 0 h 1355210"/>
              <a:gd name="connsiteX3" fmla="*/ 2052185 w 2052185"/>
              <a:gd name="connsiteY3" fmla="*/ 677605 h 1355210"/>
              <a:gd name="connsiteX4" fmla="*/ 1026092 w 2052185"/>
              <a:gd name="connsiteY4" fmla="*/ 1355210 h 1355210"/>
              <a:gd name="connsiteX5" fmla="*/ -1 w 2052185"/>
              <a:gd name="connsiteY5" fmla="*/ 677605 h 1355210"/>
              <a:gd name="connsiteX6" fmla="*/ 0 w 2052185"/>
              <a:gd name="connsiteY6" fmla="*/ 677605 h 1355210"/>
              <a:gd name="connsiteX0" fmla="*/ 1 w 2052186"/>
              <a:gd name="connsiteY0" fmla="*/ 677605 h 1372306"/>
              <a:gd name="connsiteX1" fmla="*/ 1026094 w 2052186"/>
              <a:gd name="connsiteY1" fmla="*/ 0 h 1372306"/>
              <a:gd name="connsiteX2" fmla="*/ 2052186 w 2052186"/>
              <a:gd name="connsiteY2" fmla="*/ 0 h 1372306"/>
              <a:gd name="connsiteX3" fmla="*/ 2001736 w 2052186"/>
              <a:gd name="connsiteY3" fmla="*/ 1097309 h 1372306"/>
              <a:gd name="connsiteX4" fmla="*/ 1026093 w 2052186"/>
              <a:gd name="connsiteY4" fmla="*/ 1355210 h 1372306"/>
              <a:gd name="connsiteX5" fmla="*/ 0 w 2052186"/>
              <a:gd name="connsiteY5" fmla="*/ 677605 h 1372306"/>
              <a:gd name="connsiteX6" fmla="*/ 1 w 2052186"/>
              <a:gd name="connsiteY6" fmla="*/ 677605 h 1372306"/>
              <a:gd name="connsiteX0" fmla="*/ 1 w 2052186"/>
              <a:gd name="connsiteY0" fmla="*/ 677605 h 1355210"/>
              <a:gd name="connsiteX1" fmla="*/ 1026094 w 2052186"/>
              <a:gd name="connsiteY1" fmla="*/ 0 h 1355210"/>
              <a:gd name="connsiteX2" fmla="*/ 2052186 w 2052186"/>
              <a:gd name="connsiteY2" fmla="*/ 0 h 1355210"/>
              <a:gd name="connsiteX3" fmla="*/ 2001736 w 2052186"/>
              <a:gd name="connsiteY3" fmla="*/ 1097309 h 1355210"/>
              <a:gd name="connsiteX4" fmla="*/ 1026093 w 2052186"/>
              <a:gd name="connsiteY4" fmla="*/ 1355210 h 1355210"/>
              <a:gd name="connsiteX5" fmla="*/ 0 w 2052186"/>
              <a:gd name="connsiteY5" fmla="*/ 677605 h 1355210"/>
              <a:gd name="connsiteX6" fmla="*/ 1 w 2052186"/>
              <a:gd name="connsiteY6" fmla="*/ 677605 h 1355210"/>
              <a:gd name="connsiteX0" fmla="*/ 1 w 2052186"/>
              <a:gd name="connsiteY0" fmla="*/ 677605 h 1355210"/>
              <a:gd name="connsiteX1" fmla="*/ 1026094 w 2052186"/>
              <a:gd name="connsiteY1" fmla="*/ 0 h 1355210"/>
              <a:gd name="connsiteX2" fmla="*/ 2052186 w 2052186"/>
              <a:gd name="connsiteY2" fmla="*/ 0 h 1355210"/>
              <a:gd name="connsiteX3" fmla="*/ 1985267 w 2052186"/>
              <a:gd name="connsiteY3" fmla="*/ 1127445 h 1355210"/>
              <a:gd name="connsiteX4" fmla="*/ 1026093 w 2052186"/>
              <a:gd name="connsiteY4" fmla="*/ 1355210 h 1355210"/>
              <a:gd name="connsiteX5" fmla="*/ 0 w 2052186"/>
              <a:gd name="connsiteY5" fmla="*/ 677605 h 1355210"/>
              <a:gd name="connsiteX6" fmla="*/ 1 w 2052186"/>
              <a:gd name="connsiteY6" fmla="*/ 677605 h 1355210"/>
              <a:gd name="connsiteX0" fmla="*/ 65669 w 2117854"/>
              <a:gd name="connsiteY0" fmla="*/ 677605 h 1354150"/>
              <a:gd name="connsiteX1" fmla="*/ 1091762 w 2117854"/>
              <a:gd name="connsiteY1" fmla="*/ 0 h 1354150"/>
              <a:gd name="connsiteX2" fmla="*/ 2117854 w 2117854"/>
              <a:gd name="connsiteY2" fmla="*/ 0 h 1354150"/>
              <a:gd name="connsiteX3" fmla="*/ 2050935 w 2117854"/>
              <a:gd name="connsiteY3" fmla="*/ 1127445 h 1354150"/>
              <a:gd name="connsiteX4" fmla="*/ 359500 w 2117854"/>
              <a:gd name="connsiteY4" fmla="*/ 1354150 h 1354150"/>
              <a:gd name="connsiteX5" fmla="*/ 65668 w 2117854"/>
              <a:gd name="connsiteY5" fmla="*/ 677605 h 1354150"/>
              <a:gd name="connsiteX6" fmla="*/ 65669 w 2117854"/>
              <a:gd name="connsiteY6" fmla="*/ 677605 h 1354150"/>
              <a:gd name="connsiteX0" fmla="*/ 462499 w 2117854"/>
              <a:gd name="connsiteY0" fmla="*/ 195553 h 1453450"/>
              <a:gd name="connsiteX1" fmla="*/ 1091762 w 2117854"/>
              <a:gd name="connsiteY1" fmla="*/ 99300 h 1453450"/>
              <a:gd name="connsiteX2" fmla="*/ 2117854 w 2117854"/>
              <a:gd name="connsiteY2" fmla="*/ 99300 h 1453450"/>
              <a:gd name="connsiteX3" fmla="*/ 2050935 w 2117854"/>
              <a:gd name="connsiteY3" fmla="*/ 1226745 h 1453450"/>
              <a:gd name="connsiteX4" fmla="*/ 359500 w 2117854"/>
              <a:gd name="connsiteY4" fmla="*/ 1453450 h 1453450"/>
              <a:gd name="connsiteX5" fmla="*/ 65668 w 2117854"/>
              <a:gd name="connsiteY5" fmla="*/ 776905 h 1453450"/>
              <a:gd name="connsiteX6" fmla="*/ 462499 w 2117854"/>
              <a:gd name="connsiteY6" fmla="*/ 195553 h 1453450"/>
              <a:gd name="connsiteX0" fmla="*/ 65668 w 2117854"/>
              <a:gd name="connsiteY0" fmla="*/ 677605 h 1354150"/>
              <a:gd name="connsiteX1" fmla="*/ 1091762 w 2117854"/>
              <a:gd name="connsiteY1" fmla="*/ 0 h 1354150"/>
              <a:gd name="connsiteX2" fmla="*/ 2117854 w 2117854"/>
              <a:gd name="connsiteY2" fmla="*/ 0 h 1354150"/>
              <a:gd name="connsiteX3" fmla="*/ 2050935 w 2117854"/>
              <a:gd name="connsiteY3" fmla="*/ 1127445 h 1354150"/>
              <a:gd name="connsiteX4" fmla="*/ 359500 w 2117854"/>
              <a:gd name="connsiteY4" fmla="*/ 1354150 h 1354150"/>
              <a:gd name="connsiteX5" fmla="*/ 65668 w 2117854"/>
              <a:gd name="connsiteY5" fmla="*/ 677605 h 1354150"/>
              <a:gd name="connsiteX0" fmla="*/ 65668 w 2117854"/>
              <a:gd name="connsiteY0" fmla="*/ 1145071 h 1821616"/>
              <a:gd name="connsiteX1" fmla="*/ 1684398 w 2117854"/>
              <a:gd name="connsiteY1" fmla="*/ 0 h 1821616"/>
              <a:gd name="connsiteX2" fmla="*/ 2117854 w 2117854"/>
              <a:gd name="connsiteY2" fmla="*/ 467466 h 1821616"/>
              <a:gd name="connsiteX3" fmla="*/ 2050935 w 2117854"/>
              <a:gd name="connsiteY3" fmla="*/ 1594911 h 1821616"/>
              <a:gd name="connsiteX4" fmla="*/ 359500 w 2117854"/>
              <a:gd name="connsiteY4" fmla="*/ 1821616 h 1821616"/>
              <a:gd name="connsiteX5" fmla="*/ 65668 w 2117854"/>
              <a:gd name="connsiteY5" fmla="*/ 1145071 h 1821616"/>
              <a:gd name="connsiteX0" fmla="*/ 65668 w 2117854"/>
              <a:gd name="connsiteY0" fmla="*/ 941570 h 1618115"/>
              <a:gd name="connsiteX1" fmla="*/ 1855315 w 2117854"/>
              <a:gd name="connsiteY1" fmla="*/ 0 h 1618115"/>
              <a:gd name="connsiteX2" fmla="*/ 2117854 w 2117854"/>
              <a:gd name="connsiteY2" fmla="*/ 263965 h 1618115"/>
              <a:gd name="connsiteX3" fmla="*/ 2050935 w 2117854"/>
              <a:gd name="connsiteY3" fmla="*/ 1391410 h 1618115"/>
              <a:gd name="connsiteX4" fmla="*/ 359500 w 2117854"/>
              <a:gd name="connsiteY4" fmla="*/ 1618115 h 1618115"/>
              <a:gd name="connsiteX5" fmla="*/ 65668 w 2117854"/>
              <a:gd name="connsiteY5" fmla="*/ 941570 h 1618115"/>
              <a:gd name="connsiteX0" fmla="*/ 65668 w 2350632"/>
              <a:gd name="connsiteY0" fmla="*/ 941570 h 1618115"/>
              <a:gd name="connsiteX1" fmla="*/ 1855315 w 2350632"/>
              <a:gd name="connsiteY1" fmla="*/ 0 h 1618115"/>
              <a:gd name="connsiteX2" fmla="*/ 2350632 w 2350632"/>
              <a:gd name="connsiteY2" fmla="*/ 549439 h 1618115"/>
              <a:gd name="connsiteX3" fmla="*/ 2050935 w 2350632"/>
              <a:gd name="connsiteY3" fmla="*/ 1391410 h 1618115"/>
              <a:gd name="connsiteX4" fmla="*/ 359500 w 2350632"/>
              <a:gd name="connsiteY4" fmla="*/ 1618115 h 1618115"/>
              <a:gd name="connsiteX5" fmla="*/ 65668 w 2350632"/>
              <a:gd name="connsiteY5" fmla="*/ 941570 h 1618115"/>
              <a:gd name="connsiteX0" fmla="*/ 65668 w 2536992"/>
              <a:gd name="connsiteY0" fmla="*/ 941570 h 1618115"/>
              <a:gd name="connsiteX1" fmla="*/ 1855315 w 2536992"/>
              <a:gd name="connsiteY1" fmla="*/ 0 h 1618115"/>
              <a:gd name="connsiteX2" fmla="*/ 2350632 w 2536992"/>
              <a:gd name="connsiteY2" fmla="*/ 549439 h 1618115"/>
              <a:gd name="connsiteX3" fmla="*/ 2536992 w 2536992"/>
              <a:gd name="connsiteY3" fmla="*/ 1326737 h 1618115"/>
              <a:gd name="connsiteX4" fmla="*/ 359500 w 2536992"/>
              <a:gd name="connsiteY4" fmla="*/ 1618115 h 1618115"/>
              <a:gd name="connsiteX5" fmla="*/ 65668 w 2536992"/>
              <a:gd name="connsiteY5" fmla="*/ 941570 h 1618115"/>
              <a:gd name="connsiteX0" fmla="*/ 65668 w 2441309"/>
              <a:gd name="connsiteY0" fmla="*/ 941570 h 1618115"/>
              <a:gd name="connsiteX1" fmla="*/ 1855315 w 2441309"/>
              <a:gd name="connsiteY1" fmla="*/ 0 h 1618115"/>
              <a:gd name="connsiteX2" fmla="*/ 2350632 w 2441309"/>
              <a:gd name="connsiteY2" fmla="*/ 549439 h 1618115"/>
              <a:gd name="connsiteX3" fmla="*/ 2441309 w 2441309"/>
              <a:gd name="connsiteY3" fmla="*/ 1357022 h 1618115"/>
              <a:gd name="connsiteX4" fmla="*/ 359500 w 2441309"/>
              <a:gd name="connsiteY4" fmla="*/ 1618115 h 1618115"/>
              <a:gd name="connsiteX5" fmla="*/ 65668 w 2441309"/>
              <a:gd name="connsiteY5" fmla="*/ 941570 h 1618115"/>
              <a:gd name="connsiteX0" fmla="*/ 413114 w 2289609"/>
              <a:gd name="connsiteY0" fmla="*/ 777392 h 1618115"/>
              <a:gd name="connsiteX1" fmla="*/ 1703615 w 2289609"/>
              <a:gd name="connsiteY1" fmla="*/ 0 h 1618115"/>
              <a:gd name="connsiteX2" fmla="*/ 2198932 w 2289609"/>
              <a:gd name="connsiteY2" fmla="*/ 549439 h 1618115"/>
              <a:gd name="connsiteX3" fmla="*/ 2289609 w 2289609"/>
              <a:gd name="connsiteY3" fmla="*/ 1357022 h 1618115"/>
              <a:gd name="connsiteX4" fmla="*/ 207800 w 2289609"/>
              <a:gd name="connsiteY4" fmla="*/ 1618115 h 1618115"/>
              <a:gd name="connsiteX5" fmla="*/ 413114 w 2289609"/>
              <a:gd name="connsiteY5" fmla="*/ 777392 h 1618115"/>
              <a:gd name="connsiteX0" fmla="*/ 413114 w 2289609"/>
              <a:gd name="connsiteY0" fmla="*/ 777392 h 1618115"/>
              <a:gd name="connsiteX1" fmla="*/ 1703615 w 2289609"/>
              <a:gd name="connsiteY1" fmla="*/ 0 h 1618115"/>
              <a:gd name="connsiteX2" fmla="*/ 2198932 w 2289609"/>
              <a:gd name="connsiteY2" fmla="*/ 549439 h 1618115"/>
              <a:gd name="connsiteX3" fmla="*/ 2289609 w 2289609"/>
              <a:gd name="connsiteY3" fmla="*/ 1357022 h 1618115"/>
              <a:gd name="connsiteX4" fmla="*/ 207800 w 2289609"/>
              <a:gd name="connsiteY4" fmla="*/ 1618115 h 1618115"/>
              <a:gd name="connsiteX5" fmla="*/ 413114 w 2289609"/>
              <a:gd name="connsiteY5" fmla="*/ 777392 h 1618115"/>
              <a:gd name="connsiteX0" fmla="*/ 413114 w 2289609"/>
              <a:gd name="connsiteY0" fmla="*/ 777392 h 1618115"/>
              <a:gd name="connsiteX1" fmla="*/ 1703615 w 2289609"/>
              <a:gd name="connsiteY1" fmla="*/ 0 h 1618115"/>
              <a:gd name="connsiteX2" fmla="*/ 2198932 w 2289609"/>
              <a:gd name="connsiteY2" fmla="*/ 549439 h 1618115"/>
              <a:gd name="connsiteX3" fmla="*/ 2289609 w 2289609"/>
              <a:gd name="connsiteY3" fmla="*/ 1357022 h 1618115"/>
              <a:gd name="connsiteX4" fmla="*/ 207800 w 2289609"/>
              <a:gd name="connsiteY4" fmla="*/ 1618115 h 1618115"/>
              <a:gd name="connsiteX5" fmla="*/ 413114 w 2289609"/>
              <a:gd name="connsiteY5" fmla="*/ 777392 h 1618115"/>
              <a:gd name="connsiteX0" fmla="*/ 454959 w 2331454"/>
              <a:gd name="connsiteY0" fmla="*/ 777392 h 1618115"/>
              <a:gd name="connsiteX1" fmla="*/ 1745460 w 2331454"/>
              <a:gd name="connsiteY1" fmla="*/ 0 h 1618115"/>
              <a:gd name="connsiteX2" fmla="*/ 2240777 w 2331454"/>
              <a:gd name="connsiteY2" fmla="*/ 549439 h 1618115"/>
              <a:gd name="connsiteX3" fmla="*/ 2331454 w 2331454"/>
              <a:gd name="connsiteY3" fmla="*/ 1357022 h 1618115"/>
              <a:gd name="connsiteX4" fmla="*/ 249645 w 2331454"/>
              <a:gd name="connsiteY4" fmla="*/ 1618115 h 1618115"/>
              <a:gd name="connsiteX5" fmla="*/ 454959 w 2331454"/>
              <a:gd name="connsiteY5" fmla="*/ 777392 h 1618115"/>
              <a:gd name="connsiteX0" fmla="*/ 454959 w 2331454"/>
              <a:gd name="connsiteY0" fmla="*/ 777392 h 1618115"/>
              <a:gd name="connsiteX1" fmla="*/ 1745460 w 2331454"/>
              <a:gd name="connsiteY1" fmla="*/ 0 h 1618115"/>
              <a:gd name="connsiteX2" fmla="*/ 2240777 w 2331454"/>
              <a:gd name="connsiteY2" fmla="*/ 549439 h 1618115"/>
              <a:gd name="connsiteX3" fmla="*/ 2331454 w 2331454"/>
              <a:gd name="connsiteY3" fmla="*/ 1357022 h 1618115"/>
              <a:gd name="connsiteX4" fmla="*/ 249645 w 2331454"/>
              <a:gd name="connsiteY4" fmla="*/ 1618115 h 1618115"/>
              <a:gd name="connsiteX5" fmla="*/ 454959 w 2331454"/>
              <a:gd name="connsiteY5" fmla="*/ 777392 h 1618115"/>
              <a:gd name="connsiteX0" fmla="*/ 454959 w 2331454"/>
              <a:gd name="connsiteY0" fmla="*/ 777392 h 1618115"/>
              <a:gd name="connsiteX1" fmla="*/ 1745460 w 2331454"/>
              <a:gd name="connsiteY1" fmla="*/ 0 h 1618115"/>
              <a:gd name="connsiteX2" fmla="*/ 2240777 w 2331454"/>
              <a:gd name="connsiteY2" fmla="*/ 549439 h 1618115"/>
              <a:gd name="connsiteX3" fmla="*/ 2331454 w 2331454"/>
              <a:gd name="connsiteY3" fmla="*/ 1357022 h 1618115"/>
              <a:gd name="connsiteX4" fmla="*/ 249645 w 2331454"/>
              <a:gd name="connsiteY4" fmla="*/ 1618115 h 1618115"/>
              <a:gd name="connsiteX5" fmla="*/ 454959 w 2331454"/>
              <a:gd name="connsiteY5" fmla="*/ 777392 h 1618115"/>
              <a:gd name="connsiteX0" fmla="*/ 454959 w 2331454"/>
              <a:gd name="connsiteY0" fmla="*/ 777392 h 1618115"/>
              <a:gd name="connsiteX1" fmla="*/ 1745460 w 2331454"/>
              <a:gd name="connsiteY1" fmla="*/ 0 h 1618115"/>
              <a:gd name="connsiteX2" fmla="*/ 2240777 w 2331454"/>
              <a:gd name="connsiteY2" fmla="*/ 549439 h 1618115"/>
              <a:gd name="connsiteX3" fmla="*/ 2331454 w 2331454"/>
              <a:gd name="connsiteY3" fmla="*/ 1357022 h 1618115"/>
              <a:gd name="connsiteX4" fmla="*/ 249645 w 2331454"/>
              <a:gd name="connsiteY4" fmla="*/ 1618115 h 1618115"/>
              <a:gd name="connsiteX5" fmla="*/ 454959 w 2331454"/>
              <a:gd name="connsiteY5" fmla="*/ 777392 h 1618115"/>
              <a:gd name="connsiteX0" fmla="*/ 454959 w 2331454"/>
              <a:gd name="connsiteY0" fmla="*/ 777392 h 1618115"/>
              <a:gd name="connsiteX1" fmla="*/ 1745460 w 2331454"/>
              <a:gd name="connsiteY1" fmla="*/ 0 h 1618115"/>
              <a:gd name="connsiteX2" fmla="*/ 2240777 w 2331454"/>
              <a:gd name="connsiteY2" fmla="*/ 549439 h 1618115"/>
              <a:gd name="connsiteX3" fmla="*/ 2331454 w 2331454"/>
              <a:gd name="connsiteY3" fmla="*/ 1357022 h 1618115"/>
              <a:gd name="connsiteX4" fmla="*/ 249645 w 2331454"/>
              <a:gd name="connsiteY4" fmla="*/ 1618115 h 1618115"/>
              <a:gd name="connsiteX5" fmla="*/ 454959 w 2331454"/>
              <a:gd name="connsiteY5" fmla="*/ 777392 h 1618115"/>
              <a:gd name="connsiteX0" fmla="*/ 454959 w 2331454"/>
              <a:gd name="connsiteY0" fmla="*/ 777392 h 1618115"/>
              <a:gd name="connsiteX1" fmla="*/ 1745460 w 2331454"/>
              <a:gd name="connsiteY1" fmla="*/ 0 h 1618115"/>
              <a:gd name="connsiteX2" fmla="*/ 2269823 w 2331454"/>
              <a:gd name="connsiteY2" fmla="*/ 382963 h 1618115"/>
              <a:gd name="connsiteX3" fmla="*/ 2331454 w 2331454"/>
              <a:gd name="connsiteY3" fmla="*/ 1357022 h 1618115"/>
              <a:gd name="connsiteX4" fmla="*/ 249645 w 2331454"/>
              <a:gd name="connsiteY4" fmla="*/ 1618115 h 1618115"/>
              <a:gd name="connsiteX5" fmla="*/ 454959 w 2331454"/>
              <a:gd name="connsiteY5" fmla="*/ 777392 h 1618115"/>
              <a:gd name="connsiteX0" fmla="*/ 710811 w 2587306"/>
              <a:gd name="connsiteY0" fmla="*/ 777392 h 1634973"/>
              <a:gd name="connsiteX1" fmla="*/ 2001312 w 2587306"/>
              <a:gd name="connsiteY1" fmla="*/ 0 h 1634973"/>
              <a:gd name="connsiteX2" fmla="*/ 2525675 w 2587306"/>
              <a:gd name="connsiteY2" fmla="*/ 382963 h 1634973"/>
              <a:gd name="connsiteX3" fmla="*/ 2587306 w 2587306"/>
              <a:gd name="connsiteY3" fmla="*/ 1357022 h 1634973"/>
              <a:gd name="connsiteX4" fmla="*/ 190074 w 2587306"/>
              <a:gd name="connsiteY4" fmla="*/ 1634973 h 1634973"/>
              <a:gd name="connsiteX5" fmla="*/ 710811 w 2587306"/>
              <a:gd name="connsiteY5" fmla="*/ 777392 h 1634973"/>
              <a:gd name="connsiteX0" fmla="*/ 710811 w 2587306"/>
              <a:gd name="connsiteY0" fmla="*/ 777392 h 1634973"/>
              <a:gd name="connsiteX1" fmla="*/ 2001312 w 2587306"/>
              <a:gd name="connsiteY1" fmla="*/ 0 h 1634973"/>
              <a:gd name="connsiteX2" fmla="*/ 2525675 w 2587306"/>
              <a:gd name="connsiteY2" fmla="*/ 382963 h 1634973"/>
              <a:gd name="connsiteX3" fmla="*/ 2587306 w 2587306"/>
              <a:gd name="connsiteY3" fmla="*/ 1357022 h 1634973"/>
              <a:gd name="connsiteX4" fmla="*/ 190074 w 2587306"/>
              <a:gd name="connsiteY4" fmla="*/ 1634973 h 1634973"/>
              <a:gd name="connsiteX5" fmla="*/ 710811 w 2587306"/>
              <a:gd name="connsiteY5" fmla="*/ 777392 h 1634973"/>
              <a:gd name="connsiteX0" fmla="*/ 710811 w 2679786"/>
              <a:gd name="connsiteY0" fmla="*/ 777392 h 1634973"/>
              <a:gd name="connsiteX1" fmla="*/ 2001312 w 2679786"/>
              <a:gd name="connsiteY1" fmla="*/ 0 h 1634973"/>
              <a:gd name="connsiteX2" fmla="*/ 2525675 w 2679786"/>
              <a:gd name="connsiteY2" fmla="*/ 382963 h 1634973"/>
              <a:gd name="connsiteX3" fmla="*/ 2679786 w 2679786"/>
              <a:gd name="connsiteY3" fmla="*/ 1414442 h 1634973"/>
              <a:gd name="connsiteX4" fmla="*/ 190074 w 2679786"/>
              <a:gd name="connsiteY4" fmla="*/ 1634973 h 1634973"/>
              <a:gd name="connsiteX5" fmla="*/ 710811 w 2679786"/>
              <a:gd name="connsiteY5" fmla="*/ 777392 h 1634973"/>
              <a:gd name="connsiteX0" fmla="*/ 710811 w 2679786"/>
              <a:gd name="connsiteY0" fmla="*/ 777392 h 1634973"/>
              <a:gd name="connsiteX1" fmla="*/ 2001312 w 2679786"/>
              <a:gd name="connsiteY1" fmla="*/ 0 h 1634973"/>
              <a:gd name="connsiteX2" fmla="*/ 2525675 w 2679786"/>
              <a:gd name="connsiteY2" fmla="*/ 382963 h 1634973"/>
              <a:gd name="connsiteX3" fmla="*/ 2679786 w 2679786"/>
              <a:gd name="connsiteY3" fmla="*/ 1414442 h 1634973"/>
              <a:gd name="connsiteX4" fmla="*/ 190074 w 2679786"/>
              <a:gd name="connsiteY4" fmla="*/ 1634973 h 1634973"/>
              <a:gd name="connsiteX5" fmla="*/ 710811 w 2679786"/>
              <a:gd name="connsiteY5" fmla="*/ 777392 h 1634973"/>
              <a:gd name="connsiteX0" fmla="*/ 520737 w 2489712"/>
              <a:gd name="connsiteY0" fmla="*/ 777392 h 1634973"/>
              <a:gd name="connsiteX1" fmla="*/ 1811238 w 2489712"/>
              <a:gd name="connsiteY1" fmla="*/ 0 h 1634973"/>
              <a:gd name="connsiteX2" fmla="*/ 2335601 w 2489712"/>
              <a:gd name="connsiteY2" fmla="*/ 382963 h 1634973"/>
              <a:gd name="connsiteX3" fmla="*/ 2489712 w 2489712"/>
              <a:gd name="connsiteY3" fmla="*/ 1414442 h 1634973"/>
              <a:gd name="connsiteX4" fmla="*/ 0 w 2489712"/>
              <a:gd name="connsiteY4" fmla="*/ 1634973 h 1634973"/>
              <a:gd name="connsiteX5" fmla="*/ 520737 w 2489712"/>
              <a:gd name="connsiteY5" fmla="*/ 777392 h 1634973"/>
              <a:gd name="connsiteX0" fmla="*/ 915888 w 2489712"/>
              <a:gd name="connsiteY0" fmla="*/ 797221 h 1634973"/>
              <a:gd name="connsiteX1" fmla="*/ 1811238 w 2489712"/>
              <a:gd name="connsiteY1" fmla="*/ 0 h 1634973"/>
              <a:gd name="connsiteX2" fmla="*/ 2335601 w 2489712"/>
              <a:gd name="connsiteY2" fmla="*/ 382963 h 1634973"/>
              <a:gd name="connsiteX3" fmla="*/ 2489712 w 2489712"/>
              <a:gd name="connsiteY3" fmla="*/ 1414442 h 1634973"/>
              <a:gd name="connsiteX4" fmla="*/ 0 w 2489712"/>
              <a:gd name="connsiteY4" fmla="*/ 1634973 h 1634973"/>
              <a:gd name="connsiteX5" fmla="*/ 915888 w 2489712"/>
              <a:gd name="connsiteY5" fmla="*/ 797221 h 1634973"/>
              <a:gd name="connsiteX0" fmla="*/ 971062 w 2489712"/>
              <a:gd name="connsiteY0" fmla="*/ 803287 h 1634973"/>
              <a:gd name="connsiteX1" fmla="*/ 1811238 w 2489712"/>
              <a:gd name="connsiteY1" fmla="*/ 0 h 1634973"/>
              <a:gd name="connsiteX2" fmla="*/ 2335601 w 2489712"/>
              <a:gd name="connsiteY2" fmla="*/ 382963 h 1634973"/>
              <a:gd name="connsiteX3" fmla="*/ 2489712 w 2489712"/>
              <a:gd name="connsiteY3" fmla="*/ 1414442 h 1634973"/>
              <a:gd name="connsiteX4" fmla="*/ 0 w 2489712"/>
              <a:gd name="connsiteY4" fmla="*/ 1634973 h 1634973"/>
              <a:gd name="connsiteX5" fmla="*/ 971062 w 2489712"/>
              <a:gd name="connsiteY5" fmla="*/ 803287 h 1634973"/>
              <a:gd name="connsiteX0" fmla="*/ 971062 w 2489712"/>
              <a:gd name="connsiteY0" fmla="*/ 803287 h 1634973"/>
              <a:gd name="connsiteX1" fmla="*/ 1811238 w 2489712"/>
              <a:gd name="connsiteY1" fmla="*/ 0 h 1634973"/>
              <a:gd name="connsiteX2" fmla="*/ 2335601 w 2489712"/>
              <a:gd name="connsiteY2" fmla="*/ 382963 h 1634973"/>
              <a:gd name="connsiteX3" fmla="*/ 2489712 w 2489712"/>
              <a:gd name="connsiteY3" fmla="*/ 1414442 h 1634973"/>
              <a:gd name="connsiteX4" fmla="*/ 0 w 2489712"/>
              <a:gd name="connsiteY4" fmla="*/ 1634973 h 1634973"/>
              <a:gd name="connsiteX5" fmla="*/ 971062 w 2489712"/>
              <a:gd name="connsiteY5" fmla="*/ 803287 h 1634973"/>
              <a:gd name="connsiteX0" fmla="*/ 971062 w 2489712"/>
              <a:gd name="connsiteY0" fmla="*/ 803287 h 1634973"/>
              <a:gd name="connsiteX1" fmla="*/ 1811238 w 2489712"/>
              <a:gd name="connsiteY1" fmla="*/ 0 h 1634973"/>
              <a:gd name="connsiteX2" fmla="*/ 2335601 w 2489712"/>
              <a:gd name="connsiteY2" fmla="*/ 382963 h 1634973"/>
              <a:gd name="connsiteX3" fmla="*/ 2489712 w 2489712"/>
              <a:gd name="connsiteY3" fmla="*/ 1414442 h 1634973"/>
              <a:gd name="connsiteX4" fmla="*/ 0 w 2489712"/>
              <a:gd name="connsiteY4" fmla="*/ 1634973 h 1634973"/>
              <a:gd name="connsiteX5" fmla="*/ 971062 w 2489712"/>
              <a:gd name="connsiteY5" fmla="*/ 803287 h 1634973"/>
              <a:gd name="connsiteX0" fmla="*/ 971062 w 2489712"/>
              <a:gd name="connsiteY0" fmla="*/ 803287 h 1634973"/>
              <a:gd name="connsiteX1" fmla="*/ 1811238 w 2489712"/>
              <a:gd name="connsiteY1" fmla="*/ 0 h 1634973"/>
              <a:gd name="connsiteX2" fmla="*/ 2335601 w 2489712"/>
              <a:gd name="connsiteY2" fmla="*/ 382963 h 1634973"/>
              <a:gd name="connsiteX3" fmla="*/ 2489712 w 2489712"/>
              <a:gd name="connsiteY3" fmla="*/ 1414442 h 1634973"/>
              <a:gd name="connsiteX4" fmla="*/ 0 w 2489712"/>
              <a:gd name="connsiteY4" fmla="*/ 1634973 h 1634973"/>
              <a:gd name="connsiteX5" fmla="*/ 971062 w 2489712"/>
              <a:gd name="connsiteY5" fmla="*/ 803287 h 1634973"/>
              <a:gd name="connsiteX0" fmla="*/ 1233893 w 2489712"/>
              <a:gd name="connsiteY0" fmla="*/ 561576 h 1634973"/>
              <a:gd name="connsiteX1" fmla="*/ 1811238 w 2489712"/>
              <a:gd name="connsiteY1" fmla="*/ 0 h 1634973"/>
              <a:gd name="connsiteX2" fmla="*/ 2335601 w 2489712"/>
              <a:gd name="connsiteY2" fmla="*/ 382963 h 1634973"/>
              <a:gd name="connsiteX3" fmla="*/ 2489712 w 2489712"/>
              <a:gd name="connsiteY3" fmla="*/ 1414442 h 1634973"/>
              <a:gd name="connsiteX4" fmla="*/ 0 w 2489712"/>
              <a:gd name="connsiteY4" fmla="*/ 1634973 h 1634973"/>
              <a:gd name="connsiteX5" fmla="*/ 1233893 w 2489712"/>
              <a:gd name="connsiteY5" fmla="*/ 561576 h 1634973"/>
              <a:gd name="connsiteX0" fmla="*/ 1233893 w 2489712"/>
              <a:gd name="connsiteY0" fmla="*/ 561576 h 1634973"/>
              <a:gd name="connsiteX1" fmla="*/ 1811238 w 2489712"/>
              <a:gd name="connsiteY1" fmla="*/ 0 h 1634973"/>
              <a:gd name="connsiteX2" fmla="*/ 2335601 w 2489712"/>
              <a:gd name="connsiteY2" fmla="*/ 382963 h 1634973"/>
              <a:gd name="connsiteX3" fmla="*/ 2489712 w 2489712"/>
              <a:gd name="connsiteY3" fmla="*/ 1414442 h 1634973"/>
              <a:gd name="connsiteX4" fmla="*/ 0 w 2489712"/>
              <a:gd name="connsiteY4" fmla="*/ 1634973 h 1634973"/>
              <a:gd name="connsiteX5" fmla="*/ 1233893 w 2489712"/>
              <a:gd name="connsiteY5" fmla="*/ 561576 h 1634973"/>
              <a:gd name="connsiteX0" fmla="*/ 1233893 w 2489712"/>
              <a:gd name="connsiteY0" fmla="*/ 414204 h 1487601"/>
              <a:gd name="connsiteX1" fmla="*/ 1999067 w 2489712"/>
              <a:gd name="connsiteY1" fmla="*/ 0 h 1487601"/>
              <a:gd name="connsiteX2" fmla="*/ 2335601 w 2489712"/>
              <a:gd name="connsiteY2" fmla="*/ 235591 h 1487601"/>
              <a:gd name="connsiteX3" fmla="*/ 2489712 w 2489712"/>
              <a:gd name="connsiteY3" fmla="*/ 1267070 h 1487601"/>
              <a:gd name="connsiteX4" fmla="*/ 0 w 2489712"/>
              <a:gd name="connsiteY4" fmla="*/ 1487601 h 1487601"/>
              <a:gd name="connsiteX5" fmla="*/ 1233893 w 2489712"/>
              <a:gd name="connsiteY5" fmla="*/ 414204 h 1487601"/>
              <a:gd name="connsiteX0" fmla="*/ 1233893 w 2489712"/>
              <a:gd name="connsiteY0" fmla="*/ 414204 h 1487601"/>
              <a:gd name="connsiteX1" fmla="*/ 1999067 w 2489712"/>
              <a:gd name="connsiteY1" fmla="*/ 0 h 1487601"/>
              <a:gd name="connsiteX2" fmla="*/ 2335601 w 2489712"/>
              <a:gd name="connsiteY2" fmla="*/ 235591 h 1487601"/>
              <a:gd name="connsiteX3" fmla="*/ 2489712 w 2489712"/>
              <a:gd name="connsiteY3" fmla="*/ 1267070 h 1487601"/>
              <a:gd name="connsiteX4" fmla="*/ 0 w 2489712"/>
              <a:gd name="connsiteY4" fmla="*/ 1487601 h 1487601"/>
              <a:gd name="connsiteX5" fmla="*/ 1233893 w 2489712"/>
              <a:gd name="connsiteY5" fmla="*/ 414204 h 1487601"/>
              <a:gd name="connsiteX0" fmla="*/ 1233893 w 2489712"/>
              <a:gd name="connsiteY0" fmla="*/ 410383 h 1483780"/>
              <a:gd name="connsiteX1" fmla="*/ 1955692 w 2489712"/>
              <a:gd name="connsiteY1" fmla="*/ 0 h 1483780"/>
              <a:gd name="connsiteX2" fmla="*/ 2335601 w 2489712"/>
              <a:gd name="connsiteY2" fmla="*/ 231770 h 1483780"/>
              <a:gd name="connsiteX3" fmla="*/ 2489712 w 2489712"/>
              <a:gd name="connsiteY3" fmla="*/ 1263249 h 1483780"/>
              <a:gd name="connsiteX4" fmla="*/ 0 w 2489712"/>
              <a:gd name="connsiteY4" fmla="*/ 1483780 h 1483780"/>
              <a:gd name="connsiteX5" fmla="*/ 1233893 w 2489712"/>
              <a:gd name="connsiteY5" fmla="*/ 410383 h 1483780"/>
              <a:gd name="connsiteX0" fmla="*/ 1233893 w 2489712"/>
              <a:gd name="connsiteY0" fmla="*/ 410383 h 1483780"/>
              <a:gd name="connsiteX1" fmla="*/ 1955692 w 2489712"/>
              <a:gd name="connsiteY1" fmla="*/ 0 h 1483780"/>
              <a:gd name="connsiteX2" fmla="*/ 2335601 w 2489712"/>
              <a:gd name="connsiteY2" fmla="*/ 231770 h 1483780"/>
              <a:gd name="connsiteX3" fmla="*/ 2489712 w 2489712"/>
              <a:gd name="connsiteY3" fmla="*/ 1263249 h 1483780"/>
              <a:gd name="connsiteX4" fmla="*/ 0 w 2489712"/>
              <a:gd name="connsiteY4" fmla="*/ 1483780 h 1483780"/>
              <a:gd name="connsiteX5" fmla="*/ 1233893 w 2489712"/>
              <a:gd name="connsiteY5" fmla="*/ 410383 h 1483780"/>
              <a:gd name="connsiteX0" fmla="*/ 1233893 w 2489712"/>
              <a:gd name="connsiteY0" fmla="*/ 437967 h 1511364"/>
              <a:gd name="connsiteX1" fmla="*/ 1955692 w 2489712"/>
              <a:gd name="connsiteY1" fmla="*/ 27584 h 1511364"/>
              <a:gd name="connsiteX2" fmla="*/ 2213147 w 2489712"/>
              <a:gd name="connsiteY2" fmla="*/ 52899 h 1511364"/>
              <a:gd name="connsiteX3" fmla="*/ 2335601 w 2489712"/>
              <a:gd name="connsiteY3" fmla="*/ 259354 h 1511364"/>
              <a:gd name="connsiteX4" fmla="*/ 2489712 w 2489712"/>
              <a:gd name="connsiteY4" fmla="*/ 1290833 h 1511364"/>
              <a:gd name="connsiteX5" fmla="*/ 0 w 2489712"/>
              <a:gd name="connsiteY5" fmla="*/ 1511364 h 1511364"/>
              <a:gd name="connsiteX6" fmla="*/ 1233893 w 2489712"/>
              <a:gd name="connsiteY6" fmla="*/ 437967 h 1511364"/>
              <a:gd name="connsiteX0" fmla="*/ 1233893 w 2489712"/>
              <a:gd name="connsiteY0" fmla="*/ 410383 h 1483780"/>
              <a:gd name="connsiteX1" fmla="*/ 1955692 w 2489712"/>
              <a:gd name="connsiteY1" fmla="*/ 0 h 1483780"/>
              <a:gd name="connsiteX2" fmla="*/ 2213147 w 2489712"/>
              <a:gd name="connsiteY2" fmla="*/ 25315 h 1483780"/>
              <a:gd name="connsiteX3" fmla="*/ 2335601 w 2489712"/>
              <a:gd name="connsiteY3" fmla="*/ 231770 h 1483780"/>
              <a:gd name="connsiteX4" fmla="*/ 2489712 w 2489712"/>
              <a:gd name="connsiteY4" fmla="*/ 1263249 h 1483780"/>
              <a:gd name="connsiteX5" fmla="*/ 0 w 2489712"/>
              <a:gd name="connsiteY5" fmla="*/ 1483780 h 1483780"/>
              <a:gd name="connsiteX6" fmla="*/ 1233893 w 2489712"/>
              <a:gd name="connsiteY6" fmla="*/ 410383 h 1483780"/>
              <a:gd name="connsiteX0" fmla="*/ 1233893 w 2489712"/>
              <a:gd name="connsiteY0" fmla="*/ 470784 h 1544181"/>
              <a:gd name="connsiteX1" fmla="*/ 1955692 w 2489712"/>
              <a:gd name="connsiteY1" fmla="*/ 60401 h 1544181"/>
              <a:gd name="connsiteX2" fmla="*/ 2184042 w 2489712"/>
              <a:gd name="connsiteY2" fmla="*/ 8598 h 1544181"/>
              <a:gd name="connsiteX3" fmla="*/ 2335601 w 2489712"/>
              <a:gd name="connsiteY3" fmla="*/ 292171 h 1544181"/>
              <a:gd name="connsiteX4" fmla="*/ 2489712 w 2489712"/>
              <a:gd name="connsiteY4" fmla="*/ 1323650 h 1544181"/>
              <a:gd name="connsiteX5" fmla="*/ 0 w 2489712"/>
              <a:gd name="connsiteY5" fmla="*/ 1544181 h 1544181"/>
              <a:gd name="connsiteX6" fmla="*/ 1233893 w 2489712"/>
              <a:gd name="connsiteY6" fmla="*/ 470784 h 1544181"/>
              <a:gd name="connsiteX0" fmla="*/ 1233893 w 3793044"/>
              <a:gd name="connsiteY0" fmla="*/ 470784 h 1544181"/>
              <a:gd name="connsiteX1" fmla="*/ 1955692 w 3793044"/>
              <a:gd name="connsiteY1" fmla="*/ 60401 h 1544181"/>
              <a:gd name="connsiteX2" fmla="*/ 2184042 w 3793044"/>
              <a:gd name="connsiteY2" fmla="*/ 8598 h 1544181"/>
              <a:gd name="connsiteX3" fmla="*/ 2335601 w 3793044"/>
              <a:gd name="connsiteY3" fmla="*/ 292171 h 1544181"/>
              <a:gd name="connsiteX4" fmla="*/ 3793044 w 3793044"/>
              <a:gd name="connsiteY4" fmla="*/ 1212023 h 1544181"/>
              <a:gd name="connsiteX5" fmla="*/ 0 w 3793044"/>
              <a:gd name="connsiteY5" fmla="*/ 1544181 h 1544181"/>
              <a:gd name="connsiteX6" fmla="*/ 1233893 w 3793044"/>
              <a:gd name="connsiteY6" fmla="*/ 470784 h 1544181"/>
              <a:gd name="connsiteX0" fmla="*/ 1233893 w 3793044"/>
              <a:gd name="connsiteY0" fmla="*/ 470784 h 1544181"/>
              <a:gd name="connsiteX1" fmla="*/ 1955692 w 3793044"/>
              <a:gd name="connsiteY1" fmla="*/ 60401 h 1544181"/>
              <a:gd name="connsiteX2" fmla="*/ 2184042 w 3793044"/>
              <a:gd name="connsiteY2" fmla="*/ 8598 h 1544181"/>
              <a:gd name="connsiteX3" fmla="*/ 2627787 w 3793044"/>
              <a:gd name="connsiteY3" fmla="*/ 244121 h 1544181"/>
              <a:gd name="connsiteX4" fmla="*/ 3793044 w 3793044"/>
              <a:gd name="connsiteY4" fmla="*/ 1212023 h 1544181"/>
              <a:gd name="connsiteX5" fmla="*/ 0 w 3793044"/>
              <a:gd name="connsiteY5" fmla="*/ 1544181 h 1544181"/>
              <a:gd name="connsiteX6" fmla="*/ 1233893 w 3793044"/>
              <a:gd name="connsiteY6" fmla="*/ 470784 h 1544181"/>
              <a:gd name="connsiteX0" fmla="*/ 1233893 w 3793044"/>
              <a:gd name="connsiteY0" fmla="*/ 470784 h 1544181"/>
              <a:gd name="connsiteX1" fmla="*/ 1955692 w 3793044"/>
              <a:gd name="connsiteY1" fmla="*/ 60401 h 1544181"/>
              <a:gd name="connsiteX2" fmla="*/ 2184042 w 3793044"/>
              <a:gd name="connsiteY2" fmla="*/ 8598 h 1544181"/>
              <a:gd name="connsiteX3" fmla="*/ 2627787 w 3793044"/>
              <a:gd name="connsiteY3" fmla="*/ 244121 h 1544181"/>
              <a:gd name="connsiteX4" fmla="*/ 3793044 w 3793044"/>
              <a:gd name="connsiteY4" fmla="*/ 1212023 h 1544181"/>
              <a:gd name="connsiteX5" fmla="*/ 0 w 3793044"/>
              <a:gd name="connsiteY5" fmla="*/ 1544181 h 1544181"/>
              <a:gd name="connsiteX6" fmla="*/ 1233893 w 3793044"/>
              <a:gd name="connsiteY6" fmla="*/ 470784 h 1544181"/>
              <a:gd name="connsiteX0" fmla="*/ 1233893 w 3793044"/>
              <a:gd name="connsiteY0" fmla="*/ 470784 h 1544181"/>
              <a:gd name="connsiteX1" fmla="*/ 1955692 w 3793044"/>
              <a:gd name="connsiteY1" fmla="*/ 60401 h 1544181"/>
              <a:gd name="connsiteX2" fmla="*/ 2184042 w 3793044"/>
              <a:gd name="connsiteY2" fmla="*/ 8598 h 1544181"/>
              <a:gd name="connsiteX3" fmla="*/ 2616921 w 3793044"/>
              <a:gd name="connsiteY3" fmla="*/ 120774 h 1544181"/>
              <a:gd name="connsiteX4" fmla="*/ 3793044 w 3793044"/>
              <a:gd name="connsiteY4" fmla="*/ 1212023 h 1544181"/>
              <a:gd name="connsiteX5" fmla="*/ 0 w 3793044"/>
              <a:gd name="connsiteY5" fmla="*/ 1544181 h 1544181"/>
              <a:gd name="connsiteX6" fmla="*/ 1233893 w 3793044"/>
              <a:gd name="connsiteY6" fmla="*/ 470784 h 1544181"/>
              <a:gd name="connsiteX0" fmla="*/ 1233893 w 3793044"/>
              <a:gd name="connsiteY0" fmla="*/ 470784 h 1544181"/>
              <a:gd name="connsiteX1" fmla="*/ 1955692 w 3793044"/>
              <a:gd name="connsiteY1" fmla="*/ 60401 h 1544181"/>
              <a:gd name="connsiteX2" fmla="*/ 2184042 w 3793044"/>
              <a:gd name="connsiteY2" fmla="*/ 8598 h 1544181"/>
              <a:gd name="connsiteX3" fmla="*/ 2616921 w 3793044"/>
              <a:gd name="connsiteY3" fmla="*/ 120774 h 1544181"/>
              <a:gd name="connsiteX4" fmla="*/ 3793044 w 3793044"/>
              <a:gd name="connsiteY4" fmla="*/ 1212023 h 1544181"/>
              <a:gd name="connsiteX5" fmla="*/ 0 w 3793044"/>
              <a:gd name="connsiteY5" fmla="*/ 1544181 h 1544181"/>
              <a:gd name="connsiteX6" fmla="*/ 1233893 w 3793044"/>
              <a:gd name="connsiteY6" fmla="*/ 470784 h 1544181"/>
              <a:gd name="connsiteX0" fmla="*/ 1233893 w 3793044"/>
              <a:gd name="connsiteY0" fmla="*/ 470784 h 1544181"/>
              <a:gd name="connsiteX1" fmla="*/ 1955692 w 3793044"/>
              <a:gd name="connsiteY1" fmla="*/ 60401 h 1544181"/>
              <a:gd name="connsiteX2" fmla="*/ 2184042 w 3793044"/>
              <a:gd name="connsiteY2" fmla="*/ 8598 h 1544181"/>
              <a:gd name="connsiteX3" fmla="*/ 2616921 w 3793044"/>
              <a:gd name="connsiteY3" fmla="*/ 120774 h 1544181"/>
              <a:gd name="connsiteX4" fmla="*/ 3793044 w 3793044"/>
              <a:gd name="connsiteY4" fmla="*/ 1212023 h 1544181"/>
              <a:gd name="connsiteX5" fmla="*/ 0 w 3793044"/>
              <a:gd name="connsiteY5" fmla="*/ 1544181 h 1544181"/>
              <a:gd name="connsiteX6" fmla="*/ 1233893 w 3793044"/>
              <a:gd name="connsiteY6" fmla="*/ 470784 h 1544181"/>
              <a:gd name="connsiteX0" fmla="*/ 1233893 w 3902662"/>
              <a:gd name="connsiteY0" fmla="*/ 470784 h 1544181"/>
              <a:gd name="connsiteX1" fmla="*/ 1955692 w 3902662"/>
              <a:gd name="connsiteY1" fmla="*/ 60401 h 1544181"/>
              <a:gd name="connsiteX2" fmla="*/ 2184042 w 3902662"/>
              <a:gd name="connsiteY2" fmla="*/ 8598 h 1544181"/>
              <a:gd name="connsiteX3" fmla="*/ 2616921 w 3902662"/>
              <a:gd name="connsiteY3" fmla="*/ 120774 h 1544181"/>
              <a:gd name="connsiteX4" fmla="*/ 2907069 w 3902662"/>
              <a:gd name="connsiteY4" fmla="*/ 183951 h 1544181"/>
              <a:gd name="connsiteX5" fmla="*/ 3793044 w 3902662"/>
              <a:gd name="connsiteY5" fmla="*/ 1212023 h 1544181"/>
              <a:gd name="connsiteX6" fmla="*/ 0 w 3902662"/>
              <a:gd name="connsiteY6" fmla="*/ 1544181 h 1544181"/>
              <a:gd name="connsiteX7" fmla="*/ 1233893 w 3902662"/>
              <a:gd name="connsiteY7" fmla="*/ 470784 h 1544181"/>
              <a:gd name="connsiteX0" fmla="*/ 1233893 w 3902662"/>
              <a:gd name="connsiteY0" fmla="*/ 470784 h 1544181"/>
              <a:gd name="connsiteX1" fmla="*/ 1955692 w 3902662"/>
              <a:gd name="connsiteY1" fmla="*/ 60401 h 1544181"/>
              <a:gd name="connsiteX2" fmla="*/ 2184042 w 3902662"/>
              <a:gd name="connsiteY2" fmla="*/ 8598 h 1544181"/>
              <a:gd name="connsiteX3" fmla="*/ 2616921 w 3902662"/>
              <a:gd name="connsiteY3" fmla="*/ 120774 h 1544181"/>
              <a:gd name="connsiteX4" fmla="*/ 2907069 w 3902662"/>
              <a:gd name="connsiteY4" fmla="*/ 183951 h 1544181"/>
              <a:gd name="connsiteX5" fmla="*/ 3793044 w 3902662"/>
              <a:gd name="connsiteY5" fmla="*/ 1212023 h 1544181"/>
              <a:gd name="connsiteX6" fmla="*/ 0 w 3902662"/>
              <a:gd name="connsiteY6" fmla="*/ 1544181 h 1544181"/>
              <a:gd name="connsiteX7" fmla="*/ 1233893 w 3902662"/>
              <a:gd name="connsiteY7" fmla="*/ 470784 h 1544181"/>
              <a:gd name="connsiteX0" fmla="*/ 1233893 w 3931787"/>
              <a:gd name="connsiteY0" fmla="*/ 470784 h 1544181"/>
              <a:gd name="connsiteX1" fmla="*/ 1955692 w 3931787"/>
              <a:gd name="connsiteY1" fmla="*/ 60401 h 1544181"/>
              <a:gd name="connsiteX2" fmla="*/ 2184042 w 3931787"/>
              <a:gd name="connsiteY2" fmla="*/ 8598 h 1544181"/>
              <a:gd name="connsiteX3" fmla="*/ 2616921 w 3931787"/>
              <a:gd name="connsiteY3" fmla="*/ 120774 h 1544181"/>
              <a:gd name="connsiteX4" fmla="*/ 2907069 w 3931787"/>
              <a:gd name="connsiteY4" fmla="*/ 183951 h 1544181"/>
              <a:gd name="connsiteX5" fmla="*/ 3005754 w 3931787"/>
              <a:gd name="connsiteY5" fmla="*/ 254940 h 1544181"/>
              <a:gd name="connsiteX6" fmla="*/ 3793044 w 3931787"/>
              <a:gd name="connsiteY6" fmla="*/ 1212023 h 1544181"/>
              <a:gd name="connsiteX7" fmla="*/ 0 w 3931787"/>
              <a:gd name="connsiteY7" fmla="*/ 1544181 h 1544181"/>
              <a:gd name="connsiteX8" fmla="*/ 1233893 w 3931787"/>
              <a:gd name="connsiteY8" fmla="*/ 470784 h 1544181"/>
              <a:gd name="connsiteX0" fmla="*/ 1233893 w 3931787"/>
              <a:gd name="connsiteY0" fmla="*/ 470784 h 1544181"/>
              <a:gd name="connsiteX1" fmla="*/ 1955692 w 3931787"/>
              <a:gd name="connsiteY1" fmla="*/ 60401 h 1544181"/>
              <a:gd name="connsiteX2" fmla="*/ 2184042 w 3931787"/>
              <a:gd name="connsiteY2" fmla="*/ 8598 h 1544181"/>
              <a:gd name="connsiteX3" fmla="*/ 2616921 w 3931787"/>
              <a:gd name="connsiteY3" fmla="*/ 120774 h 1544181"/>
              <a:gd name="connsiteX4" fmla="*/ 2907069 w 3931787"/>
              <a:gd name="connsiteY4" fmla="*/ 183951 h 1544181"/>
              <a:gd name="connsiteX5" fmla="*/ 3005754 w 3931787"/>
              <a:gd name="connsiteY5" fmla="*/ 254940 h 1544181"/>
              <a:gd name="connsiteX6" fmla="*/ 3793044 w 3931787"/>
              <a:gd name="connsiteY6" fmla="*/ 1212023 h 1544181"/>
              <a:gd name="connsiteX7" fmla="*/ 0 w 3931787"/>
              <a:gd name="connsiteY7" fmla="*/ 1544181 h 1544181"/>
              <a:gd name="connsiteX8" fmla="*/ 1233893 w 3931787"/>
              <a:gd name="connsiteY8" fmla="*/ 470784 h 1544181"/>
              <a:gd name="connsiteX0" fmla="*/ 1233893 w 3931787"/>
              <a:gd name="connsiteY0" fmla="*/ 470784 h 1544181"/>
              <a:gd name="connsiteX1" fmla="*/ 1955692 w 3931787"/>
              <a:gd name="connsiteY1" fmla="*/ 60401 h 1544181"/>
              <a:gd name="connsiteX2" fmla="*/ 2184042 w 3931787"/>
              <a:gd name="connsiteY2" fmla="*/ 8598 h 1544181"/>
              <a:gd name="connsiteX3" fmla="*/ 2616921 w 3931787"/>
              <a:gd name="connsiteY3" fmla="*/ 120774 h 1544181"/>
              <a:gd name="connsiteX4" fmla="*/ 2907069 w 3931787"/>
              <a:gd name="connsiteY4" fmla="*/ 183951 h 1544181"/>
              <a:gd name="connsiteX5" fmla="*/ 3005754 w 3931787"/>
              <a:gd name="connsiteY5" fmla="*/ 254940 h 1544181"/>
              <a:gd name="connsiteX6" fmla="*/ 3793044 w 3931787"/>
              <a:gd name="connsiteY6" fmla="*/ 1212023 h 1544181"/>
              <a:gd name="connsiteX7" fmla="*/ 0 w 3931787"/>
              <a:gd name="connsiteY7" fmla="*/ 1544181 h 1544181"/>
              <a:gd name="connsiteX8" fmla="*/ 1233893 w 3931787"/>
              <a:gd name="connsiteY8" fmla="*/ 470784 h 1544181"/>
              <a:gd name="connsiteX0" fmla="*/ 1233893 w 3976906"/>
              <a:gd name="connsiteY0" fmla="*/ 470784 h 1544181"/>
              <a:gd name="connsiteX1" fmla="*/ 1955692 w 3976906"/>
              <a:gd name="connsiteY1" fmla="*/ 60401 h 1544181"/>
              <a:gd name="connsiteX2" fmla="*/ 2184042 w 3976906"/>
              <a:gd name="connsiteY2" fmla="*/ 8598 h 1544181"/>
              <a:gd name="connsiteX3" fmla="*/ 2616921 w 3976906"/>
              <a:gd name="connsiteY3" fmla="*/ 120774 h 1544181"/>
              <a:gd name="connsiteX4" fmla="*/ 2907069 w 3976906"/>
              <a:gd name="connsiteY4" fmla="*/ 183951 h 1544181"/>
              <a:gd name="connsiteX5" fmla="*/ 3005754 w 3976906"/>
              <a:gd name="connsiteY5" fmla="*/ 254940 h 1544181"/>
              <a:gd name="connsiteX6" fmla="*/ 3391038 w 3976906"/>
              <a:gd name="connsiteY6" fmla="*/ 322992 h 1544181"/>
              <a:gd name="connsiteX7" fmla="*/ 3793044 w 3976906"/>
              <a:gd name="connsiteY7" fmla="*/ 1212023 h 1544181"/>
              <a:gd name="connsiteX8" fmla="*/ 0 w 3976906"/>
              <a:gd name="connsiteY8" fmla="*/ 1544181 h 1544181"/>
              <a:gd name="connsiteX9" fmla="*/ 1233893 w 3976906"/>
              <a:gd name="connsiteY9" fmla="*/ 470784 h 1544181"/>
              <a:gd name="connsiteX0" fmla="*/ 1233893 w 3976906"/>
              <a:gd name="connsiteY0" fmla="*/ 470784 h 1544181"/>
              <a:gd name="connsiteX1" fmla="*/ 1955692 w 3976906"/>
              <a:gd name="connsiteY1" fmla="*/ 60401 h 1544181"/>
              <a:gd name="connsiteX2" fmla="*/ 2184042 w 3976906"/>
              <a:gd name="connsiteY2" fmla="*/ 8598 h 1544181"/>
              <a:gd name="connsiteX3" fmla="*/ 2616921 w 3976906"/>
              <a:gd name="connsiteY3" fmla="*/ 120774 h 1544181"/>
              <a:gd name="connsiteX4" fmla="*/ 2907069 w 3976906"/>
              <a:gd name="connsiteY4" fmla="*/ 183951 h 1544181"/>
              <a:gd name="connsiteX5" fmla="*/ 3005754 w 3976906"/>
              <a:gd name="connsiteY5" fmla="*/ 254940 h 1544181"/>
              <a:gd name="connsiteX6" fmla="*/ 3391038 w 3976906"/>
              <a:gd name="connsiteY6" fmla="*/ 322992 h 1544181"/>
              <a:gd name="connsiteX7" fmla="*/ 3793044 w 3976906"/>
              <a:gd name="connsiteY7" fmla="*/ 1212023 h 1544181"/>
              <a:gd name="connsiteX8" fmla="*/ 0 w 3976906"/>
              <a:gd name="connsiteY8" fmla="*/ 1544181 h 1544181"/>
              <a:gd name="connsiteX9" fmla="*/ 1233893 w 3976906"/>
              <a:gd name="connsiteY9" fmla="*/ 470784 h 1544181"/>
              <a:gd name="connsiteX0" fmla="*/ 1233893 w 4027576"/>
              <a:gd name="connsiteY0" fmla="*/ 470784 h 1544181"/>
              <a:gd name="connsiteX1" fmla="*/ 1955692 w 4027576"/>
              <a:gd name="connsiteY1" fmla="*/ 60401 h 1544181"/>
              <a:gd name="connsiteX2" fmla="*/ 2184042 w 4027576"/>
              <a:gd name="connsiteY2" fmla="*/ 8598 h 1544181"/>
              <a:gd name="connsiteX3" fmla="*/ 2616921 w 4027576"/>
              <a:gd name="connsiteY3" fmla="*/ 120774 h 1544181"/>
              <a:gd name="connsiteX4" fmla="*/ 2907069 w 4027576"/>
              <a:gd name="connsiteY4" fmla="*/ 183951 h 1544181"/>
              <a:gd name="connsiteX5" fmla="*/ 3005754 w 4027576"/>
              <a:gd name="connsiteY5" fmla="*/ 254940 h 1544181"/>
              <a:gd name="connsiteX6" fmla="*/ 3391038 w 4027576"/>
              <a:gd name="connsiteY6" fmla="*/ 322992 h 1544181"/>
              <a:gd name="connsiteX7" fmla="*/ 3793044 w 4027576"/>
              <a:gd name="connsiteY7" fmla="*/ 1212023 h 1544181"/>
              <a:gd name="connsiteX8" fmla="*/ 0 w 4027576"/>
              <a:gd name="connsiteY8" fmla="*/ 1544181 h 1544181"/>
              <a:gd name="connsiteX9" fmla="*/ 1233893 w 4027576"/>
              <a:gd name="connsiteY9" fmla="*/ 470784 h 1544181"/>
              <a:gd name="connsiteX0" fmla="*/ 1233893 w 4122790"/>
              <a:gd name="connsiteY0" fmla="*/ 470784 h 1544181"/>
              <a:gd name="connsiteX1" fmla="*/ 1955692 w 4122790"/>
              <a:gd name="connsiteY1" fmla="*/ 60401 h 1544181"/>
              <a:gd name="connsiteX2" fmla="*/ 2184042 w 4122790"/>
              <a:gd name="connsiteY2" fmla="*/ 8598 h 1544181"/>
              <a:gd name="connsiteX3" fmla="*/ 2616921 w 4122790"/>
              <a:gd name="connsiteY3" fmla="*/ 120774 h 1544181"/>
              <a:gd name="connsiteX4" fmla="*/ 2907069 w 4122790"/>
              <a:gd name="connsiteY4" fmla="*/ 183951 h 1544181"/>
              <a:gd name="connsiteX5" fmla="*/ 3005754 w 4122790"/>
              <a:gd name="connsiteY5" fmla="*/ 254940 h 1544181"/>
              <a:gd name="connsiteX6" fmla="*/ 3391038 w 4122790"/>
              <a:gd name="connsiteY6" fmla="*/ 322992 h 1544181"/>
              <a:gd name="connsiteX7" fmla="*/ 3847987 w 4122790"/>
              <a:gd name="connsiteY7" fmla="*/ 770395 h 1544181"/>
              <a:gd name="connsiteX8" fmla="*/ 3793044 w 4122790"/>
              <a:gd name="connsiteY8" fmla="*/ 1212023 h 1544181"/>
              <a:gd name="connsiteX9" fmla="*/ 0 w 4122790"/>
              <a:gd name="connsiteY9" fmla="*/ 1544181 h 1544181"/>
              <a:gd name="connsiteX10" fmla="*/ 1233893 w 4122790"/>
              <a:gd name="connsiteY10" fmla="*/ 470784 h 1544181"/>
              <a:gd name="connsiteX0" fmla="*/ 1233893 w 3889441"/>
              <a:gd name="connsiteY0" fmla="*/ 470784 h 1544181"/>
              <a:gd name="connsiteX1" fmla="*/ 1955692 w 3889441"/>
              <a:gd name="connsiteY1" fmla="*/ 60401 h 1544181"/>
              <a:gd name="connsiteX2" fmla="*/ 2184042 w 3889441"/>
              <a:gd name="connsiteY2" fmla="*/ 8598 h 1544181"/>
              <a:gd name="connsiteX3" fmla="*/ 2616921 w 3889441"/>
              <a:gd name="connsiteY3" fmla="*/ 120774 h 1544181"/>
              <a:gd name="connsiteX4" fmla="*/ 2907069 w 3889441"/>
              <a:gd name="connsiteY4" fmla="*/ 183951 h 1544181"/>
              <a:gd name="connsiteX5" fmla="*/ 3005754 w 3889441"/>
              <a:gd name="connsiteY5" fmla="*/ 254940 h 1544181"/>
              <a:gd name="connsiteX6" fmla="*/ 3391038 w 3889441"/>
              <a:gd name="connsiteY6" fmla="*/ 322992 h 1544181"/>
              <a:gd name="connsiteX7" fmla="*/ 3847987 w 3889441"/>
              <a:gd name="connsiteY7" fmla="*/ 770395 h 1544181"/>
              <a:gd name="connsiteX8" fmla="*/ 3793044 w 3889441"/>
              <a:gd name="connsiteY8" fmla="*/ 1212023 h 1544181"/>
              <a:gd name="connsiteX9" fmla="*/ 0 w 3889441"/>
              <a:gd name="connsiteY9" fmla="*/ 1544181 h 1544181"/>
              <a:gd name="connsiteX10" fmla="*/ 1233893 w 3889441"/>
              <a:gd name="connsiteY10" fmla="*/ 470784 h 1544181"/>
              <a:gd name="connsiteX0" fmla="*/ 1233893 w 3863742"/>
              <a:gd name="connsiteY0" fmla="*/ 470784 h 1544181"/>
              <a:gd name="connsiteX1" fmla="*/ 1955692 w 3863742"/>
              <a:gd name="connsiteY1" fmla="*/ 60401 h 1544181"/>
              <a:gd name="connsiteX2" fmla="*/ 2184042 w 3863742"/>
              <a:gd name="connsiteY2" fmla="*/ 8598 h 1544181"/>
              <a:gd name="connsiteX3" fmla="*/ 2616921 w 3863742"/>
              <a:gd name="connsiteY3" fmla="*/ 120774 h 1544181"/>
              <a:gd name="connsiteX4" fmla="*/ 2907069 w 3863742"/>
              <a:gd name="connsiteY4" fmla="*/ 183951 h 1544181"/>
              <a:gd name="connsiteX5" fmla="*/ 3005754 w 3863742"/>
              <a:gd name="connsiteY5" fmla="*/ 254940 h 1544181"/>
              <a:gd name="connsiteX6" fmla="*/ 3391038 w 3863742"/>
              <a:gd name="connsiteY6" fmla="*/ 322992 h 1544181"/>
              <a:gd name="connsiteX7" fmla="*/ 3847987 w 3863742"/>
              <a:gd name="connsiteY7" fmla="*/ 770395 h 1544181"/>
              <a:gd name="connsiteX8" fmla="*/ 3793044 w 3863742"/>
              <a:gd name="connsiteY8" fmla="*/ 1212023 h 1544181"/>
              <a:gd name="connsiteX9" fmla="*/ 0 w 3863742"/>
              <a:gd name="connsiteY9" fmla="*/ 1544181 h 1544181"/>
              <a:gd name="connsiteX10" fmla="*/ 1233893 w 3863742"/>
              <a:gd name="connsiteY10" fmla="*/ 470784 h 1544181"/>
              <a:gd name="connsiteX0" fmla="*/ 1233893 w 3865879"/>
              <a:gd name="connsiteY0" fmla="*/ 470784 h 1544181"/>
              <a:gd name="connsiteX1" fmla="*/ 1955692 w 3865879"/>
              <a:gd name="connsiteY1" fmla="*/ 60401 h 1544181"/>
              <a:gd name="connsiteX2" fmla="*/ 2184042 w 3865879"/>
              <a:gd name="connsiteY2" fmla="*/ 8598 h 1544181"/>
              <a:gd name="connsiteX3" fmla="*/ 2616921 w 3865879"/>
              <a:gd name="connsiteY3" fmla="*/ 120774 h 1544181"/>
              <a:gd name="connsiteX4" fmla="*/ 2907069 w 3865879"/>
              <a:gd name="connsiteY4" fmla="*/ 183951 h 1544181"/>
              <a:gd name="connsiteX5" fmla="*/ 3005754 w 3865879"/>
              <a:gd name="connsiteY5" fmla="*/ 254940 h 1544181"/>
              <a:gd name="connsiteX6" fmla="*/ 3391038 w 3865879"/>
              <a:gd name="connsiteY6" fmla="*/ 322992 h 1544181"/>
              <a:gd name="connsiteX7" fmla="*/ 3847987 w 3865879"/>
              <a:gd name="connsiteY7" fmla="*/ 770395 h 1544181"/>
              <a:gd name="connsiteX8" fmla="*/ 3793044 w 3865879"/>
              <a:gd name="connsiteY8" fmla="*/ 1212023 h 1544181"/>
              <a:gd name="connsiteX9" fmla="*/ 0 w 3865879"/>
              <a:gd name="connsiteY9" fmla="*/ 1544181 h 1544181"/>
              <a:gd name="connsiteX10" fmla="*/ 1233893 w 3865879"/>
              <a:gd name="connsiteY10" fmla="*/ 470784 h 1544181"/>
              <a:gd name="connsiteX0" fmla="*/ 1233893 w 3793044"/>
              <a:gd name="connsiteY0" fmla="*/ 470784 h 1544181"/>
              <a:gd name="connsiteX1" fmla="*/ 1955692 w 3793044"/>
              <a:gd name="connsiteY1" fmla="*/ 60401 h 1544181"/>
              <a:gd name="connsiteX2" fmla="*/ 2184042 w 3793044"/>
              <a:gd name="connsiteY2" fmla="*/ 8598 h 1544181"/>
              <a:gd name="connsiteX3" fmla="*/ 2616921 w 3793044"/>
              <a:gd name="connsiteY3" fmla="*/ 120774 h 1544181"/>
              <a:gd name="connsiteX4" fmla="*/ 2907069 w 3793044"/>
              <a:gd name="connsiteY4" fmla="*/ 183951 h 1544181"/>
              <a:gd name="connsiteX5" fmla="*/ 3005754 w 3793044"/>
              <a:gd name="connsiteY5" fmla="*/ 254940 h 1544181"/>
              <a:gd name="connsiteX6" fmla="*/ 3391038 w 3793044"/>
              <a:gd name="connsiteY6" fmla="*/ 322992 h 1544181"/>
              <a:gd name="connsiteX7" fmla="*/ 3731734 w 3793044"/>
              <a:gd name="connsiteY7" fmla="*/ 608522 h 1544181"/>
              <a:gd name="connsiteX8" fmla="*/ 3793044 w 3793044"/>
              <a:gd name="connsiteY8" fmla="*/ 1212023 h 1544181"/>
              <a:gd name="connsiteX9" fmla="*/ 0 w 3793044"/>
              <a:gd name="connsiteY9" fmla="*/ 1544181 h 1544181"/>
              <a:gd name="connsiteX10" fmla="*/ 1233893 w 3793044"/>
              <a:gd name="connsiteY10" fmla="*/ 470784 h 1544181"/>
              <a:gd name="connsiteX0" fmla="*/ 1233893 w 4330661"/>
              <a:gd name="connsiteY0" fmla="*/ 470784 h 1544181"/>
              <a:gd name="connsiteX1" fmla="*/ 1955692 w 4330661"/>
              <a:gd name="connsiteY1" fmla="*/ 60401 h 1544181"/>
              <a:gd name="connsiteX2" fmla="*/ 2184042 w 4330661"/>
              <a:gd name="connsiteY2" fmla="*/ 8598 h 1544181"/>
              <a:gd name="connsiteX3" fmla="*/ 2616921 w 4330661"/>
              <a:gd name="connsiteY3" fmla="*/ 120774 h 1544181"/>
              <a:gd name="connsiteX4" fmla="*/ 2907069 w 4330661"/>
              <a:gd name="connsiteY4" fmla="*/ 183951 h 1544181"/>
              <a:gd name="connsiteX5" fmla="*/ 3005754 w 4330661"/>
              <a:gd name="connsiteY5" fmla="*/ 254940 h 1544181"/>
              <a:gd name="connsiteX6" fmla="*/ 3391038 w 4330661"/>
              <a:gd name="connsiteY6" fmla="*/ 322992 h 1544181"/>
              <a:gd name="connsiteX7" fmla="*/ 3731734 w 4330661"/>
              <a:gd name="connsiteY7" fmla="*/ 608522 h 1544181"/>
              <a:gd name="connsiteX8" fmla="*/ 4330661 w 4330661"/>
              <a:gd name="connsiteY8" fmla="*/ 1164663 h 1544181"/>
              <a:gd name="connsiteX9" fmla="*/ 0 w 4330661"/>
              <a:gd name="connsiteY9" fmla="*/ 1544181 h 1544181"/>
              <a:gd name="connsiteX10" fmla="*/ 1233893 w 4330661"/>
              <a:gd name="connsiteY10" fmla="*/ 470784 h 1544181"/>
              <a:gd name="connsiteX0" fmla="*/ 1233893 w 4330661"/>
              <a:gd name="connsiteY0" fmla="*/ 470784 h 1544181"/>
              <a:gd name="connsiteX1" fmla="*/ 1955692 w 4330661"/>
              <a:gd name="connsiteY1" fmla="*/ 60401 h 1544181"/>
              <a:gd name="connsiteX2" fmla="*/ 2184042 w 4330661"/>
              <a:gd name="connsiteY2" fmla="*/ 8598 h 1544181"/>
              <a:gd name="connsiteX3" fmla="*/ 2616921 w 4330661"/>
              <a:gd name="connsiteY3" fmla="*/ 120774 h 1544181"/>
              <a:gd name="connsiteX4" fmla="*/ 2907069 w 4330661"/>
              <a:gd name="connsiteY4" fmla="*/ 183951 h 1544181"/>
              <a:gd name="connsiteX5" fmla="*/ 3005754 w 4330661"/>
              <a:gd name="connsiteY5" fmla="*/ 254940 h 1544181"/>
              <a:gd name="connsiteX6" fmla="*/ 3391038 w 4330661"/>
              <a:gd name="connsiteY6" fmla="*/ 322992 h 1544181"/>
              <a:gd name="connsiteX7" fmla="*/ 3988382 w 4330661"/>
              <a:gd name="connsiteY7" fmla="*/ 565074 h 1544181"/>
              <a:gd name="connsiteX8" fmla="*/ 4330661 w 4330661"/>
              <a:gd name="connsiteY8" fmla="*/ 1164663 h 1544181"/>
              <a:gd name="connsiteX9" fmla="*/ 0 w 4330661"/>
              <a:gd name="connsiteY9" fmla="*/ 1544181 h 1544181"/>
              <a:gd name="connsiteX10" fmla="*/ 1233893 w 4330661"/>
              <a:gd name="connsiteY10" fmla="*/ 470784 h 1544181"/>
              <a:gd name="connsiteX0" fmla="*/ 1233893 w 4330661"/>
              <a:gd name="connsiteY0" fmla="*/ 470784 h 1544181"/>
              <a:gd name="connsiteX1" fmla="*/ 1955692 w 4330661"/>
              <a:gd name="connsiteY1" fmla="*/ 60401 h 1544181"/>
              <a:gd name="connsiteX2" fmla="*/ 2184042 w 4330661"/>
              <a:gd name="connsiteY2" fmla="*/ 8598 h 1544181"/>
              <a:gd name="connsiteX3" fmla="*/ 2616921 w 4330661"/>
              <a:gd name="connsiteY3" fmla="*/ 120774 h 1544181"/>
              <a:gd name="connsiteX4" fmla="*/ 2907069 w 4330661"/>
              <a:gd name="connsiteY4" fmla="*/ 183951 h 1544181"/>
              <a:gd name="connsiteX5" fmla="*/ 3005754 w 4330661"/>
              <a:gd name="connsiteY5" fmla="*/ 254940 h 1544181"/>
              <a:gd name="connsiteX6" fmla="*/ 3391038 w 4330661"/>
              <a:gd name="connsiteY6" fmla="*/ 322992 h 1544181"/>
              <a:gd name="connsiteX7" fmla="*/ 3988382 w 4330661"/>
              <a:gd name="connsiteY7" fmla="*/ 565074 h 1544181"/>
              <a:gd name="connsiteX8" fmla="*/ 4330661 w 4330661"/>
              <a:gd name="connsiteY8" fmla="*/ 1164663 h 1544181"/>
              <a:gd name="connsiteX9" fmla="*/ 0 w 4330661"/>
              <a:gd name="connsiteY9" fmla="*/ 1544181 h 1544181"/>
              <a:gd name="connsiteX10" fmla="*/ 1233893 w 4330661"/>
              <a:gd name="connsiteY10" fmla="*/ 470784 h 1544181"/>
              <a:gd name="connsiteX0" fmla="*/ 1233893 w 4330661"/>
              <a:gd name="connsiteY0" fmla="*/ 470784 h 1544181"/>
              <a:gd name="connsiteX1" fmla="*/ 1955692 w 4330661"/>
              <a:gd name="connsiteY1" fmla="*/ 60401 h 1544181"/>
              <a:gd name="connsiteX2" fmla="*/ 2184042 w 4330661"/>
              <a:gd name="connsiteY2" fmla="*/ 8598 h 1544181"/>
              <a:gd name="connsiteX3" fmla="*/ 2616921 w 4330661"/>
              <a:gd name="connsiteY3" fmla="*/ 120774 h 1544181"/>
              <a:gd name="connsiteX4" fmla="*/ 2907069 w 4330661"/>
              <a:gd name="connsiteY4" fmla="*/ 183951 h 1544181"/>
              <a:gd name="connsiteX5" fmla="*/ 3005754 w 4330661"/>
              <a:gd name="connsiteY5" fmla="*/ 254940 h 1544181"/>
              <a:gd name="connsiteX6" fmla="*/ 3391038 w 4330661"/>
              <a:gd name="connsiteY6" fmla="*/ 322992 h 1544181"/>
              <a:gd name="connsiteX7" fmla="*/ 3988382 w 4330661"/>
              <a:gd name="connsiteY7" fmla="*/ 565074 h 1544181"/>
              <a:gd name="connsiteX8" fmla="*/ 4330661 w 4330661"/>
              <a:gd name="connsiteY8" fmla="*/ 1164663 h 1544181"/>
              <a:gd name="connsiteX9" fmla="*/ 0 w 4330661"/>
              <a:gd name="connsiteY9" fmla="*/ 1544181 h 1544181"/>
              <a:gd name="connsiteX10" fmla="*/ 1233893 w 4330661"/>
              <a:gd name="connsiteY10" fmla="*/ 470784 h 1544181"/>
              <a:gd name="connsiteX0" fmla="*/ 1233893 w 4330661"/>
              <a:gd name="connsiteY0" fmla="*/ 470784 h 1544181"/>
              <a:gd name="connsiteX1" fmla="*/ 1955692 w 4330661"/>
              <a:gd name="connsiteY1" fmla="*/ 60401 h 1544181"/>
              <a:gd name="connsiteX2" fmla="*/ 2184042 w 4330661"/>
              <a:gd name="connsiteY2" fmla="*/ 8598 h 1544181"/>
              <a:gd name="connsiteX3" fmla="*/ 2616921 w 4330661"/>
              <a:gd name="connsiteY3" fmla="*/ 120774 h 1544181"/>
              <a:gd name="connsiteX4" fmla="*/ 2907069 w 4330661"/>
              <a:gd name="connsiteY4" fmla="*/ 183951 h 1544181"/>
              <a:gd name="connsiteX5" fmla="*/ 3005754 w 4330661"/>
              <a:gd name="connsiteY5" fmla="*/ 254940 h 1544181"/>
              <a:gd name="connsiteX6" fmla="*/ 3391038 w 4330661"/>
              <a:gd name="connsiteY6" fmla="*/ 322992 h 1544181"/>
              <a:gd name="connsiteX7" fmla="*/ 3988382 w 4330661"/>
              <a:gd name="connsiteY7" fmla="*/ 565074 h 1544181"/>
              <a:gd name="connsiteX8" fmla="*/ 4330661 w 4330661"/>
              <a:gd name="connsiteY8" fmla="*/ 1164663 h 1544181"/>
              <a:gd name="connsiteX9" fmla="*/ 0 w 4330661"/>
              <a:gd name="connsiteY9" fmla="*/ 1544181 h 1544181"/>
              <a:gd name="connsiteX10" fmla="*/ 1233893 w 4330661"/>
              <a:gd name="connsiteY10" fmla="*/ 470784 h 1544181"/>
              <a:gd name="connsiteX0" fmla="*/ 1233893 w 5369106"/>
              <a:gd name="connsiteY0" fmla="*/ 470784 h 1544181"/>
              <a:gd name="connsiteX1" fmla="*/ 1955692 w 5369106"/>
              <a:gd name="connsiteY1" fmla="*/ 60401 h 1544181"/>
              <a:gd name="connsiteX2" fmla="*/ 2184042 w 5369106"/>
              <a:gd name="connsiteY2" fmla="*/ 8598 h 1544181"/>
              <a:gd name="connsiteX3" fmla="*/ 2616921 w 5369106"/>
              <a:gd name="connsiteY3" fmla="*/ 120774 h 1544181"/>
              <a:gd name="connsiteX4" fmla="*/ 2907069 w 5369106"/>
              <a:gd name="connsiteY4" fmla="*/ 183951 h 1544181"/>
              <a:gd name="connsiteX5" fmla="*/ 3005754 w 5369106"/>
              <a:gd name="connsiteY5" fmla="*/ 254940 h 1544181"/>
              <a:gd name="connsiteX6" fmla="*/ 3391038 w 5369106"/>
              <a:gd name="connsiteY6" fmla="*/ 322992 h 1544181"/>
              <a:gd name="connsiteX7" fmla="*/ 3988382 w 5369106"/>
              <a:gd name="connsiteY7" fmla="*/ 565074 h 1544181"/>
              <a:gd name="connsiteX8" fmla="*/ 5369107 w 5369106"/>
              <a:gd name="connsiteY8" fmla="*/ 1101095 h 1544181"/>
              <a:gd name="connsiteX9" fmla="*/ 0 w 5369106"/>
              <a:gd name="connsiteY9" fmla="*/ 1544181 h 1544181"/>
              <a:gd name="connsiteX10" fmla="*/ 1233893 w 5369106"/>
              <a:gd name="connsiteY10" fmla="*/ 470784 h 1544181"/>
              <a:gd name="connsiteX0" fmla="*/ 1233893 w 5369107"/>
              <a:gd name="connsiteY0" fmla="*/ 470784 h 1544181"/>
              <a:gd name="connsiteX1" fmla="*/ 1955692 w 5369107"/>
              <a:gd name="connsiteY1" fmla="*/ 60401 h 1544181"/>
              <a:gd name="connsiteX2" fmla="*/ 2184042 w 5369107"/>
              <a:gd name="connsiteY2" fmla="*/ 8598 h 1544181"/>
              <a:gd name="connsiteX3" fmla="*/ 2616921 w 5369107"/>
              <a:gd name="connsiteY3" fmla="*/ 120774 h 1544181"/>
              <a:gd name="connsiteX4" fmla="*/ 2907069 w 5369107"/>
              <a:gd name="connsiteY4" fmla="*/ 183951 h 1544181"/>
              <a:gd name="connsiteX5" fmla="*/ 3005754 w 5369107"/>
              <a:gd name="connsiteY5" fmla="*/ 254940 h 1544181"/>
              <a:gd name="connsiteX6" fmla="*/ 3391038 w 5369107"/>
              <a:gd name="connsiteY6" fmla="*/ 322992 h 1544181"/>
              <a:gd name="connsiteX7" fmla="*/ 3988382 w 5369107"/>
              <a:gd name="connsiteY7" fmla="*/ 565074 h 1544181"/>
              <a:gd name="connsiteX8" fmla="*/ 5369107 w 5369107"/>
              <a:gd name="connsiteY8" fmla="*/ 1101095 h 1544181"/>
              <a:gd name="connsiteX9" fmla="*/ 0 w 5369107"/>
              <a:gd name="connsiteY9" fmla="*/ 1544181 h 1544181"/>
              <a:gd name="connsiteX10" fmla="*/ 1233893 w 5369107"/>
              <a:gd name="connsiteY10" fmla="*/ 470784 h 1544181"/>
              <a:gd name="connsiteX0" fmla="*/ 1233893 w 5369107"/>
              <a:gd name="connsiteY0" fmla="*/ 462186 h 1535583"/>
              <a:gd name="connsiteX1" fmla="*/ 2184042 w 5369107"/>
              <a:gd name="connsiteY1" fmla="*/ 0 h 1535583"/>
              <a:gd name="connsiteX2" fmla="*/ 2616921 w 5369107"/>
              <a:gd name="connsiteY2" fmla="*/ 112176 h 1535583"/>
              <a:gd name="connsiteX3" fmla="*/ 2907069 w 5369107"/>
              <a:gd name="connsiteY3" fmla="*/ 175353 h 1535583"/>
              <a:gd name="connsiteX4" fmla="*/ 3005754 w 5369107"/>
              <a:gd name="connsiteY4" fmla="*/ 246342 h 1535583"/>
              <a:gd name="connsiteX5" fmla="*/ 3391038 w 5369107"/>
              <a:gd name="connsiteY5" fmla="*/ 314394 h 1535583"/>
              <a:gd name="connsiteX6" fmla="*/ 3988382 w 5369107"/>
              <a:gd name="connsiteY6" fmla="*/ 556476 h 1535583"/>
              <a:gd name="connsiteX7" fmla="*/ 5369107 w 5369107"/>
              <a:gd name="connsiteY7" fmla="*/ 1092497 h 1535583"/>
              <a:gd name="connsiteX8" fmla="*/ 0 w 5369107"/>
              <a:gd name="connsiteY8" fmla="*/ 1535583 h 1535583"/>
              <a:gd name="connsiteX9" fmla="*/ 1233893 w 5369107"/>
              <a:gd name="connsiteY9" fmla="*/ 462186 h 1535583"/>
              <a:gd name="connsiteX0" fmla="*/ 1233893 w 5369107"/>
              <a:gd name="connsiteY0" fmla="*/ 350011 h 1423408"/>
              <a:gd name="connsiteX1" fmla="*/ 2616921 w 5369107"/>
              <a:gd name="connsiteY1" fmla="*/ 1 h 1423408"/>
              <a:gd name="connsiteX2" fmla="*/ 2907069 w 5369107"/>
              <a:gd name="connsiteY2" fmla="*/ 63178 h 1423408"/>
              <a:gd name="connsiteX3" fmla="*/ 3005754 w 5369107"/>
              <a:gd name="connsiteY3" fmla="*/ 134167 h 1423408"/>
              <a:gd name="connsiteX4" fmla="*/ 3391038 w 5369107"/>
              <a:gd name="connsiteY4" fmla="*/ 202219 h 1423408"/>
              <a:gd name="connsiteX5" fmla="*/ 3988382 w 5369107"/>
              <a:gd name="connsiteY5" fmla="*/ 444301 h 1423408"/>
              <a:gd name="connsiteX6" fmla="*/ 5369107 w 5369107"/>
              <a:gd name="connsiteY6" fmla="*/ 980322 h 1423408"/>
              <a:gd name="connsiteX7" fmla="*/ 0 w 5369107"/>
              <a:gd name="connsiteY7" fmla="*/ 1423408 h 1423408"/>
              <a:gd name="connsiteX8" fmla="*/ 1233893 w 5369107"/>
              <a:gd name="connsiteY8" fmla="*/ 350011 h 1423408"/>
              <a:gd name="connsiteX0" fmla="*/ 54174 w 5423281"/>
              <a:gd name="connsiteY0" fmla="*/ 1423407 h 1423407"/>
              <a:gd name="connsiteX1" fmla="*/ 2671095 w 5423281"/>
              <a:gd name="connsiteY1" fmla="*/ 0 h 1423407"/>
              <a:gd name="connsiteX2" fmla="*/ 2961243 w 5423281"/>
              <a:gd name="connsiteY2" fmla="*/ 63177 h 1423407"/>
              <a:gd name="connsiteX3" fmla="*/ 3059928 w 5423281"/>
              <a:gd name="connsiteY3" fmla="*/ 134166 h 1423407"/>
              <a:gd name="connsiteX4" fmla="*/ 3445212 w 5423281"/>
              <a:gd name="connsiteY4" fmla="*/ 202218 h 1423407"/>
              <a:gd name="connsiteX5" fmla="*/ 4042556 w 5423281"/>
              <a:gd name="connsiteY5" fmla="*/ 444300 h 1423407"/>
              <a:gd name="connsiteX6" fmla="*/ 5423281 w 5423281"/>
              <a:gd name="connsiteY6" fmla="*/ 980321 h 1423407"/>
              <a:gd name="connsiteX7" fmla="*/ 54174 w 5423281"/>
              <a:gd name="connsiteY7" fmla="*/ 1423407 h 1423407"/>
              <a:gd name="connsiteX0" fmla="*/ 1266227 w 2866988"/>
              <a:gd name="connsiteY0" fmla="*/ 1120355 h 1120355"/>
              <a:gd name="connsiteX1" fmla="*/ 114802 w 2866988"/>
              <a:gd name="connsiteY1" fmla="*/ 0 h 1120355"/>
              <a:gd name="connsiteX2" fmla="*/ 404950 w 2866988"/>
              <a:gd name="connsiteY2" fmla="*/ 63177 h 1120355"/>
              <a:gd name="connsiteX3" fmla="*/ 503635 w 2866988"/>
              <a:gd name="connsiteY3" fmla="*/ 134166 h 1120355"/>
              <a:gd name="connsiteX4" fmla="*/ 888919 w 2866988"/>
              <a:gd name="connsiteY4" fmla="*/ 202218 h 1120355"/>
              <a:gd name="connsiteX5" fmla="*/ 1486263 w 2866988"/>
              <a:gd name="connsiteY5" fmla="*/ 444300 h 1120355"/>
              <a:gd name="connsiteX6" fmla="*/ 2866988 w 2866988"/>
              <a:gd name="connsiteY6" fmla="*/ 980321 h 1120355"/>
              <a:gd name="connsiteX7" fmla="*/ 1266227 w 2866988"/>
              <a:gd name="connsiteY7" fmla="*/ 1120355 h 1120355"/>
              <a:gd name="connsiteX0" fmla="*/ 1249505 w 2868321"/>
              <a:gd name="connsiteY0" fmla="*/ 1121786 h 1121785"/>
              <a:gd name="connsiteX1" fmla="*/ 116135 w 2868321"/>
              <a:gd name="connsiteY1" fmla="*/ 0 h 1121785"/>
              <a:gd name="connsiteX2" fmla="*/ 406283 w 2868321"/>
              <a:gd name="connsiteY2" fmla="*/ 63177 h 1121785"/>
              <a:gd name="connsiteX3" fmla="*/ 504968 w 2868321"/>
              <a:gd name="connsiteY3" fmla="*/ 134166 h 1121785"/>
              <a:gd name="connsiteX4" fmla="*/ 890252 w 2868321"/>
              <a:gd name="connsiteY4" fmla="*/ 202218 h 1121785"/>
              <a:gd name="connsiteX5" fmla="*/ 1487596 w 2868321"/>
              <a:gd name="connsiteY5" fmla="*/ 444300 h 1121785"/>
              <a:gd name="connsiteX6" fmla="*/ 2868321 w 2868321"/>
              <a:gd name="connsiteY6" fmla="*/ 980321 h 1121785"/>
              <a:gd name="connsiteX7" fmla="*/ 1249505 w 2868321"/>
              <a:gd name="connsiteY7" fmla="*/ 1121786 h 1121785"/>
              <a:gd name="connsiteX0" fmla="*/ 1249138 w 2868351"/>
              <a:gd name="connsiteY0" fmla="*/ 1117722 h 1117723"/>
              <a:gd name="connsiteX1" fmla="*/ 116165 w 2868351"/>
              <a:gd name="connsiteY1" fmla="*/ 0 h 1117723"/>
              <a:gd name="connsiteX2" fmla="*/ 406313 w 2868351"/>
              <a:gd name="connsiteY2" fmla="*/ 63177 h 1117723"/>
              <a:gd name="connsiteX3" fmla="*/ 504998 w 2868351"/>
              <a:gd name="connsiteY3" fmla="*/ 134166 h 1117723"/>
              <a:gd name="connsiteX4" fmla="*/ 890282 w 2868351"/>
              <a:gd name="connsiteY4" fmla="*/ 202218 h 1117723"/>
              <a:gd name="connsiteX5" fmla="*/ 1487626 w 2868351"/>
              <a:gd name="connsiteY5" fmla="*/ 444300 h 1117723"/>
              <a:gd name="connsiteX6" fmla="*/ 2868351 w 2868351"/>
              <a:gd name="connsiteY6" fmla="*/ 980321 h 1117723"/>
              <a:gd name="connsiteX7" fmla="*/ 1249138 w 2868351"/>
              <a:gd name="connsiteY7" fmla="*/ 1117722 h 1117723"/>
              <a:gd name="connsiteX0" fmla="*/ 1253394 w 2872607"/>
              <a:gd name="connsiteY0" fmla="*/ 1117722 h 1117722"/>
              <a:gd name="connsiteX1" fmla="*/ 120421 w 2872607"/>
              <a:gd name="connsiteY1" fmla="*/ 0 h 1117722"/>
              <a:gd name="connsiteX2" fmla="*/ 410569 w 2872607"/>
              <a:gd name="connsiteY2" fmla="*/ 63177 h 1117722"/>
              <a:gd name="connsiteX3" fmla="*/ 509254 w 2872607"/>
              <a:gd name="connsiteY3" fmla="*/ 134166 h 1117722"/>
              <a:gd name="connsiteX4" fmla="*/ 894538 w 2872607"/>
              <a:gd name="connsiteY4" fmla="*/ 202218 h 1117722"/>
              <a:gd name="connsiteX5" fmla="*/ 1491882 w 2872607"/>
              <a:gd name="connsiteY5" fmla="*/ 444300 h 1117722"/>
              <a:gd name="connsiteX6" fmla="*/ 2872607 w 2872607"/>
              <a:gd name="connsiteY6" fmla="*/ 980321 h 1117722"/>
              <a:gd name="connsiteX7" fmla="*/ 1253394 w 2872607"/>
              <a:gd name="connsiteY7" fmla="*/ 1117722 h 1117722"/>
              <a:gd name="connsiteX0" fmla="*/ 1132974 w 2752187"/>
              <a:gd name="connsiteY0" fmla="*/ 1117722 h 1117722"/>
              <a:gd name="connsiteX1" fmla="*/ 1 w 2752187"/>
              <a:gd name="connsiteY1" fmla="*/ 0 h 1117722"/>
              <a:gd name="connsiteX2" fmla="*/ 290149 w 2752187"/>
              <a:gd name="connsiteY2" fmla="*/ 63177 h 1117722"/>
              <a:gd name="connsiteX3" fmla="*/ 388834 w 2752187"/>
              <a:gd name="connsiteY3" fmla="*/ 134166 h 1117722"/>
              <a:gd name="connsiteX4" fmla="*/ 774118 w 2752187"/>
              <a:gd name="connsiteY4" fmla="*/ 202218 h 1117722"/>
              <a:gd name="connsiteX5" fmla="*/ 1371462 w 2752187"/>
              <a:gd name="connsiteY5" fmla="*/ 444300 h 1117722"/>
              <a:gd name="connsiteX6" fmla="*/ 2752187 w 2752187"/>
              <a:gd name="connsiteY6" fmla="*/ 980321 h 1117722"/>
              <a:gd name="connsiteX7" fmla="*/ 1132974 w 2752187"/>
              <a:gd name="connsiteY7" fmla="*/ 1117722 h 1117722"/>
              <a:gd name="connsiteX0" fmla="*/ 1113064 w 2732277"/>
              <a:gd name="connsiteY0" fmla="*/ 1088581 h 1088581"/>
              <a:gd name="connsiteX1" fmla="*/ 0 w 2732277"/>
              <a:gd name="connsiteY1" fmla="*/ 0 h 1088581"/>
              <a:gd name="connsiteX2" fmla="*/ 270239 w 2732277"/>
              <a:gd name="connsiteY2" fmla="*/ 34036 h 1088581"/>
              <a:gd name="connsiteX3" fmla="*/ 368924 w 2732277"/>
              <a:gd name="connsiteY3" fmla="*/ 105025 h 1088581"/>
              <a:gd name="connsiteX4" fmla="*/ 754208 w 2732277"/>
              <a:gd name="connsiteY4" fmla="*/ 173077 h 1088581"/>
              <a:gd name="connsiteX5" fmla="*/ 1351552 w 2732277"/>
              <a:gd name="connsiteY5" fmla="*/ 415159 h 1088581"/>
              <a:gd name="connsiteX6" fmla="*/ 2732277 w 2732277"/>
              <a:gd name="connsiteY6" fmla="*/ 951180 h 1088581"/>
              <a:gd name="connsiteX7" fmla="*/ 1113064 w 2732277"/>
              <a:gd name="connsiteY7" fmla="*/ 1088581 h 1088581"/>
              <a:gd name="connsiteX0" fmla="*/ 1128990 w 2748203"/>
              <a:gd name="connsiteY0" fmla="*/ 1111895 h 1111895"/>
              <a:gd name="connsiteX1" fmla="*/ 0 w 2748203"/>
              <a:gd name="connsiteY1" fmla="*/ 0 h 1111895"/>
              <a:gd name="connsiteX2" fmla="*/ 286165 w 2748203"/>
              <a:gd name="connsiteY2" fmla="*/ 57350 h 1111895"/>
              <a:gd name="connsiteX3" fmla="*/ 384850 w 2748203"/>
              <a:gd name="connsiteY3" fmla="*/ 128339 h 1111895"/>
              <a:gd name="connsiteX4" fmla="*/ 770134 w 2748203"/>
              <a:gd name="connsiteY4" fmla="*/ 196391 h 1111895"/>
              <a:gd name="connsiteX5" fmla="*/ 1367478 w 2748203"/>
              <a:gd name="connsiteY5" fmla="*/ 438473 h 1111895"/>
              <a:gd name="connsiteX6" fmla="*/ 2748203 w 2748203"/>
              <a:gd name="connsiteY6" fmla="*/ 974494 h 1111895"/>
              <a:gd name="connsiteX7" fmla="*/ 1128990 w 2748203"/>
              <a:gd name="connsiteY7" fmla="*/ 1111895 h 1111895"/>
              <a:gd name="connsiteX0" fmla="*/ 1107485 w 2726698"/>
              <a:gd name="connsiteY0" fmla="*/ 1101312 h 1101312"/>
              <a:gd name="connsiteX1" fmla="*/ 0 w 2726698"/>
              <a:gd name="connsiteY1" fmla="*/ 0 h 1101312"/>
              <a:gd name="connsiteX2" fmla="*/ 264660 w 2726698"/>
              <a:gd name="connsiteY2" fmla="*/ 46767 h 1101312"/>
              <a:gd name="connsiteX3" fmla="*/ 363345 w 2726698"/>
              <a:gd name="connsiteY3" fmla="*/ 117756 h 1101312"/>
              <a:gd name="connsiteX4" fmla="*/ 748629 w 2726698"/>
              <a:gd name="connsiteY4" fmla="*/ 185808 h 1101312"/>
              <a:gd name="connsiteX5" fmla="*/ 1345973 w 2726698"/>
              <a:gd name="connsiteY5" fmla="*/ 427890 h 1101312"/>
              <a:gd name="connsiteX6" fmla="*/ 2726698 w 2726698"/>
              <a:gd name="connsiteY6" fmla="*/ 963911 h 1101312"/>
              <a:gd name="connsiteX7" fmla="*/ 1107485 w 2726698"/>
              <a:gd name="connsiteY7" fmla="*/ 1101312 h 1101312"/>
              <a:gd name="connsiteX0" fmla="*/ 1107485 w 2726698"/>
              <a:gd name="connsiteY0" fmla="*/ 1101312 h 1101312"/>
              <a:gd name="connsiteX1" fmla="*/ 0 w 2726698"/>
              <a:gd name="connsiteY1" fmla="*/ 0 h 1101312"/>
              <a:gd name="connsiteX2" fmla="*/ 264660 w 2726698"/>
              <a:gd name="connsiteY2" fmla="*/ 46767 h 1101312"/>
              <a:gd name="connsiteX3" fmla="*/ 363345 w 2726698"/>
              <a:gd name="connsiteY3" fmla="*/ 117756 h 1101312"/>
              <a:gd name="connsiteX4" fmla="*/ 748629 w 2726698"/>
              <a:gd name="connsiteY4" fmla="*/ 185808 h 1101312"/>
              <a:gd name="connsiteX5" fmla="*/ 1345973 w 2726698"/>
              <a:gd name="connsiteY5" fmla="*/ 427890 h 1101312"/>
              <a:gd name="connsiteX6" fmla="*/ 2726698 w 2726698"/>
              <a:gd name="connsiteY6" fmla="*/ 963911 h 1101312"/>
              <a:gd name="connsiteX7" fmla="*/ 1107485 w 2726698"/>
              <a:gd name="connsiteY7" fmla="*/ 1101312 h 110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6698" h="1101312">
                <a:moveTo>
                  <a:pt x="1107485" y="1101312"/>
                </a:moveTo>
                <a:cubicBezTo>
                  <a:pt x="589898" y="614902"/>
                  <a:pt x="495523" y="480749"/>
                  <a:pt x="0" y="0"/>
                </a:cubicBezTo>
                <a:cubicBezTo>
                  <a:pt x="159025" y="43866"/>
                  <a:pt x="103776" y="46660"/>
                  <a:pt x="264660" y="46767"/>
                </a:cubicBezTo>
                <a:cubicBezTo>
                  <a:pt x="349593" y="152882"/>
                  <a:pt x="295195" y="89209"/>
                  <a:pt x="363345" y="117756"/>
                </a:cubicBezTo>
                <a:cubicBezTo>
                  <a:pt x="419663" y="160073"/>
                  <a:pt x="573120" y="138564"/>
                  <a:pt x="748629" y="185808"/>
                </a:cubicBezTo>
                <a:cubicBezTo>
                  <a:pt x="918204" y="313767"/>
                  <a:pt x="1172745" y="296022"/>
                  <a:pt x="1345973" y="427890"/>
                </a:cubicBezTo>
                <a:cubicBezTo>
                  <a:pt x="1501667" y="557830"/>
                  <a:pt x="2495780" y="431171"/>
                  <a:pt x="2726698" y="963911"/>
                </a:cubicBezTo>
                <a:lnTo>
                  <a:pt x="1107485" y="1101312"/>
                </a:lnTo>
                <a:close/>
              </a:path>
            </a:pathLst>
          </a:custGeom>
          <a:solidFill>
            <a:schemeClr val="accent4">
              <a:lumMod val="40000"/>
              <a:lumOff val="60000"/>
            </a:schemeClr>
          </a:solidFill>
          <a:ln w="12700">
            <a:solidFill>
              <a:schemeClr val="tx1"/>
            </a:solidFill>
            <a:prstDash val="dash"/>
          </a:ln>
        </p:spPr>
        <p:style>
          <a:lnRef idx="3">
            <a:schemeClr val="lt1"/>
          </a:lnRef>
          <a:fillRef idx="1">
            <a:schemeClr val="accent6"/>
          </a:fillRef>
          <a:effectRef idx="1">
            <a:schemeClr val="accent6"/>
          </a:effectRef>
          <a:fontRef idx="minor">
            <a:schemeClr val="lt1"/>
          </a:fontRef>
        </p:style>
        <p:txBody>
          <a:bodyPr rtlCol="0" anchor="ctr"/>
          <a:lstStyle/>
          <a:p>
            <a:pPr algn="ctr" defTabSz="504200"/>
            <a:endParaRPr lang="ja-JP" altLang="en-US" sz="1833">
              <a:solidFill>
                <a:prstClr val="white"/>
              </a:solidFill>
              <a:latin typeface="+mn-ea"/>
            </a:endParaRPr>
          </a:p>
        </p:txBody>
      </p:sp>
      <p:sp>
        <p:nvSpPr>
          <p:cNvPr id="2" name="フリーフォーム 1"/>
          <p:cNvSpPr/>
          <p:nvPr/>
        </p:nvSpPr>
        <p:spPr>
          <a:xfrm>
            <a:off x="6647532" y="2263381"/>
            <a:ext cx="3201775" cy="1729341"/>
          </a:xfrm>
          <a:custGeom>
            <a:avLst/>
            <a:gdLst>
              <a:gd name="connsiteX0" fmla="*/ 3295650 w 3295650"/>
              <a:gd name="connsiteY0" fmla="*/ 1295400 h 1295400"/>
              <a:gd name="connsiteX1" fmla="*/ 2895600 w 3295650"/>
              <a:gd name="connsiteY1" fmla="*/ 842962 h 1295400"/>
              <a:gd name="connsiteX2" fmla="*/ 0 w 3295650"/>
              <a:gd name="connsiteY2" fmla="*/ 762000 h 1295400"/>
              <a:gd name="connsiteX3" fmla="*/ 2571750 w 3295650"/>
              <a:gd name="connsiteY3" fmla="*/ 628650 h 1295400"/>
              <a:gd name="connsiteX4" fmla="*/ 247650 w 3295650"/>
              <a:gd name="connsiteY4" fmla="*/ 471487 h 1295400"/>
              <a:gd name="connsiteX5" fmla="*/ 1919288 w 3295650"/>
              <a:gd name="connsiteY5" fmla="*/ 371475 h 1295400"/>
              <a:gd name="connsiteX6" fmla="*/ 452438 w 3295650"/>
              <a:gd name="connsiteY6" fmla="*/ 209550 h 1295400"/>
              <a:gd name="connsiteX7" fmla="*/ 1428750 w 3295650"/>
              <a:gd name="connsiteY7" fmla="*/ 128587 h 1295400"/>
              <a:gd name="connsiteX8" fmla="*/ 776288 w 3295650"/>
              <a:gd name="connsiteY8" fmla="*/ 0 h 1295400"/>
              <a:gd name="connsiteX0" fmla="*/ 3295650 w 3295650"/>
              <a:gd name="connsiteY0" fmla="*/ 1295400 h 1295400"/>
              <a:gd name="connsiteX1" fmla="*/ 2895600 w 3295650"/>
              <a:gd name="connsiteY1" fmla="*/ 842962 h 1295400"/>
              <a:gd name="connsiteX2" fmla="*/ 0 w 3295650"/>
              <a:gd name="connsiteY2" fmla="*/ 762000 h 1295400"/>
              <a:gd name="connsiteX3" fmla="*/ 2571750 w 3295650"/>
              <a:gd name="connsiteY3" fmla="*/ 628650 h 1295400"/>
              <a:gd name="connsiteX4" fmla="*/ 247650 w 3295650"/>
              <a:gd name="connsiteY4" fmla="*/ 471487 h 1295400"/>
              <a:gd name="connsiteX5" fmla="*/ 1919288 w 3295650"/>
              <a:gd name="connsiteY5" fmla="*/ 371475 h 1295400"/>
              <a:gd name="connsiteX6" fmla="*/ 452438 w 3295650"/>
              <a:gd name="connsiteY6" fmla="*/ 209550 h 1295400"/>
              <a:gd name="connsiteX7" fmla="*/ 1428750 w 3295650"/>
              <a:gd name="connsiteY7" fmla="*/ 128587 h 1295400"/>
              <a:gd name="connsiteX8" fmla="*/ 776288 w 3295650"/>
              <a:gd name="connsiteY8" fmla="*/ 0 h 1295400"/>
              <a:gd name="connsiteX0" fmla="*/ 3295650 w 3295650"/>
              <a:gd name="connsiteY0" fmla="*/ 1295400 h 1295400"/>
              <a:gd name="connsiteX1" fmla="*/ 2895600 w 3295650"/>
              <a:gd name="connsiteY1" fmla="*/ 842962 h 1295400"/>
              <a:gd name="connsiteX2" fmla="*/ 0 w 3295650"/>
              <a:gd name="connsiteY2" fmla="*/ 762000 h 1295400"/>
              <a:gd name="connsiteX3" fmla="*/ 2571750 w 3295650"/>
              <a:gd name="connsiteY3" fmla="*/ 628650 h 1295400"/>
              <a:gd name="connsiteX4" fmla="*/ 247650 w 3295650"/>
              <a:gd name="connsiteY4" fmla="*/ 471487 h 1295400"/>
              <a:gd name="connsiteX5" fmla="*/ 1919288 w 3295650"/>
              <a:gd name="connsiteY5" fmla="*/ 371475 h 1295400"/>
              <a:gd name="connsiteX6" fmla="*/ 452438 w 3295650"/>
              <a:gd name="connsiteY6" fmla="*/ 209550 h 1295400"/>
              <a:gd name="connsiteX7" fmla="*/ 1428750 w 3295650"/>
              <a:gd name="connsiteY7" fmla="*/ 128587 h 1295400"/>
              <a:gd name="connsiteX8" fmla="*/ 776288 w 3295650"/>
              <a:gd name="connsiteY8" fmla="*/ 0 h 1295400"/>
              <a:gd name="connsiteX0" fmla="*/ 3295821 w 3295821"/>
              <a:gd name="connsiteY0" fmla="*/ 1295400 h 1295400"/>
              <a:gd name="connsiteX1" fmla="*/ 2895771 w 3295821"/>
              <a:gd name="connsiteY1" fmla="*/ 842962 h 1295400"/>
              <a:gd name="connsiteX2" fmla="*/ 171 w 3295821"/>
              <a:gd name="connsiteY2" fmla="*/ 762000 h 1295400"/>
              <a:gd name="connsiteX3" fmla="*/ 2571921 w 3295821"/>
              <a:gd name="connsiteY3" fmla="*/ 628650 h 1295400"/>
              <a:gd name="connsiteX4" fmla="*/ 247821 w 3295821"/>
              <a:gd name="connsiteY4" fmla="*/ 471487 h 1295400"/>
              <a:gd name="connsiteX5" fmla="*/ 1919459 w 3295821"/>
              <a:gd name="connsiteY5" fmla="*/ 371475 h 1295400"/>
              <a:gd name="connsiteX6" fmla="*/ 452609 w 3295821"/>
              <a:gd name="connsiteY6" fmla="*/ 209550 h 1295400"/>
              <a:gd name="connsiteX7" fmla="*/ 1428921 w 3295821"/>
              <a:gd name="connsiteY7" fmla="*/ 128587 h 1295400"/>
              <a:gd name="connsiteX8" fmla="*/ 776459 w 3295821"/>
              <a:gd name="connsiteY8" fmla="*/ 0 h 1295400"/>
              <a:gd name="connsiteX0" fmla="*/ 3295892 w 3295892"/>
              <a:gd name="connsiteY0" fmla="*/ 1295400 h 1295400"/>
              <a:gd name="connsiteX1" fmla="*/ 2895842 w 3295892"/>
              <a:gd name="connsiteY1" fmla="*/ 842962 h 1295400"/>
              <a:gd name="connsiteX2" fmla="*/ 242 w 3295892"/>
              <a:gd name="connsiteY2" fmla="*/ 762000 h 1295400"/>
              <a:gd name="connsiteX3" fmla="*/ 2571992 w 3295892"/>
              <a:gd name="connsiteY3" fmla="*/ 628650 h 1295400"/>
              <a:gd name="connsiteX4" fmla="*/ 247892 w 3295892"/>
              <a:gd name="connsiteY4" fmla="*/ 471487 h 1295400"/>
              <a:gd name="connsiteX5" fmla="*/ 1919530 w 3295892"/>
              <a:gd name="connsiteY5" fmla="*/ 371475 h 1295400"/>
              <a:gd name="connsiteX6" fmla="*/ 452680 w 3295892"/>
              <a:gd name="connsiteY6" fmla="*/ 209550 h 1295400"/>
              <a:gd name="connsiteX7" fmla="*/ 1428992 w 3295892"/>
              <a:gd name="connsiteY7" fmla="*/ 128587 h 1295400"/>
              <a:gd name="connsiteX8" fmla="*/ 776530 w 3295892"/>
              <a:gd name="connsiteY8" fmla="*/ 0 h 1295400"/>
              <a:gd name="connsiteX0" fmla="*/ 3295822 w 3295822"/>
              <a:gd name="connsiteY0" fmla="*/ 1295400 h 1295400"/>
              <a:gd name="connsiteX1" fmla="*/ 2895772 w 3295822"/>
              <a:gd name="connsiteY1" fmla="*/ 842962 h 1295400"/>
              <a:gd name="connsiteX2" fmla="*/ 172 w 3295822"/>
              <a:gd name="connsiteY2" fmla="*/ 762000 h 1295400"/>
              <a:gd name="connsiteX3" fmla="*/ 2571922 w 3295822"/>
              <a:gd name="connsiteY3" fmla="*/ 628650 h 1295400"/>
              <a:gd name="connsiteX4" fmla="*/ 247822 w 3295822"/>
              <a:gd name="connsiteY4" fmla="*/ 471487 h 1295400"/>
              <a:gd name="connsiteX5" fmla="*/ 1919460 w 3295822"/>
              <a:gd name="connsiteY5" fmla="*/ 371475 h 1295400"/>
              <a:gd name="connsiteX6" fmla="*/ 452610 w 3295822"/>
              <a:gd name="connsiteY6" fmla="*/ 209550 h 1295400"/>
              <a:gd name="connsiteX7" fmla="*/ 1428922 w 3295822"/>
              <a:gd name="connsiteY7" fmla="*/ 128587 h 1295400"/>
              <a:gd name="connsiteX8" fmla="*/ 776460 w 3295822"/>
              <a:gd name="connsiteY8" fmla="*/ 0 h 1295400"/>
              <a:gd name="connsiteX0" fmla="*/ 3295822 w 3295822"/>
              <a:gd name="connsiteY0" fmla="*/ 1295400 h 1295400"/>
              <a:gd name="connsiteX1" fmla="*/ 2895772 w 3295822"/>
              <a:gd name="connsiteY1" fmla="*/ 842962 h 1295400"/>
              <a:gd name="connsiteX2" fmla="*/ 172 w 3295822"/>
              <a:gd name="connsiteY2" fmla="*/ 762000 h 1295400"/>
              <a:gd name="connsiteX3" fmla="*/ 2571922 w 3295822"/>
              <a:gd name="connsiteY3" fmla="*/ 628650 h 1295400"/>
              <a:gd name="connsiteX4" fmla="*/ 247822 w 3295822"/>
              <a:gd name="connsiteY4" fmla="*/ 471487 h 1295400"/>
              <a:gd name="connsiteX5" fmla="*/ 1919460 w 3295822"/>
              <a:gd name="connsiteY5" fmla="*/ 371475 h 1295400"/>
              <a:gd name="connsiteX6" fmla="*/ 452610 w 3295822"/>
              <a:gd name="connsiteY6" fmla="*/ 209550 h 1295400"/>
              <a:gd name="connsiteX7" fmla="*/ 1428922 w 3295822"/>
              <a:gd name="connsiteY7" fmla="*/ 128587 h 1295400"/>
              <a:gd name="connsiteX8" fmla="*/ 776460 w 3295822"/>
              <a:gd name="connsiteY8" fmla="*/ 0 h 1295400"/>
              <a:gd name="connsiteX0" fmla="*/ 3295812 w 3295812"/>
              <a:gd name="connsiteY0" fmla="*/ 1295400 h 1295400"/>
              <a:gd name="connsiteX1" fmla="*/ 2895762 w 3295812"/>
              <a:gd name="connsiteY1" fmla="*/ 842962 h 1295400"/>
              <a:gd name="connsiteX2" fmla="*/ 162 w 3295812"/>
              <a:gd name="connsiteY2" fmla="*/ 762000 h 1295400"/>
              <a:gd name="connsiteX3" fmla="*/ 2571912 w 3295812"/>
              <a:gd name="connsiteY3" fmla="*/ 628650 h 1295400"/>
              <a:gd name="connsiteX4" fmla="*/ 247812 w 3295812"/>
              <a:gd name="connsiteY4" fmla="*/ 471487 h 1295400"/>
              <a:gd name="connsiteX5" fmla="*/ 1919450 w 3295812"/>
              <a:gd name="connsiteY5" fmla="*/ 371475 h 1295400"/>
              <a:gd name="connsiteX6" fmla="*/ 452600 w 3295812"/>
              <a:gd name="connsiteY6" fmla="*/ 209550 h 1295400"/>
              <a:gd name="connsiteX7" fmla="*/ 1428912 w 3295812"/>
              <a:gd name="connsiteY7" fmla="*/ 128587 h 1295400"/>
              <a:gd name="connsiteX8" fmla="*/ 776450 w 3295812"/>
              <a:gd name="connsiteY8" fmla="*/ 0 h 1295400"/>
              <a:gd name="connsiteX0" fmla="*/ 3295812 w 3295812"/>
              <a:gd name="connsiteY0" fmla="*/ 1295400 h 1295400"/>
              <a:gd name="connsiteX1" fmla="*/ 2895762 w 3295812"/>
              <a:gd name="connsiteY1" fmla="*/ 842962 h 1295400"/>
              <a:gd name="connsiteX2" fmla="*/ 162 w 3295812"/>
              <a:gd name="connsiteY2" fmla="*/ 762000 h 1295400"/>
              <a:gd name="connsiteX3" fmla="*/ 2571912 w 3295812"/>
              <a:gd name="connsiteY3" fmla="*/ 628650 h 1295400"/>
              <a:gd name="connsiteX4" fmla="*/ 247812 w 3295812"/>
              <a:gd name="connsiteY4" fmla="*/ 471487 h 1295400"/>
              <a:gd name="connsiteX5" fmla="*/ 1919450 w 3295812"/>
              <a:gd name="connsiteY5" fmla="*/ 371475 h 1295400"/>
              <a:gd name="connsiteX6" fmla="*/ 452600 w 3295812"/>
              <a:gd name="connsiteY6" fmla="*/ 209550 h 1295400"/>
              <a:gd name="connsiteX7" fmla="*/ 1428912 w 3295812"/>
              <a:gd name="connsiteY7" fmla="*/ 128587 h 1295400"/>
              <a:gd name="connsiteX8" fmla="*/ 776450 w 3295812"/>
              <a:gd name="connsiteY8" fmla="*/ 0 h 1295400"/>
              <a:gd name="connsiteX0" fmla="*/ 3295812 w 3295812"/>
              <a:gd name="connsiteY0" fmla="*/ 1295400 h 1295400"/>
              <a:gd name="connsiteX1" fmla="*/ 2895762 w 3295812"/>
              <a:gd name="connsiteY1" fmla="*/ 842962 h 1295400"/>
              <a:gd name="connsiteX2" fmla="*/ 162 w 3295812"/>
              <a:gd name="connsiteY2" fmla="*/ 762000 h 1295400"/>
              <a:gd name="connsiteX3" fmla="*/ 2571912 w 3295812"/>
              <a:gd name="connsiteY3" fmla="*/ 628650 h 1295400"/>
              <a:gd name="connsiteX4" fmla="*/ 247812 w 3295812"/>
              <a:gd name="connsiteY4" fmla="*/ 471487 h 1295400"/>
              <a:gd name="connsiteX5" fmla="*/ 1919450 w 3295812"/>
              <a:gd name="connsiteY5" fmla="*/ 371475 h 1295400"/>
              <a:gd name="connsiteX6" fmla="*/ 452600 w 3295812"/>
              <a:gd name="connsiteY6" fmla="*/ 209550 h 1295400"/>
              <a:gd name="connsiteX7" fmla="*/ 1428912 w 3295812"/>
              <a:gd name="connsiteY7" fmla="*/ 128587 h 1295400"/>
              <a:gd name="connsiteX8" fmla="*/ 776450 w 3295812"/>
              <a:gd name="connsiteY8" fmla="*/ 0 h 1295400"/>
              <a:gd name="connsiteX0" fmla="*/ 3295812 w 3295812"/>
              <a:gd name="connsiteY0" fmla="*/ 1295400 h 1295400"/>
              <a:gd name="connsiteX1" fmla="*/ 2895762 w 3295812"/>
              <a:gd name="connsiteY1" fmla="*/ 842962 h 1295400"/>
              <a:gd name="connsiteX2" fmla="*/ 162 w 3295812"/>
              <a:gd name="connsiteY2" fmla="*/ 762000 h 1295400"/>
              <a:gd name="connsiteX3" fmla="*/ 2571912 w 3295812"/>
              <a:gd name="connsiteY3" fmla="*/ 628650 h 1295400"/>
              <a:gd name="connsiteX4" fmla="*/ 247812 w 3295812"/>
              <a:gd name="connsiteY4" fmla="*/ 471487 h 1295400"/>
              <a:gd name="connsiteX5" fmla="*/ 1919450 w 3295812"/>
              <a:gd name="connsiteY5" fmla="*/ 371475 h 1295400"/>
              <a:gd name="connsiteX6" fmla="*/ 452600 w 3295812"/>
              <a:gd name="connsiteY6" fmla="*/ 209550 h 1295400"/>
              <a:gd name="connsiteX7" fmla="*/ 1428912 w 3295812"/>
              <a:gd name="connsiteY7" fmla="*/ 128587 h 1295400"/>
              <a:gd name="connsiteX8" fmla="*/ 776450 w 3295812"/>
              <a:gd name="connsiteY8" fmla="*/ 0 h 1295400"/>
              <a:gd name="connsiteX0" fmla="*/ 3295812 w 3295812"/>
              <a:gd name="connsiteY0" fmla="*/ 1295400 h 1295400"/>
              <a:gd name="connsiteX1" fmla="*/ 2895762 w 3295812"/>
              <a:gd name="connsiteY1" fmla="*/ 842962 h 1295400"/>
              <a:gd name="connsiteX2" fmla="*/ 162 w 3295812"/>
              <a:gd name="connsiteY2" fmla="*/ 762000 h 1295400"/>
              <a:gd name="connsiteX3" fmla="*/ 2571912 w 3295812"/>
              <a:gd name="connsiteY3" fmla="*/ 628650 h 1295400"/>
              <a:gd name="connsiteX4" fmla="*/ 247812 w 3295812"/>
              <a:gd name="connsiteY4" fmla="*/ 471487 h 1295400"/>
              <a:gd name="connsiteX5" fmla="*/ 1919450 w 3295812"/>
              <a:gd name="connsiteY5" fmla="*/ 371475 h 1295400"/>
              <a:gd name="connsiteX6" fmla="*/ 452600 w 3295812"/>
              <a:gd name="connsiteY6" fmla="*/ 209550 h 1295400"/>
              <a:gd name="connsiteX7" fmla="*/ 1428912 w 3295812"/>
              <a:gd name="connsiteY7" fmla="*/ 128587 h 1295400"/>
              <a:gd name="connsiteX8" fmla="*/ 776450 w 3295812"/>
              <a:gd name="connsiteY8" fmla="*/ 0 h 1295400"/>
              <a:gd name="connsiteX0" fmla="*/ 3295754 w 3295754"/>
              <a:gd name="connsiteY0" fmla="*/ 1295400 h 1295400"/>
              <a:gd name="connsiteX1" fmla="*/ 2895704 w 3295754"/>
              <a:gd name="connsiteY1" fmla="*/ 842962 h 1295400"/>
              <a:gd name="connsiteX2" fmla="*/ 104 w 3295754"/>
              <a:gd name="connsiteY2" fmla="*/ 762000 h 1295400"/>
              <a:gd name="connsiteX3" fmla="*/ 2571854 w 3295754"/>
              <a:gd name="connsiteY3" fmla="*/ 628650 h 1295400"/>
              <a:gd name="connsiteX4" fmla="*/ 247754 w 3295754"/>
              <a:gd name="connsiteY4" fmla="*/ 471487 h 1295400"/>
              <a:gd name="connsiteX5" fmla="*/ 1919392 w 3295754"/>
              <a:gd name="connsiteY5" fmla="*/ 371475 h 1295400"/>
              <a:gd name="connsiteX6" fmla="*/ 452542 w 3295754"/>
              <a:gd name="connsiteY6" fmla="*/ 209550 h 1295400"/>
              <a:gd name="connsiteX7" fmla="*/ 1428854 w 3295754"/>
              <a:gd name="connsiteY7" fmla="*/ 128587 h 1295400"/>
              <a:gd name="connsiteX8" fmla="*/ 776392 w 3295754"/>
              <a:gd name="connsiteY8" fmla="*/ 0 h 1295400"/>
              <a:gd name="connsiteX0" fmla="*/ 3295754 w 3295754"/>
              <a:gd name="connsiteY0" fmla="*/ 1295400 h 1295400"/>
              <a:gd name="connsiteX1" fmla="*/ 2895704 w 3295754"/>
              <a:gd name="connsiteY1" fmla="*/ 842962 h 1295400"/>
              <a:gd name="connsiteX2" fmla="*/ 104 w 3295754"/>
              <a:gd name="connsiteY2" fmla="*/ 762000 h 1295400"/>
              <a:gd name="connsiteX3" fmla="*/ 2571854 w 3295754"/>
              <a:gd name="connsiteY3" fmla="*/ 628650 h 1295400"/>
              <a:gd name="connsiteX4" fmla="*/ 247754 w 3295754"/>
              <a:gd name="connsiteY4" fmla="*/ 471487 h 1295400"/>
              <a:gd name="connsiteX5" fmla="*/ 1919392 w 3295754"/>
              <a:gd name="connsiteY5" fmla="*/ 371475 h 1295400"/>
              <a:gd name="connsiteX6" fmla="*/ 452542 w 3295754"/>
              <a:gd name="connsiteY6" fmla="*/ 209550 h 1295400"/>
              <a:gd name="connsiteX7" fmla="*/ 1428854 w 3295754"/>
              <a:gd name="connsiteY7" fmla="*/ 128587 h 1295400"/>
              <a:gd name="connsiteX8" fmla="*/ 776392 w 3295754"/>
              <a:gd name="connsiteY8" fmla="*/ 0 h 1295400"/>
              <a:gd name="connsiteX0" fmla="*/ 3295753 w 3295753"/>
              <a:gd name="connsiteY0" fmla="*/ 1295400 h 1295400"/>
              <a:gd name="connsiteX1" fmla="*/ 2895703 w 3295753"/>
              <a:gd name="connsiteY1" fmla="*/ 842962 h 1295400"/>
              <a:gd name="connsiteX2" fmla="*/ 103 w 3295753"/>
              <a:gd name="connsiteY2" fmla="*/ 762000 h 1295400"/>
              <a:gd name="connsiteX3" fmla="*/ 2571853 w 3295753"/>
              <a:gd name="connsiteY3" fmla="*/ 628650 h 1295400"/>
              <a:gd name="connsiteX4" fmla="*/ 247753 w 3295753"/>
              <a:gd name="connsiteY4" fmla="*/ 471487 h 1295400"/>
              <a:gd name="connsiteX5" fmla="*/ 1919391 w 3295753"/>
              <a:gd name="connsiteY5" fmla="*/ 371475 h 1295400"/>
              <a:gd name="connsiteX6" fmla="*/ 452541 w 3295753"/>
              <a:gd name="connsiteY6" fmla="*/ 209550 h 1295400"/>
              <a:gd name="connsiteX7" fmla="*/ 1428853 w 3295753"/>
              <a:gd name="connsiteY7" fmla="*/ 128587 h 1295400"/>
              <a:gd name="connsiteX8" fmla="*/ 776391 w 3295753"/>
              <a:gd name="connsiteY8" fmla="*/ 0 h 1295400"/>
              <a:gd name="connsiteX0" fmla="*/ 3295753 w 3295753"/>
              <a:gd name="connsiteY0" fmla="*/ 1295400 h 1295400"/>
              <a:gd name="connsiteX1" fmla="*/ 2895703 w 3295753"/>
              <a:gd name="connsiteY1" fmla="*/ 842962 h 1295400"/>
              <a:gd name="connsiteX2" fmla="*/ 103 w 3295753"/>
              <a:gd name="connsiteY2" fmla="*/ 762000 h 1295400"/>
              <a:gd name="connsiteX3" fmla="*/ 2571853 w 3295753"/>
              <a:gd name="connsiteY3" fmla="*/ 628650 h 1295400"/>
              <a:gd name="connsiteX4" fmla="*/ 247753 w 3295753"/>
              <a:gd name="connsiteY4" fmla="*/ 471487 h 1295400"/>
              <a:gd name="connsiteX5" fmla="*/ 1919391 w 3295753"/>
              <a:gd name="connsiteY5" fmla="*/ 371475 h 1295400"/>
              <a:gd name="connsiteX6" fmla="*/ 452541 w 3295753"/>
              <a:gd name="connsiteY6" fmla="*/ 209550 h 1295400"/>
              <a:gd name="connsiteX7" fmla="*/ 1428853 w 3295753"/>
              <a:gd name="connsiteY7" fmla="*/ 128587 h 1295400"/>
              <a:gd name="connsiteX8" fmla="*/ 776391 w 3295753"/>
              <a:gd name="connsiteY8" fmla="*/ 0 h 1295400"/>
              <a:gd name="connsiteX0" fmla="*/ 3295753 w 3295753"/>
              <a:gd name="connsiteY0" fmla="*/ 1295400 h 1295400"/>
              <a:gd name="connsiteX1" fmla="*/ 2895703 w 3295753"/>
              <a:gd name="connsiteY1" fmla="*/ 842962 h 1295400"/>
              <a:gd name="connsiteX2" fmla="*/ 103 w 3295753"/>
              <a:gd name="connsiteY2" fmla="*/ 762000 h 1295400"/>
              <a:gd name="connsiteX3" fmla="*/ 2571853 w 3295753"/>
              <a:gd name="connsiteY3" fmla="*/ 628650 h 1295400"/>
              <a:gd name="connsiteX4" fmla="*/ 247753 w 3295753"/>
              <a:gd name="connsiteY4" fmla="*/ 471487 h 1295400"/>
              <a:gd name="connsiteX5" fmla="*/ 1919391 w 3295753"/>
              <a:gd name="connsiteY5" fmla="*/ 371475 h 1295400"/>
              <a:gd name="connsiteX6" fmla="*/ 452541 w 3295753"/>
              <a:gd name="connsiteY6" fmla="*/ 209550 h 1295400"/>
              <a:gd name="connsiteX7" fmla="*/ 1428853 w 3295753"/>
              <a:gd name="connsiteY7" fmla="*/ 128587 h 1295400"/>
              <a:gd name="connsiteX8" fmla="*/ 776391 w 3295753"/>
              <a:gd name="connsiteY8" fmla="*/ 0 h 1295400"/>
              <a:gd name="connsiteX0" fmla="*/ 3295753 w 3295753"/>
              <a:gd name="connsiteY0" fmla="*/ 1295400 h 1295400"/>
              <a:gd name="connsiteX1" fmla="*/ 2895703 w 3295753"/>
              <a:gd name="connsiteY1" fmla="*/ 842962 h 1295400"/>
              <a:gd name="connsiteX2" fmla="*/ 103 w 3295753"/>
              <a:gd name="connsiteY2" fmla="*/ 762000 h 1295400"/>
              <a:gd name="connsiteX3" fmla="*/ 2571853 w 3295753"/>
              <a:gd name="connsiteY3" fmla="*/ 628650 h 1295400"/>
              <a:gd name="connsiteX4" fmla="*/ 247753 w 3295753"/>
              <a:gd name="connsiteY4" fmla="*/ 471487 h 1295400"/>
              <a:gd name="connsiteX5" fmla="*/ 1919391 w 3295753"/>
              <a:gd name="connsiteY5" fmla="*/ 371475 h 1295400"/>
              <a:gd name="connsiteX6" fmla="*/ 452541 w 3295753"/>
              <a:gd name="connsiteY6" fmla="*/ 209550 h 1295400"/>
              <a:gd name="connsiteX7" fmla="*/ 1428853 w 3295753"/>
              <a:gd name="connsiteY7" fmla="*/ 128587 h 1295400"/>
              <a:gd name="connsiteX8" fmla="*/ 776391 w 3295753"/>
              <a:gd name="connsiteY8" fmla="*/ 0 h 1295400"/>
              <a:gd name="connsiteX0" fmla="*/ 3295746 w 3295746"/>
              <a:gd name="connsiteY0" fmla="*/ 1295400 h 1295400"/>
              <a:gd name="connsiteX1" fmla="*/ 2895696 w 3295746"/>
              <a:gd name="connsiteY1" fmla="*/ 842962 h 1295400"/>
              <a:gd name="connsiteX2" fmla="*/ 96 w 3295746"/>
              <a:gd name="connsiteY2" fmla="*/ 762000 h 1295400"/>
              <a:gd name="connsiteX3" fmla="*/ 2781396 w 3295746"/>
              <a:gd name="connsiteY3" fmla="*/ 652462 h 1295400"/>
              <a:gd name="connsiteX4" fmla="*/ 247746 w 3295746"/>
              <a:gd name="connsiteY4" fmla="*/ 471487 h 1295400"/>
              <a:gd name="connsiteX5" fmla="*/ 1919384 w 3295746"/>
              <a:gd name="connsiteY5" fmla="*/ 371475 h 1295400"/>
              <a:gd name="connsiteX6" fmla="*/ 452534 w 3295746"/>
              <a:gd name="connsiteY6" fmla="*/ 209550 h 1295400"/>
              <a:gd name="connsiteX7" fmla="*/ 1428846 w 3295746"/>
              <a:gd name="connsiteY7" fmla="*/ 128587 h 1295400"/>
              <a:gd name="connsiteX8" fmla="*/ 776384 w 3295746"/>
              <a:gd name="connsiteY8" fmla="*/ 0 h 1295400"/>
              <a:gd name="connsiteX0" fmla="*/ 3295746 w 3295746"/>
              <a:gd name="connsiteY0" fmla="*/ 1295400 h 1295400"/>
              <a:gd name="connsiteX1" fmla="*/ 2895696 w 3295746"/>
              <a:gd name="connsiteY1" fmla="*/ 842962 h 1295400"/>
              <a:gd name="connsiteX2" fmla="*/ 96 w 3295746"/>
              <a:gd name="connsiteY2" fmla="*/ 762000 h 1295400"/>
              <a:gd name="connsiteX3" fmla="*/ 2781396 w 3295746"/>
              <a:gd name="connsiteY3" fmla="*/ 652462 h 1295400"/>
              <a:gd name="connsiteX4" fmla="*/ 247746 w 3295746"/>
              <a:gd name="connsiteY4" fmla="*/ 471487 h 1295400"/>
              <a:gd name="connsiteX5" fmla="*/ 2005109 w 3295746"/>
              <a:gd name="connsiteY5" fmla="*/ 390525 h 1295400"/>
              <a:gd name="connsiteX6" fmla="*/ 452534 w 3295746"/>
              <a:gd name="connsiteY6" fmla="*/ 209550 h 1295400"/>
              <a:gd name="connsiteX7" fmla="*/ 1428846 w 3295746"/>
              <a:gd name="connsiteY7" fmla="*/ 128587 h 1295400"/>
              <a:gd name="connsiteX8" fmla="*/ 776384 w 3295746"/>
              <a:gd name="connsiteY8" fmla="*/ 0 h 1295400"/>
              <a:gd name="connsiteX0" fmla="*/ 3295746 w 3295746"/>
              <a:gd name="connsiteY0" fmla="*/ 1295400 h 1295400"/>
              <a:gd name="connsiteX1" fmla="*/ 2895696 w 3295746"/>
              <a:gd name="connsiteY1" fmla="*/ 842962 h 1295400"/>
              <a:gd name="connsiteX2" fmla="*/ 96 w 3295746"/>
              <a:gd name="connsiteY2" fmla="*/ 762000 h 1295400"/>
              <a:gd name="connsiteX3" fmla="*/ 2781396 w 3295746"/>
              <a:gd name="connsiteY3" fmla="*/ 652462 h 1295400"/>
              <a:gd name="connsiteX4" fmla="*/ 247746 w 3295746"/>
              <a:gd name="connsiteY4" fmla="*/ 471487 h 1295400"/>
              <a:gd name="connsiteX5" fmla="*/ 2005109 w 3295746"/>
              <a:gd name="connsiteY5" fmla="*/ 390525 h 1295400"/>
              <a:gd name="connsiteX6" fmla="*/ 452534 w 3295746"/>
              <a:gd name="connsiteY6" fmla="*/ 209550 h 1295400"/>
              <a:gd name="connsiteX7" fmla="*/ 1428846 w 3295746"/>
              <a:gd name="connsiteY7" fmla="*/ 128587 h 1295400"/>
              <a:gd name="connsiteX8" fmla="*/ 776384 w 3295746"/>
              <a:gd name="connsiteY8" fmla="*/ 0 h 1295400"/>
              <a:gd name="connsiteX0" fmla="*/ 3295746 w 3295746"/>
              <a:gd name="connsiteY0" fmla="*/ 1295400 h 1295400"/>
              <a:gd name="connsiteX1" fmla="*/ 2895696 w 3295746"/>
              <a:gd name="connsiteY1" fmla="*/ 842962 h 1295400"/>
              <a:gd name="connsiteX2" fmla="*/ 96 w 3295746"/>
              <a:gd name="connsiteY2" fmla="*/ 762000 h 1295400"/>
              <a:gd name="connsiteX3" fmla="*/ 2781396 w 3295746"/>
              <a:gd name="connsiteY3" fmla="*/ 652462 h 1295400"/>
              <a:gd name="connsiteX4" fmla="*/ 247746 w 3295746"/>
              <a:gd name="connsiteY4" fmla="*/ 471487 h 1295400"/>
              <a:gd name="connsiteX5" fmla="*/ 2005109 w 3295746"/>
              <a:gd name="connsiteY5" fmla="*/ 390525 h 1295400"/>
              <a:gd name="connsiteX6" fmla="*/ 452534 w 3295746"/>
              <a:gd name="connsiteY6" fmla="*/ 209550 h 1295400"/>
              <a:gd name="connsiteX7" fmla="*/ 1428846 w 3295746"/>
              <a:gd name="connsiteY7" fmla="*/ 128587 h 1295400"/>
              <a:gd name="connsiteX8" fmla="*/ 776384 w 3295746"/>
              <a:gd name="connsiteY8" fmla="*/ 0 h 1295400"/>
              <a:gd name="connsiteX0" fmla="*/ 3295746 w 3295746"/>
              <a:gd name="connsiteY0" fmla="*/ 1295400 h 1295400"/>
              <a:gd name="connsiteX1" fmla="*/ 2895696 w 3295746"/>
              <a:gd name="connsiteY1" fmla="*/ 842962 h 1295400"/>
              <a:gd name="connsiteX2" fmla="*/ 96 w 3295746"/>
              <a:gd name="connsiteY2" fmla="*/ 762000 h 1295400"/>
              <a:gd name="connsiteX3" fmla="*/ 2781396 w 3295746"/>
              <a:gd name="connsiteY3" fmla="*/ 652462 h 1295400"/>
              <a:gd name="connsiteX4" fmla="*/ 247746 w 3295746"/>
              <a:gd name="connsiteY4" fmla="*/ 471487 h 1295400"/>
              <a:gd name="connsiteX5" fmla="*/ 2005109 w 3295746"/>
              <a:gd name="connsiteY5" fmla="*/ 390525 h 1295400"/>
              <a:gd name="connsiteX6" fmla="*/ 452534 w 3295746"/>
              <a:gd name="connsiteY6" fmla="*/ 209550 h 1295400"/>
              <a:gd name="connsiteX7" fmla="*/ 1428846 w 3295746"/>
              <a:gd name="connsiteY7" fmla="*/ 128587 h 1295400"/>
              <a:gd name="connsiteX8" fmla="*/ 776384 w 3295746"/>
              <a:gd name="connsiteY8" fmla="*/ 0 h 1295400"/>
              <a:gd name="connsiteX0" fmla="*/ 3295746 w 3295746"/>
              <a:gd name="connsiteY0" fmla="*/ 1295400 h 1295400"/>
              <a:gd name="connsiteX1" fmla="*/ 2895696 w 3295746"/>
              <a:gd name="connsiteY1" fmla="*/ 842962 h 1295400"/>
              <a:gd name="connsiteX2" fmla="*/ 96 w 3295746"/>
              <a:gd name="connsiteY2" fmla="*/ 762000 h 1295400"/>
              <a:gd name="connsiteX3" fmla="*/ 2781396 w 3295746"/>
              <a:gd name="connsiteY3" fmla="*/ 652462 h 1295400"/>
              <a:gd name="connsiteX4" fmla="*/ 247746 w 3295746"/>
              <a:gd name="connsiteY4" fmla="*/ 471487 h 1295400"/>
              <a:gd name="connsiteX5" fmla="*/ 2005109 w 3295746"/>
              <a:gd name="connsiteY5" fmla="*/ 390525 h 1295400"/>
              <a:gd name="connsiteX6" fmla="*/ 452534 w 3295746"/>
              <a:gd name="connsiteY6" fmla="*/ 209550 h 1295400"/>
              <a:gd name="connsiteX7" fmla="*/ 1481234 w 3295746"/>
              <a:gd name="connsiteY7" fmla="*/ 142874 h 1295400"/>
              <a:gd name="connsiteX8" fmla="*/ 776384 w 3295746"/>
              <a:gd name="connsiteY8" fmla="*/ 0 h 1295400"/>
              <a:gd name="connsiteX0" fmla="*/ 3295746 w 3295746"/>
              <a:gd name="connsiteY0" fmla="*/ 1276350 h 1276350"/>
              <a:gd name="connsiteX1" fmla="*/ 2895696 w 3295746"/>
              <a:gd name="connsiteY1" fmla="*/ 823912 h 1276350"/>
              <a:gd name="connsiteX2" fmla="*/ 96 w 3295746"/>
              <a:gd name="connsiteY2" fmla="*/ 742950 h 1276350"/>
              <a:gd name="connsiteX3" fmla="*/ 2781396 w 3295746"/>
              <a:gd name="connsiteY3" fmla="*/ 633412 h 1276350"/>
              <a:gd name="connsiteX4" fmla="*/ 247746 w 3295746"/>
              <a:gd name="connsiteY4" fmla="*/ 452437 h 1276350"/>
              <a:gd name="connsiteX5" fmla="*/ 2005109 w 3295746"/>
              <a:gd name="connsiteY5" fmla="*/ 371475 h 1276350"/>
              <a:gd name="connsiteX6" fmla="*/ 452534 w 3295746"/>
              <a:gd name="connsiteY6" fmla="*/ 190500 h 1276350"/>
              <a:gd name="connsiteX7" fmla="*/ 1481234 w 3295746"/>
              <a:gd name="connsiteY7" fmla="*/ 123824 h 1276350"/>
              <a:gd name="connsiteX8" fmla="*/ 728759 w 3295746"/>
              <a:gd name="connsiteY8" fmla="*/ 0 h 1276350"/>
              <a:gd name="connsiteX0" fmla="*/ 3295746 w 3295746"/>
              <a:gd name="connsiteY0" fmla="*/ 1276350 h 1276350"/>
              <a:gd name="connsiteX1" fmla="*/ 2880456 w 3295746"/>
              <a:gd name="connsiteY1" fmla="*/ 877252 h 1276350"/>
              <a:gd name="connsiteX2" fmla="*/ 96 w 3295746"/>
              <a:gd name="connsiteY2" fmla="*/ 742950 h 1276350"/>
              <a:gd name="connsiteX3" fmla="*/ 2781396 w 3295746"/>
              <a:gd name="connsiteY3" fmla="*/ 633412 h 1276350"/>
              <a:gd name="connsiteX4" fmla="*/ 247746 w 3295746"/>
              <a:gd name="connsiteY4" fmla="*/ 452437 h 1276350"/>
              <a:gd name="connsiteX5" fmla="*/ 2005109 w 3295746"/>
              <a:gd name="connsiteY5" fmla="*/ 371475 h 1276350"/>
              <a:gd name="connsiteX6" fmla="*/ 452534 w 3295746"/>
              <a:gd name="connsiteY6" fmla="*/ 190500 h 1276350"/>
              <a:gd name="connsiteX7" fmla="*/ 1481234 w 3295746"/>
              <a:gd name="connsiteY7" fmla="*/ 123824 h 1276350"/>
              <a:gd name="connsiteX8" fmla="*/ 728759 w 3295746"/>
              <a:gd name="connsiteY8" fmla="*/ 0 h 1276350"/>
              <a:gd name="connsiteX0" fmla="*/ 3295746 w 3295746"/>
              <a:gd name="connsiteY0" fmla="*/ 1276350 h 1276350"/>
              <a:gd name="connsiteX1" fmla="*/ 2880456 w 3295746"/>
              <a:gd name="connsiteY1" fmla="*/ 877252 h 1276350"/>
              <a:gd name="connsiteX2" fmla="*/ 96 w 3295746"/>
              <a:gd name="connsiteY2" fmla="*/ 742950 h 1276350"/>
              <a:gd name="connsiteX3" fmla="*/ 2781396 w 3295746"/>
              <a:gd name="connsiteY3" fmla="*/ 633412 h 1276350"/>
              <a:gd name="connsiteX4" fmla="*/ 247746 w 3295746"/>
              <a:gd name="connsiteY4" fmla="*/ 452437 h 1276350"/>
              <a:gd name="connsiteX5" fmla="*/ 2005109 w 3295746"/>
              <a:gd name="connsiteY5" fmla="*/ 371475 h 1276350"/>
              <a:gd name="connsiteX6" fmla="*/ 452534 w 3295746"/>
              <a:gd name="connsiteY6" fmla="*/ 190500 h 1276350"/>
              <a:gd name="connsiteX7" fmla="*/ 1481234 w 3295746"/>
              <a:gd name="connsiteY7" fmla="*/ 123824 h 1276350"/>
              <a:gd name="connsiteX8" fmla="*/ 728759 w 3295746"/>
              <a:gd name="connsiteY8" fmla="*/ 0 h 1276350"/>
              <a:gd name="connsiteX0" fmla="*/ 3295746 w 3295746"/>
              <a:gd name="connsiteY0" fmla="*/ 1276350 h 1276350"/>
              <a:gd name="connsiteX1" fmla="*/ 2880456 w 3295746"/>
              <a:gd name="connsiteY1" fmla="*/ 877252 h 1276350"/>
              <a:gd name="connsiteX2" fmla="*/ 96 w 3295746"/>
              <a:gd name="connsiteY2" fmla="*/ 742950 h 1276350"/>
              <a:gd name="connsiteX3" fmla="*/ 2781396 w 3295746"/>
              <a:gd name="connsiteY3" fmla="*/ 633412 h 1276350"/>
              <a:gd name="connsiteX4" fmla="*/ 135868 w 3295746"/>
              <a:gd name="connsiteY4" fmla="*/ 521017 h 1276350"/>
              <a:gd name="connsiteX5" fmla="*/ 2005109 w 3295746"/>
              <a:gd name="connsiteY5" fmla="*/ 371475 h 1276350"/>
              <a:gd name="connsiteX6" fmla="*/ 452534 w 3295746"/>
              <a:gd name="connsiteY6" fmla="*/ 190500 h 1276350"/>
              <a:gd name="connsiteX7" fmla="*/ 1481234 w 3295746"/>
              <a:gd name="connsiteY7" fmla="*/ 123824 h 1276350"/>
              <a:gd name="connsiteX8" fmla="*/ 728759 w 3295746"/>
              <a:gd name="connsiteY8" fmla="*/ 0 h 1276350"/>
              <a:gd name="connsiteX0" fmla="*/ 3474745 w 3474745"/>
              <a:gd name="connsiteY0" fmla="*/ 1276350 h 1276350"/>
              <a:gd name="connsiteX1" fmla="*/ 3059455 w 3474745"/>
              <a:gd name="connsiteY1" fmla="*/ 877252 h 1276350"/>
              <a:gd name="connsiteX2" fmla="*/ 89 w 3474745"/>
              <a:gd name="connsiteY2" fmla="*/ 773430 h 1276350"/>
              <a:gd name="connsiteX3" fmla="*/ 2960395 w 3474745"/>
              <a:gd name="connsiteY3" fmla="*/ 633412 h 1276350"/>
              <a:gd name="connsiteX4" fmla="*/ 314867 w 3474745"/>
              <a:gd name="connsiteY4" fmla="*/ 521017 h 1276350"/>
              <a:gd name="connsiteX5" fmla="*/ 2184108 w 3474745"/>
              <a:gd name="connsiteY5" fmla="*/ 371475 h 1276350"/>
              <a:gd name="connsiteX6" fmla="*/ 631533 w 3474745"/>
              <a:gd name="connsiteY6" fmla="*/ 190500 h 1276350"/>
              <a:gd name="connsiteX7" fmla="*/ 1660233 w 3474745"/>
              <a:gd name="connsiteY7" fmla="*/ 123824 h 1276350"/>
              <a:gd name="connsiteX8" fmla="*/ 907758 w 3474745"/>
              <a:gd name="connsiteY8" fmla="*/ 0 h 1276350"/>
              <a:gd name="connsiteX0" fmla="*/ 2523775 w 3073540"/>
              <a:gd name="connsiteY0" fmla="*/ 1171575 h 1171575"/>
              <a:gd name="connsiteX1" fmla="*/ 3059455 w 3073540"/>
              <a:gd name="connsiteY1" fmla="*/ 877252 h 1171575"/>
              <a:gd name="connsiteX2" fmla="*/ 89 w 3073540"/>
              <a:gd name="connsiteY2" fmla="*/ 773430 h 1171575"/>
              <a:gd name="connsiteX3" fmla="*/ 2960395 w 3073540"/>
              <a:gd name="connsiteY3" fmla="*/ 633412 h 1171575"/>
              <a:gd name="connsiteX4" fmla="*/ 314867 w 3073540"/>
              <a:gd name="connsiteY4" fmla="*/ 521017 h 1171575"/>
              <a:gd name="connsiteX5" fmla="*/ 2184108 w 3073540"/>
              <a:gd name="connsiteY5" fmla="*/ 371475 h 1171575"/>
              <a:gd name="connsiteX6" fmla="*/ 631533 w 3073540"/>
              <a:gd name="connsiteY6" fmla="*/ 190500 h 1171575"/>
              <a:gd name="connsiteX7" fmla="*/ 1660233 w 3073540"/>
              <a:gd name="connsiteY7" fmla="*/ 123824 h 1171575"/>
              <a:gd name="connsiteX8" fmla="*/ 907758 w 3073540"/>
              <a:gd name="connsiteY8" fmla="*/ 0 h 1171575"/>
              <a:gd name="connsiteX0" fmla="*/ 2523775 w 2960846"/>
              <a:gd name="connsiteY0" fmla="*/ 1171575 h 1171575"/>
              <a:gd name="connsiteX1" fmla="*/ 2061869 w 2960846"/>
              <a:gd name="connsiteY1" fmla="*/ 848677 h 1171575"/>
              <a:gd name="connsiteX2" fmla="*/ 89 w 2960846"/>
              <a:gd name="connsiteY2" fmla="*/ 773430 h 1171575"/>
              <a:gd name="connsiteX3" fmla="*/ 2960395 w 2960846"/>
              <a:gd name="connsiteY3" fmla="*/ 633412 h 1171575"/>
              <a:gd name="connsiteX4" fmla="*/ 314867 w 2960846"/>
              <a:gd name="connsiteY4" fmla="*/ 521017 h 1171575"/>
              <a:gd name="connsiteX5" fmla="*/ 2184108 w 2960846"/>
              <a:gd name="connsiteY5" fmla="*/ 371475 h 1171575"/>
              <a:gd name="connsiteX6" fmla="*/ 631533 w 2960846"/>
              <a:gd name="connsiteY6" fmla="*/ 190500 h 1171575"/>
              <a:gd name="connsiteX7" fmla="*/ 1660233 w 2960846"/>
              <a:gd name="connsiteY7" fmla="*/ 123824 h 1171575"/>
              <a:gd name="connsiteX8" fmla="*/ 907758 w 2960846"/>
              <a:gd name="connsiteY8" fmla="*/ 0 h 1171575"/>
              <a:gd name="connsiteX0" fmla="*/ 2523775 w 2960846"/>
              <a:gd name="connsiteY0" fmla="*/ 1171575 h 1171575"/>
              <a:gd name="connsiteX1" fmla="*/ 2183071 w 2960846"/>
              <a:gd name="connsiteY1" fmla="*/ 896302 h 1171575"/>
              <a:gd name="connsiteX2" fmla="*/ 89 w 2960846"/>
              <a:gd name="connsiteY2" fmla="*/ 773430 h 1171575"/>
              <a:gd name="connsiteX3" fmla="*/ 2960395 w 2960846"/>
              <a:gd name="connsiteY3" fmla="*/ 633412 h 1171575"/>
              <a:gd name="connsiteX4" fmla="*/ 314867 w 2960846"/>
              <a:gd name="connsiteY4" fmla="*/ 521017 h 1171575"/>
              <a:gd name="connsiteX5" fmla="*/ 2184108 w 2960846"/>
              <a:gd name="connsiteY5" fmla="*/ 371475 h 1171575"/>
              <a:gd name="connsiteX6" fmla="*/ 631533 w 2960846"/>
              <a:gd name="connsiteY6" fmla="*/ 190500 h 1171575"/>
              <a:gd name="connsiteX7" fmla="*/ 1660233 w 2960846"/>
              <a:gd name="connsiteY7" fmla="*/ 123824 h 1171575"/>
              <a:gd name="connsiteX8" fmla="*/ 907758 w 2960846"/>
              <a:gd name="connsiteY8" fmla="*/ 0 h 1171575"/>
              <a:gd name="connsiteX0" fmla="*/ 2523775 w 2960846"/>
              <a:gd name="connsiteY0" fmla="*/ 1171575 h 1171575"/>
              <a:gd name="connsiteX1" fmla="*/ 2183071 w 2960846"/>
              <a:gd name="connsiteY1" fmla="*/ 896302 h 1171575"/>
              <a:gd name="connsiteX2" fmla="*/ 89 w 2960846"/>
              <a:gd name="connsiteY2" fmla="*/ 773430 h 1171575"/>
              <a:gd name="connsiteX3" fmla="*/ 2960395 w 2960846"/>
              <a:gd name="connsiteY3" fmla="*/ 633412 h 1171575"/>
              <a:gd name="connsiteX4" fmla="*/ 417423 w 2960846"/>
              <a:gd name="connsiteY4" fmla="*/ 425767 h 1171575"/>
              <a:gd name="connsiteX5" fmla="*/ 2184108 w 2960846"/>
              <a:gd name="connsiteY5" fmla="*/ 371475 h 1171575"/>
              <a:gd name="connsiteX6" fmla="*/ 631533 w 2960846"/>
              <a:gd name="connsiteY6" fmla="*/ 190500 h 1171575"/>
              <a:gd name="connsiteX7" fmla="*/ 1660233 w 2960846"/>
              <a:gd name="connsiteY7" fmla="*/ 123824 h 1171575"/>
              <a:gd name="connsiteX8" fmla="*/ 907758 w 2960846"/>
              <a:gd name="connsiteY8" fmla="*/ 0 h 1171575"/>
              <a:gd name="connsiteX0" fmla="*/ 2309349 w 2746455"/>
              <a:gd name="connsiteY0" fmla="*/ 1171575 h 1171575"/>
              <a:gd name="connsiteX1" fmla="*/ 1968645 w 2746455"/>
              <a:gd name="connsiteY1" fmla="*/ 896302 h 1171575"/>
              <a:gd name="connsiteX2" fmla="*/ 97 w 2746455"/>
              <a:gd name="connsiteY2" fmla="*/ 640080 h 1171575"/>
              <a:gd name="connsiteX3" fmla="*/ 2745969 w 2746455"/>
              <a:gd name="connsiteY3" fmla="*/ 633412 h 1171575"/>
              <a:gd name="connsiteX4" fmla="*/ 202997 w 2746455"/>
              <a:gd name="connsiteY4" fmla="*/ 425767 h 1171575"/>
              <a:gd name="connsiteX5" fmla="*/ 1969682 w 2746455"/>
              <a:gd name="connsiteY5" fmla="*/ 371475 h 1171575"/>
              <a:gd name="connsiteX6" fmla="*/ 417107 w 2746455"/>
              <a:gd name="connsiteY6" fmla="*/ 190500 h 1171575"/>
              <a:gd name="connsiteX7" fmla="*/ 1445807 w 2746455"/>
              <a:gd name="connsiteY7" fmla="*/ 123824 h 1171575"/>
              <a:gd name="connsiteX8" fmla="*/ 693332 w 2746455"/>
              <a:gd name="connsiteY8" fmla="*/ 0 h 1171575"/>
              <a:gd name="connsiteX0" fmla="*/ 2309349 w 2746454"/>
              <a:gd name="connsiteY0" fmla="*/ 1171575 h 1171575"/>
              <a:gd name="connsiteX1" fmla="*/ 1968645 w 2746454"/>
              <a:gd name="connsiteY1" fmla="*/ 896302 h 1171575"/>
              <a:gd name="connsiteX2" fmla="*/ 97 w 2746454"/>
              <a:gd name="connsiteY2" fmla="*/ 640080 h 1171575"/>
              <a:gd name="connsiteX3" fmla="*/ 2745969 w 2746454"/>
              <a:gd name="connsiteY3" fmla="*/ 633412 h 1171575"/>
              <a:gd name="connsiteX4" fmla="*/ 202997 w 2746454"/>
              <a:gd name="connsiteY4" fmla="*/ 425767 h 1171575"/>
              <a:gd name="connsiteX5" fmla="*/ 417107 w 2746454"/>
              <a:gd name="connsiteY5" fmla="*/ 190500 h 1171575"/>
              <a:gd name="connsiteX6" fmla="*/ 1445807 w 2746454"/>
              <a:gd name="connsiteY6" fmla="*/ 123824 h 1171575"/>
              <a:gd name="connsiteX7" fmla="*/ 693332 w 2746454"/>
              <a:gd name="connsiteY7" fmla="*/ 0 h 1171575"/>
              <a:gd name="connsiteX0" fmla="*/ 2309349 w 2746454"/>
              <a:gd name="connsiteY0" fmla="*/ 1171575 h 1171575"/>
              <a:gd name="connsiteX1" fmla="*/ 1968645 w 2746454"/>
              <a:gd name="connsiteY1" fmla="*/ 896302 h 1171575"/>
              <a:gd name="connsiteX2" fmla="*/ 97 w 2746454"/>
              <a:gd name="connsiteY2" fmla="*/ 640080 h 1171575"/>
              <a:gd name="connsiteX3" fmla="*/ 2745969 w 2746454"/>
              <a:gd name="connsiteY3" fmla="*/ 633412 h 1171575"/>
              <a:gd name="connsiteX4" fmla="*/ 202997 w 2746454"/>
              <a:gd name="connsiteY4" fmla="*/ 425767 h 1171575"/>
              <a:gd name="connsiteX5" fmla="*/ 1445807 w 2746454"/>
              <a:gd name="connsiteY5" fmla="*/ 123824 h 1171575"/>
              <a:gd name="connsiteX6" fmla="*/ 693332 w 2746454"/>
              <a:gd name="connsiteY6" fmla="*/ 0 h 1171575"/>
              <a:gd name="connsiteX0" fmla="*/ 2309349 w 2746454"/>
              <a:gd name="connsiteY0" fmla="*/ 1171575 h 1171575"/>
              <a:gd name="connsiteX1" fmla="*/ 1968645 w 2746454"/>
              <a:gd name="connsiteY1" fmla="*/ 896302 h 1171575"/>
              <a:gd name="connsiteX2" fmla="*/ 97 w 2746454"/>
              <a:gd name="connsiteY2" fmla="*/ 640080 h 1171575"/>
              <a:gd name="connsiteX3" fmla="*/ 2745969 w 2746454"/>
              <a:gd name="connsiteY3" fmla="*/ 633412 h 1171575"/>
              <a:gd name="connsiteX4" fmla="*/ 454724 w 2746454"/>
              <a:gd name="connsiteY4" fmla="*/ 292417 h 1171575"/>
              <a:gd name="connsiteX5" fmla="*/ 1445807 w 2746454"/>
              <a:gd name="connsiteY5" fmla="*/ 123824 h 1171575"/>
              <a:gd name="connsiteX6" fmla="*/ 693332 w 2746454"/>
              <a:gd name="connsiteY6" fmla="*/ 0 h 1171575"/>
              <a:gd name="connsiteX0" fmla="*/ 2309302 w 2746431"/>
              <a:gd name="connsiteY0" fmla="*/ 1171575 h 1171575"/>
              <a:gd name="connsiteX1" fmla="*/ 1968598 w 2746431"/>
              <a:gd name="connsiteY1" fmla="*/ 896302 h 1171575"/>
              <a:gd name="connsiteX2" fmla="*/ 50 w 2746431"/>
              <a:gd name="connsiteY2" fmla="*/ 640080 h 1171575"/>
              <a:gd name="connsiteX3" fmla="*/ 2745922 w 2746431"/>
              <a:gd name="connsiteY3" fmla="*/ 633412 h 1171575"/>
              <a:gd name="connsiteX4" fmla="*/ 454677 w 2746431"/>
              <a:gd name="connsiteY4" fmla="*/ 292417 h 1171575"/>
              <a:gd name="connsiteX5" fmla="*/ 1445760 w 2746431"/>
              <a:gd name="connsiteY5" fmla="*/ 123824 h 1171575"/>
              <a:gd name="connsiteX6" fmla="*/ 693285 w 2746431"/>
              <a:gd name="connsiteY6" fmla="*/ 0 h 1171575"/>
              <a:gd name="connsiteX0" fmla="*/ 2309252 w 2746381"/>
              <a:gd name="connsiteY0" fmla="*/ 1171575 h 1171575"/>
              <a:gd name="connsiteX1" fmla="*/ 1968548 w 2746381"/>
              <a:gd name="connsiteY1" fmla="*/ 896302 h 1171575"/>
              <a:gd name="connsiteX2" fmla="*/ 0 w 2746381"/>
              <a:gd name="connsiteY2" fmla="*/ 640080 h 1171575"/>
              <a:gd name="connsiteX3" fmla="*/ 2745872 w 2746381"/>
              <a:gd name="connsiteY3" fmla="*/ 633412 h 1171575"/>
              <a:gd name="connsiteX4" fmla="*/ 454627 w 2746381"/>
              <a:gd name="connsiteY4" fmla="*/ 292417 h 1171575"/>
              <a:gd name="connsiteX5" fmla="*/ 1445710 w 2746381"/>
              <a:gd name="connsiteY5" fmla="*/ 123824 h 1171575"/>
              <a:gd name="connsiteX6" fmla="*/ 693235 w 2746381"/>
              <a:gd name="connsiteY6" fmla="*/ 0 h 1171575"/>
              <a:gd name="connsiteX0" fmla="*/ 2309252 w 2746369"/>
              <a:gd name="connsiteY0" fmla="*/ 1171575 h 1171575"/>
              <a:gd name="connsiteX1" fmla="*/ 1968548 w 2746369"/>
              <a:gd name="connsiteY1" fmla="*/ 896302 h 1171575"/>
              <a:gd name="connsiteX2" fmla="*/ 0 w 2746369"/>
              <a:gd name="connsiteY2" fmla="*/ 640080 h 1171575"/>
              <a:gd name="connsiteX3" fmla="*/ 2745872 w 2746369"/>
              <a:gd name="connsiteY3" fmla="*/ 633412 h 1171575"/>
              <a:gd name="connsiteX4" fmla="*/ 454627 w 2746369"/>
              <a:gd name="connsiteY4" fmla="*/ 292417 h 1171575"/>
              <a:gd name="connsiteX5" fmla="*/ 1445710 w 2746369"/>
              <a:gd name="connsiteY5" fmla="*/ 123824 h 1171575"/>
              <a:gd name="connsiteX6" fmla="*/ 693235 w 2746369"/>
              <a:gd name="connsiteY6" fmla="*/ 0 h 1171575"/>
              <a:gd name="connsiteX0" fmla="*/ 2309252 w 2746369"/>
              <a:gd name="connsiteY0" fmla="*/ 1171575 h 1171575"/>
              <a:gd name="connsiteX1" fmla="*/ 1968548 w 2746369"/>
              <a:gd name="connsiteY1" fmla="*/ 896302 h 1171575"/>
              <a:gd name="connsiteX2" fmla="*/ 0 w 2746369"/>
              <a:gd name="connsiteY2" fmla="*/ 640080 h 1171575"/>
              <a:gd name="connsiteX3" fmla="*/ 2745872 w 2746369"/>
              <a:gd name="connsiteY3" fmla="*/ 633412 h 1171575"/>
              <a:gd name="connsiteX4" fmla="*/ 454627 w 2746369"/>
              <a:gd name="connsiteY4" fmla="*/ 292417 h 1171575"/>
              <a:gd name="connsiteX5" fmla="*/ 1641498 w 2746369"/>
              <a:gd name="connsiteY5" fmla="*/ 247649 h 1171575"/>
              <a:gd name="connsiteX6" fmla="*/ 693235 w 2746369"/>
              <a:gd name="connsiteY6" fmla="*/ 0 h 1171575"/>
              <a:gd name="connsiteX0" fmla="*/ 2309252 w 2746369"/>
              <a:gd name="connsiteY0" fmla="*/ 1171575 h 1171575"/>
              <a:gd name="connsiteX1" fmla="*/ 1968548 w 2746369"/>
              <a:gd name="connsiteY1" fmla="*/ 896302 h 1171575"/>
              <a:gd name="connsiteX2" fmla="*/ 0 w 2746369"/>
              <a:gd name="connsiteY2" fmla="*/ 640080 h 1171575"/>
              <a:gd name="connsiteX3" fmla="*/ 2745872 w 2746369"/>
              <a:gd name="connsiteY3" fmla="*/ 633412 h 1171575"/>
              <a:gd name="connsiteX4" fmla="*/ 380041 w 2746369"/>
              <a:gd name="connsiteY4" fmla="*/ 359092 h 1171575"/>
              <a:gd name="connsiteX5" fmla="*/ 1641498 w 2746369"/>
              <a:gd name="connsiteY5" fmla="*/ 247649 h 1171575"/>
              <a:gd name="connsiteX6" fmla="*/ 693235 w 2746369"/>
              <a:gd name="connsiteY6" fmla="*/ 0 h 1171575"/>
              <a:gd name="connsiteX0" fmla="*/ 2309252 w 2746369"/>
              <a:gd name="connsiteY0" fmla="*/ 1171575 h 1171575"/>
              <a:gd name="connsiteX1" fmla="*/ 1968548 w 2746369"/>
              <a:gd name="connsiteY1" fmla="*/ 896302 h 1171575"/>
              <a:gd name="connsiteX2" fmla="*/ 0 w 2746369"/>
              <a:gd name="connsiteY2" fmla="*/ 640080 h 1171575"/>
              <a:gd name="connsiteX3" fmla="*/ 2745872 w 2746369"/>
              <a:gd name="connsiteY3" fmla="*/ 633412 h 1171575"/>
              <a:gd name="connsiteX4" fmla="*/ 324102 w 2746369"/>
              <a:gd name="connsiteY4" fmla="*/ 416242 h 1171575"/>
              <a:gd name="connsiteX5" fmla="*/ 1641498 w 2746369"/>
              <a:gd name="connsiteY5" fmla="*/ 247649 h 1171575"/>
              <a:gd name="connsiteX6" fmla="*/ 693235 w 2746369"/>
              <a:gd name="connsiteY6" fmla="*/ 0 h 1171575"/>
              <a:gd name="connsiteX0" fmla="*/ 2309252 w 2746369"/>
              <a:gd name="connsiteY0" fmla="*/ 1171575 h 1171575"/>
              <a:gd name="connsiteX1" fmla="*/ 1968548 w 2746369"/>
              <a:gd name="connsiteY1" fmla="*/ 896302 h 1171575"/>
              <a:gd name="connsiteX2" fmla="*/ 0 w 2746369"/>
              <a:gd name="connsiteY2" fmla="*/ 640080 h 1171575"/>
              <a:gd name="connsiteX3" fmla="*/ 2745872 w 2746369"/>
              <a:gd name="connsiteY3" fmla="*/ 633412 h 1171575"/>
              <a:gd name="connsiteX4" fmla="*/ 324102 w 2746369"/>
              <a:gd name="connsiteY4" fmla="*/ 416242 h 1171575"/>
              <a:gd name="connsiteX5" fmla="*/ 1641498 w 2746369"/>
              <a:gd name="connsiteY5" fmla="*/ 247649 h 1171575"/>
              <a:gd name="connsiteX6" fmla="*/ 693235 w 2746369"/>
              <a:gd name="connsiteY6" fmla="*/ 0 h 1171575"/>
              <a:gd name="connsiteX0" fmla="*/ 2309252 w 2746369"/>
              <a:gd name="connsiteY0" fmla="*/ 1171575 h 1171575"/>
              <a:gd name="connsiteX1" fmla="*/ 1968548 w 2746369"/>
              <a:gd name="connsiteY1" fmla="*/ 896302 h 1171575"/>
              <a:gd name="connsiteX2" fmla="*/ 0 w 2746369"/>
              <a:gd name="connsiteY2" fmla="*/ 640080 h 1171575"/>
              <a:gd name="connsiteX3" fmla="*/ 2745872 w 2746369"/>
              <a:gd name="connsiteY3" fmla="*/ 633412 h 1171575"/>
              <a:gd name="connsiteX4" fmla="*/ 463951 w 2746369"/>
              <a:gd name="connsiteY4" fmla="*/ 311467 h 1171575"/>
              <a:gd name="connsiteX5" fmla="*/ 1641498 w 2746369"/>
              <a:gd name="connsiteY5" fmla="*/ 247649 h 1171575"/>
              <a:gd name="connsiteX6" fmla="*/ 693235 w 2746369"/>
              <a:gd name="connsiteY6" fmla="*/ 0 h 1171575"/>
              <a:gd name="connsiteX0" fmla="*/ 2309252 w 2746369"/>
              <a:gd name="connsiteY0" fmla="*/ 1171575 h 1171575"/>
              <a:gd name="connsiteX1" fmla="*/ 1968548 w 2746369"/>
              <a:gd name="connsiteY1" fmla="*/ 896302 h 1171575"/>
              <a:gd name="connsiteX2" fmla="*/ 0 w 2746369"/>
              <a:gd name="connsiteY2" fmla="*/ 640080 h 1171575"/>
              <a:gd name="connsiteX3" fmla="*/ 2745872 w 2746369"/>
              <a:gd name="connsiteY3" fmla="*/ 633412 h 1171575"/>
              <a:gd name="connsiteX4" fmla="*/ 463951 w 2746369"/>
              <a:gd name="connsiteY4" fmla="*/ 311467 h 1171575"/>
              <a:gd name="connsiteX5" fmla="*/ 1641498 w 2746369"/>
              <a:gd name="connsiteY5" fmla="*/ 247649 h 1171575"/>
              <a:gd name="connsiteX6" fmla="*/ 693235 w 2746369"/>
              <a:gd name="connsiteY6" fmla="*/ 0 h 1171575"/>
              <a:gd name="connsiteX0" fmla="*/ 2309252 w 2746369"/>
              <a:gd name="connsiteY0" fmla="*/ 1171575 h 1171575"/>
              <a:gd name="connsiteX1" fmla="*/ 1968548 w 2746369"/>
              <a:gd name="connsiteY1" fmla="*/ 896302 h 1171575"/>
              <a:gd name="connsiteX2" fmla="*/ 0 w 2746369"/>
              <a:gd name="connsiteY2" fmla="*/ 640080 h 1171575"/>
              <a:gd name="connsiteX3" fmla="*/ 2745872 w 2746369"/>
              <a:gd name="connsiteY3" fmla="*/ 633412 h 1171575"/>
              <a:gd name="connsiteX4" fmla="*/ 463951 w 2746369"/>
              <a:gd name="connsiteY4" fmla="*/ 311467 h 1171575"/>
              <a:gd name="connsiteX5" fmla="*/ 1641498 w 2746369"/>
              <a:gd name="connsiteY5" fmla="*/ 247649 h 1171575"/>
              <a:gd name="connsiteX6" fmla="*/ 693235 w 2746369"/>
              <a:gd name="connsiteY6" fmla="*/ 0 h 1171575"/>
              <a:gd name="connsiteX0" fmla="*/ 2309252 w 2746369"/>
              <a:gd name="connsiteY0" fmla="*/ 1171575 h 1171575"/>
              <a:gd name="connsiteX1" fmla="*/ 1968548 w 2746369"/>
              <a:gd name="connsiteY1" fmla="*/ 896302 h 1171575"/>
              <a:gd name="connsiteX2" fmla="*/ 0 w 2746369"/>
              <a:gd name="connsiteY2" fmla="*/ 640080 h 1171575"/>
              <a:gd name="connsiteX3" fmla="*/ 2745872 w 2746369"/>
              <a:gd name="connsiteY3" fmla="*/ 633412 h 1171575"/>
              <a:gd name="connsiteX4" fmla="*/ 463951 w 2746369"/>
              <a:gd name="connsiteY4" fmla="*/ 311467 h 1171575"/>
              <a:gd name="connsiteX5" fmla="*/ 1641498 w 2746369"/>
              <a:gd name="connsiteY5" fmla="*/ 247649 h 1171575"/>
              <a:gd name="connsiteX6" fmla="*/ 693235 w 2746369"/>
              <a:gd name="connsiteY6" fmla="*/ 0 h 1171575"/>
              <a:gd name="connsiteX0" fmla="*/ 2309252 w 2746369"/>
              <a:gd name="connsiteY0" fmla="*/ 1171575 h 1171575"/>
              <a:gd name="connsiteX1" fmla="*/ 1968548 w 2746369"/>
              <a:gd name="connsiteY1" fmla="*/ 896302 h 1171575"/>
              <a:gd name="connsiteX2" fmla="*/ 0 w 2746369"/>
              <a:gd name="connsiteY2" fmla="*/ 640080 h 1171575"/>
              <a:gd name="connsiteX3" fmla="*/ 2745872 w 2746369"/>
              <a:gd name="connsiteY3" fmla="*/ 633412 h 1171575"/>
              <a:gd name="connsiteX4" fmla="*/ 463951 w 2746369"/>
              <a:gd name="connsiteY4" fmla="*/ 311467 h 1171575"/>
              <a:gd name="connsiteX5" fmla="*/ 1641498 w 2746369"/>
              <a:gd name="connsiteY5" fmla="*/ 247649 h 1171575"/>
              <a:gd name="connsiteX6" fmla="*/ 693235 w 2746369"/>
              <a:gd name="connsiteY6" fmla="*/ 0 h 1171575"/>
              <a:gd name="connsiteX0" fmla="*/ 2309252 w 2746369"/>
              <a:gd name="connsiteY0" fmla="*/ 1171575 h 1171575"/>
              <a:gd name="connsiteX1" fmla="*/ 1968548 w 2746369"/>
              <a:gd name="connsiteY1" fmla="*/ 896302 h 1171575"/>
              <a:gd name="connsiteX2" fmla="*/ 0 w 2746369"/>
              <a:gd name="connsiteY2" fmla="*/ 640080 h 1171575"/>
              <a:gd name="connsiteX3" fmla="*/ 2745872 w 2746369"/>
              <a:gd name="connsiteY3" fmla="*/ 633412 h 1171575"/>
              <a:gd name="connsiteX4" fmla="*/ 463951 w 2746369"/>
              <a:gd name="connsiteY4" fmla="*/ 311467 h 1171575"/>
              <a:gd name="connsiteX5" fmla="*/ 1678791 w 2746369"/>
              <a:gd name="connsiteY5" fmla="*/ 285749 h 1171575"/>
              <a:gd name="connsiteX6" fmla="*/ 693235 w 2746369"/>
              <a:gd name="connsiteY6" fmla="*/ 0 h 1171575"/>
              <a:gd name="connsiteX0" fmla="*/ 2309252 w 2746369"/>
              <a:gd name="connsiteY0" fmla="*/ 1171575 h 1171575"/>
              <a:gd name="connsiteX1" fmla="*/ 1968548 w 2746369"/>
              <a:gd name="connsiteY1" fmla="*/ 896302 h 1171575"/>
              <a:gd name="connsiteX2" fmla="*/ 0 w 2746369"/>
              <a:gd name="connsiteY2" fmla="*/ 640080 h 1171575"/>
              <a:gd name="connsiteX3" fmla="*/ 2745872 w 2746369"/>
              <a:gd name="connsiteY3" fmla="*/ 633412 h 1171575"/>
              <a:gd name="connsiteX4" fmla="*/ 463951 w 2746369"/>
              <a:gd name="connsiteY4" fmla="*/ 311467 h 1171575"/>
              <a:gd name="connsiteX5" fmla="*/ 1678791 w 2746369"/>
              <a:gd name="connsiteY5" fmla="*/ 285749 h 1171575"/>
              <a:gd name="connsiteX6" fmla="*/ 693235 w 2746369"/>
              <a:gd name="connsiteY6" fmla="*/ 0 h 1171575"/>
              <a:gd name="connsiteX0" fmla="*/ 2523686 w 2746369"/>
              <a:gd name="connsiteY0" fmla="*/ 2362200 h 2362200"/>
              <a:gd name="connsiteX1" fmla="*/ 1968548 w 2746369"/>
              <a:gd name="connsiteY1" fmla="*/ 896302 h 2362200"/>
              <a:gd name="connsiteX2" fmla="*/ 0 w 2746369"/>
              <a:gd name="connsiteY2" fmla="*/ 640080 h 2362200"/>
              <a:gd name="connsiteX3" fmla="*/ 2745872 w 2746369"/>
              <a:gd name="connsiteY3" fmla="*/ 633412 h 2362200"/>
              <a:gd name="connsiteX4" fmla="*/ 463951 w 2746369"/>
              <a:gd name="connsiteY4" fmla="*/ 311467 h 2362200"/>
              <a:gd name="connsiteX5" fmla="*/ 1678791 w 2746369"/>
              <a:gd name="connsiteY5" fmla="*/ 285749 h 2362200"/>
              <a:gd name="connsiteX6" fmla="*/ 693235 w 2746369"/>
              <a:gd name="connsiteY6" fmla="*/ 0 h 2362200"/>
              <a:gd name="connsiteX0" fmla="*/ 2971201 w 2971201"/>
              <a:gd name="connsiteY0" fmla="*/ 2371725 h 2371725"/>
              <a:gd name="connsiteX1" fmla="*/ 1968548 w 2971201"/>
              <a:gd name="connsiteY1" fmla="*/ 896302 h 2371725"/>
              <a:gd name="connsiteX2" fmla="*/ 0 w 2971201"/>
              <a:gd name="connsiteY2" fmla="*/ 640080 h 2371725"/>
              <a:gd name="connsiteX3" fmla="*/ 2745872 w 2971201"/>
              <a:gd name="connsiteY3" fmla="*/ 633412 h 2371725"/>
              <a:gd name="connsiteX4" fmla="*/ 463951 w 2971201"/>
              <a:gd name="connsiteY4" fmla="*/ 311467 h 2371725"/>
              <a:gd name="connsiteX5" fmla="*/ 1678791 w 2971201"/>
              <a:gd name="connsiteY5" fmla="*/ 285749 h 2371725"/>
              <a:gd name="connsiteX6" fmla="*/ 693235 w 2971201"/>
              <a:gd name="connsiteY6" fmla="*/ 0 h 2371725"/>
              <a:gd name="connsiteX0" fmla="*/ 2971201 w 2971201"/>
              <a:gd name="connsiteY0" fmla="*/ 2371725 h 2371725"/>
              <a:gd name="connsiteX1" fmla="*/ 2145689 w 2971201"/>
              <a:gd name="connsiteY1" fmla="*/ 820102 h 2371725"/>
              <a:gd name="connsiteX2" fmla="*/ 0 w 2971201"/>
              <a:gd name="connsiteY2" fmla="*/ 640080 h 2371725"/>
              <a:gd name="connsiteX3" fmla="*/ 2745872 w 2971201"/>
              <a:gd name="connsiteY3" fmla="*/ 633412 h 2371725"/>
              <a:gd name="connsiteX4" fmla="*/ 463951 w 2971201"/>
              <a:gd name="connsiteY4" fmla="*/ 311467 h 2371725"/>
              <a:gd name="connsiteX5" fmla="*/ 1678791 w 2971201"/>
              <a:gd name="connsiteY5" fmla="*/ 285749 h 2371725"/>
              <a:gd name="connsiteX6" fmla="*/ 693235 w 2971201"/>
              <a:gd name="connsiteY6" fmla="*/ 0 h 2371725"/>
              <a:gd name="connsiteX0" fmla="*/ 1759181 w 2746369"/>
              <a:gd name="connsiteY0" fmla="*/ 2266950 h 2266950"/>
              <a:gd name="connsiteX1" fmla="*/ 2145689 w 2746369"/>
              <a:gd name="connsiteY1" fmla="*/ 820102 h 2266950"/>
              <a:gd name="connsiteX2" fmla="*/ 0 w 2746369"/>
              <a:gd name="connsiteY2" fmla="*/ 640080 h 2266950"/>
              <a:gd name="connsiteX3" fmla="*/ 2745872 w 2746369"/>
              <a:gd name="connsiteY3" fmla="*/ 633412 h 2266950"/>
              <a:gd name="connsiteX4" fmla="*/ 463951 w 2746369"/>
              <a:gd name="connsiteY4" fmla="*/ 311467 h 2266950"/>
              <a:gd name="connsiteX5" fmla="*/ 1678791 w 2746369"/>
              <a:gd name="connsiteY5" fmla="*/ 285749 h 2266950"/>
              <a:gd name="connsiteX6" fmla="*/ 693235 w 2746369"/>
              <a:gd name="connsiteY6" fmla="*/ 0 h 2266950"/>
              <a:gd name="connsiteX0" fmla="*/ 1759181 w 2746369"/>
              <a:gd name="connsiteY0" fmla="*/ 2266950 h 2266950"/>
              <a:gd name="connsiteX1" fmla="*/ 2145689 w 2746369"/>
              <a:gd name="connsiteY1" fmla="*/ 820102 h 2266950"/>
              <a:gd name="connsiteX2" fmla="*/ 0 w 2746369"/>
              <a:gd name="connsiteY2" fmla="*/ 640080 h 2266950"/>
              <a:gd name="connsiteX3" fmla="*/ 2745872 w 2746369"/>
              <a:gd name="connsiteY3" fmla="*/ 633412 h 2266950"/>
              <a:gd name="connsiteX4" fmla="*/ 463951 w 2746369"/>
              <a:gd name="connsiteY4" fmla="*/ 311467 h 2266950"/>
              <a:gd name="connsiteX5" fmla="*/ 1678791 w 2746369"/>
              <a:gd name="connsiteY5" fmla="*/ 285749 h 2266950"/>
              <a:gd name="connsiteX6" fmla="*/ 693235 w 2746369"/>
              <a:gd name="connsiteY6" fmla="*/ 0 h 2266950"/>
              <a:gd name="connsiteX0" fmla="*/ 1759181 w 2746369"/>
              <a:gd name="connsiteY0" fmla="*/ 2266950 h 2266950"/>
              <a:gd name="connsiteX1" fmla="*/ 2145689 w 2746369"/>
              <a:gd name="connsiteY1" fmla="*/ 820102 h 2266950"/>
              <a:gd name="connsiteX2" fmla="*/ 0 w 2746369"/>
              <a:gd name="connsiteY2" fmla="*/ 640080 h 2266950"/>
              <a:gd name="connsiteX3" fmla="*/ 2745872 w 2746369"/>
              <a:gd name="connsiteY3" fmla="*/ 633412 h 2266950"/>
              <a:gd name="connsiteX4" fmla="*/ 463951 w 2746369"/>
              <a:gd name="connsiteY4" fmla="*/ 311467 h 2266950"/>
              <a:gd name="connsiteX5" fmla="*/ 1678791 w 2746369"/>
              <a:gd name="connsiteY5" fmla="*/ 285749 h 2266950"/>
              <a:gd name="connsiteX6" fmla="*/ 693235 w 2746369"/>
              <a:gd name="connsiteY6" fmla="*/ 0 h 2266950"/>
              <a:gd name="connsiteX0" fmla="*/ 1759181 w 2206708"/>
              <a:gd name="connsiteY0" fmla="*/ 2266950 h 2266950"/>
              <a:gd name="connsiteX1" fmla="*/ 2145689 w 2206708"/>
              <a:gd name="connsiteY1" fmla="*/ 820102 h 2266950"/>
              <a:gd name="connsiteX2" fmla="*/ 0 w 2206708"/>
              <a:gd name="connsiteY2" fmla="*/ 640080 h 2266950"/>
              <a:gd name="connsiteX3" fmla="*/ 2195801 w 2206708"/>
              <a:gd name="connsiteY3" fmla="*/ 510243 h 2266950"/>
              <a:gd name="connsiteX4" fmla="*/ 463951 w 2206708"/>
              <a:gd name="connsiteY4" fmla="*/ 311467 h 2266950"/>
              <a:gd name="connsiteX5" fmla="*/ 1678791 w 2206708"/>
              <a:gd name="connsiteY5" fmla="*/ 285749 h 2266950"/>
              <a:gd name="connsiteX6" fmla="*/ 693235 w 2206708"/>
              <a:gd name="connsiteY6" fmla="*/ 0 h 2266950"/>
              <a:gd name="connsiteX0" fmla="*/ 1759181 w 2206708"/>
              <a:gd name="connsiteY0" fmla="*/ 2266950 h 2266950"/>
              <a:gd name="connsiteX1" fmla="*/ 2145689 w 2206708"/>
              <a:gd name="connsiteY1" fmla="*/ 820102 h 2266950"/>
              <a:gd name="connsiteX2" fmla="*/ 0 w 2206708"/>
              <a:gd name="connsiteY2" fmla="*/ 640080 h 2266950"/>
              <a:gd name="connsiteX3" fmla="*/ 2195801 w 2206708"/>
              <a:gd name="connsiteY3" fmla="*/ 510243 h 2266950"/>
              <a:gd name="connsiteX4" fmla="*/ 463951 w 2206708"/>
              <a:gd name="connsiteY4" fmla="*/ 311467 h 2266950"/>
              <a:gd name="connsiteX5" fmla="*/ 1632175 w 2206708"/>
              <a:gd name="connsiteY5" fmla="*/ 228902 h 2266950"/>
              <a:gd name="connsiteX6" fmla="*/ 693235 w 2206708"/>
              <a:gd name="connsiteY6" fmla="*/ 0 h 2266950"/>
              <a:gd name="connsiteX0" fmla="*/ 1759181 w 3312777"/>
              <a:gd name="connsiteY0" fmla="*/ 2266950 h 2266950"/>
              <a:gd name="connsiteX1" fmla="*/ 3283124 w 3312777"/>
              <a:gd name="connsiteY1" fmla="*/ 962221 h 2266950"/>
              <a:gd name="connsiteX2" fmla="*/ 0 w 3312777"/>
              <a:gd name="connsiteY2" fmla="*/ 640080 h 2266950"/>
              <a:gd name="connsiteX3" fmla="*/ 2195801 w 3312777"/>
              <a:gd name="connsiteY3" fmla="*/ 510243 h 2266950"/>
              <a:gd name="connsiteX4" fmla="*/ 463951 w 3312777"/>
              <a:gd name="connsiteY4" fmla="*/ 311467 h 2266950"/>
              <a:gd name="connsiteX5" fmla="*/ 1632175 w 3312777"/>
              <a:gd name="connsiteY5" fmla="*/ 228902 h 2266950"/>
              <a:gd name="connsiteX6" fmla="*/ 693235 w 3312777"/>
              <a:gd name="connsiteY6" fmla="*/ 0 h 2266950"/>
              <a:gd name="connsiteX0" fmla="*/ 1759181 w 3312777"/>
              <a:gd name="connsiteY0" fmla="*/ 2266950 h 2266950"/>
              <a:gd name="connsiteX1" fmla="*/ 3283124 w 3312777"/>
              <a:gd name="connsiteY1" fmla="*/ 962221 h 2266950"/>
              <a:gd name="connsiteX2" fmla="*/ 0 w 3312777"/>
              <a:gd name="connsiteY2" fmla="*/ 640080 h 2266950"/>
              <a:gd name="connsiteX3" fmla="*/ 2195801 w 3312777"/>
              <a:gd name="connsiteY3" fmla="*/ 510243 h 2266950"/>
              <a:gd name="connsiteX4" fmla="*/ 463951 w 3312777"/>
              <a:gd name="connsiteY4" fmla="*/ 311467 h 2266950"/>
              <a:gd name="connsiteX5" fmla="*/ 1632175 w 3312777"/>
              <a:gd name="connsiteY5" fmla="*/ 228902 h 2266950"/>
              <a:gd name="connsiteX6" fmla="*/ 693235 w 3312777"/>
              <a:gd name="connsiteY6" fmla="*/ 0 h 2266950"/>
              <a:gd name="connsiteX0" fmla="*/ 2299928 w 3322346"/>
              <a:gd name="connsiteY0" fmla="*/ 2323798 h 2323798"/>
              <a:gd name="connsiteX1" fmla="*/ 3283124 w 3322346"/>
              <a:gd name="connsiteY1" fmla="*/ 962221 h 2323798"/>
              <a:gd name="connsiteX2" fmla="*/ 0 w 3322346"/>
              <a:gd name="connsiteY2" fmla="*/ 640080 h 2323798"/>
              <a:gd name="connsiteX3" fmla="*/ 2195801 w 3322346"/>
              <a:gd name="connsiteY3" fmla="*/ 510243 h 2323798"/>
              <a:gd name="connsiteX4" fmla="*/ 463951 w 3322346"/>
              <a:gd name="connsiteY4" fmla="*/ 311467 h 2323798"/>
              <a:gd name="connsiteX5" fmla="*/ 1632175 w 3322346"/>
              <a:gd name="connsiteY5" fmla="*/ 228902 h 2323798"/>
              <a:gd name="connsiteX6" fmla="*/ 693235 w 3322346"/>
              <a:gd name="connsiteY6" fmla="*/ 0 h 2323798"/>
              <a:gd name="connsiteX0" fmla="*/ 2299928 w 3285446"/>
              <a:gd name="connsiteY0" fmla="*/ 2323798 h 2323798"/>
              <a:gd name="connsiteX1" fmla="*/ 3283124 w 3285446"/>
              <a:gd name="connsiteY1" fmla="*/ 962221 h 2323798"/>
              <a:gd name="connsiteX2" fmla="*/ 0 w 3285446"/>
              <a:gd name="connsiteY2" fmla="*/ 640080 h 2323798"/>
              <a:gd name="connsiteX3" fmla="*/ 2195801 w 3285446"/>
              <a:gd name="connsiteY3" fmla="*/ 510243 h 2323798"/>
              <a:gd name="connsiteX4" fmla="*/ 463951 w 3285446"/>
              <a:gd name="connsiteY4" fmla="*/ 311467 h 2323798"/>
              <a:gd name="connsiteX5" fmla="*/ 1632175 w 3285446"/>
              <a:gd name="connsiteY5" fmla="*/ 228902 h 2323798"/>
              <a:gd name="connsiteX6" fmla="*/ 693235 w 3285446"/>
              <a:gd name="connsiteY6" fmla="*/ 0 h 2323798"/>
              <a:gd name="connsiteX0" fmla="*/ 2299928 w 3285446"/>
              <a:gd name="connsiteY0" fmla="*/ 2323798 h 2323798"/>
              <a:gd name="connsiteX1" fmla="*/ 3283124 w 3285446"/>
              <a:gd name="connsiteY1" fmla="*/ 962221 h 2323798"/>
              <a:gd name="connsiteX2" fmla="*/ 0 w 3285446"/>
              <a:gd name="connsiteY2" fmla="*/ 640080 h 2323798"/>
              <a:gd name="connsiteX3" fmla="*/ 2195801 w 3285446"/>
              <a:gd name="connsiteY3" fmla="*/ 510243 h 2323798"/>
              <a:gd name="connsiteX4" fmla="*/ 463951 w 3285446"/>
              <a:gd name="connsiteY4" fmla="*/ 311467 h 2323798"/>
              <a:gd name="connsiteX5" fmla="*/ 1632175 w 3285446"/>
              <a:gd name="connsiteY5" fmla="*/ 228902 h 2323798"/>
              <a:gd name="connsiteX6" fmla="*/ 693235 w 3285446"/>
              <a:gd name="connsiteY6" fmla="*/ 0 h 2323798"/>
              <a:gd name="connsiteX0" fmla="*/ 2299928 w 2904169"/>
              <a:gd name="connsiteY0" fmla="*/ 2323798 h 2323798"/>
              <a:gd name="connsiteX1" fmla="*/ 2900872 w 2904169"/>
              <a:gd name="connsiteY1" fmla="*/ 1047492 h 2323798"/>
              <a:gd name="connsiteX2" fmla="*/ 0 w 2904169"/>
              <a:gd name="connsiteY2" fmla="*/ 640080 h 2323798"/>
              <a:gd name="connsiteX3" fmla="*/ 2195801 w 2904169"/>
              <a:gd name="connsiteY3" fmla="*/ 510243 h 2323798"/>
              <a:gd name="connsiteX4" fmla="*/ 463951 w 2904169"/>
              <a:gd name="connsiteY4" fmla="*/ 311467 h 2323798"/>
              <a:gd name="connsiteX5" fmla="*/ 1632175 w 2904169"/>
              <a:gd name="connsiteY5" fmla="*/ 228902 h 2323798"/>
              <a:gd name="connsiteX6" fmla="*/ 693235 w 2904169"/>
              <a:gd name="connsiteY6" fmla="*/ 0 h 2323798"/>
              <a:gd name="connsiteX0" fmla="*/ 2337221 w 2904310"/>
              <a:gd name="connsiteY0" fmla="*/ 2295374 h 2295374"/>
              <a:gd name="connsiteX1" fmla="*/ 2900872 w 2904310"/>
              <a:gd name="connsiteY1" fmla="*/ 1047492 h 2295374"/>
              <a:gd name="connsiteX2" fmla="*/ 0 w 2904310"/>
              <a:gd name="connsiteY2" fmla="*/ 640080 h 2295374"/>
              <a:gd name="connsiteX3" fmla="*/ 2195801 w 2904310"/>
              <a:gd name="connsiteY3" fmla="*/ 510243 h 2295374"/>
              <a:gd name="connsiteX4" fmla="*/ 463951 w 2904310"/>
              <a:gd name="connsiteY4" fmla="*/ 311467 h 2295374"/>
              <a:gd name="connsiteX5" fmla="*/ 1632175 w 2904310"/>
              <a:gd name="connsiteY5" fmla="*/ 228902 h 2295374"/>
              <a:gd name="connsiteX6" fmla="*/ 693235 w 2904310"/>
              <a:gd name="connsiteY6" fmla="*/ 0 h 2295374"/>
              <a:gd name="connsiteX0" fmla="*/ 2900872 w 2900937"/>
              <a:gd name="connsiteY0" fmla="*/ 1047492 h 1047492"/>
              <a:gd name="connsiteX1" fmla="*/ 0 w 2900937"/>
              <a:gd name="connsiteY1" fmla="*/ 640080 h 1047492"/>
              <a:gd name="connsiteX2" fmla="*/ 2195801 w 2900937"/>
              <a:gd name="connsiteY2" fmla="*/ 510243 h 1047492"/>
              <a:gd name="connsiteX3" fmla="*/ 463951 w 2900937"/>
              <a:gd name="connsiteY3" fmla="*/ 311467 h 1047492"/>
              <a:gd name="connsiteX4" fmla="*/ 1632175 w 2900937"/>
              <a:gd name="connsiteY4" fmla="*/ 228902 h 1047492"/>
              <a:gd name="connsiteX5" fmla="*/ 693235 w 2900937"/>
              <a:gd name="connsiteY5" fmla="*/ 0 h 1047492"/>
              <a:gd name="connsiteX0" fmla="*/ 3087337 w 3087398"/>
              <a:gd name="connsiteY0" fmla="*/ 1350679 h 1350679"/>
              <a:gd name="connsiteX1" fmla="*/ 0 w 3087398"/>
              <a:gd name="connsiteY1" fmla="*/ 640080 h 1350679"/>
              <a:gd name="connsiteX2" fmla="*/ 2195801 w 3087398"/>
              <a:gd name="connsiteY2" fmla="*/ 510243 h 1350679"/>
              <a:gd name="connsiteX3" fmla="*/ 463951 w 3087398"/>
              <a:gd name="connsiteY3" fmla="*/ 311467 h 1350679"/>
              <a:gd name="connsiteX4" fmla="*/ 1632175 w 3087398"/>
              <a:gd name="connsiteY4" fmla="*/ 228902 h 1350679"/>
              <a:gd name="connsiteX5" fmla="*/ 693235 w 3087398"/>
              <a:gd name="connsiteY5" fmla="*/ 0 h 1350679"/>
              <a:gd name="connsiteX0" fmla="*/ 3087337 w 3095643"/>
              <a:gd name="connsiteY0" fmla="*/ 1350679 h 1350679"/>
              <a:gd name="connsiteX1" fmla="*/ 0 w 3095643"/>
              <a:gd name="connsiteY1" fmla="*/ 640080 h 1350679"/>
              <a:gd name="connsiteX2" fmla="*/ 2195801 w 3095643"/>
              <a:gd name="connsiteY2" fmla="*/ 510243 h 1350679"/>
              <a:gd name="connsiteX3" fmla="*/ 463951 w 3095643"/>
              <a:gd name="connsiteY3" fmla="*/ 311467 h 1350679"/>
              <a:gd name="connsiteX4" fmla="*/ 1632175 w 3095643"/>
              <a:gd name="connsiteY4" fmla="*/ 228902 h 1350679"/>
              <a:gd name="connsiteX5" fmla="*/ 693235 w 3095643"/>
              <a:gd name="connsiteY5" fmla="*/ 0 h 1350679"/>
              <a:gd name="connsiteX0" fmla="*/ 3087337 w 3103748"/>
              <a:gd name="connsiteY0" fmla="*/ 1350679 h 1350679"/>
              <a:gd name="connsiteX1" fmla="*/ 0 w 3103748"/>
              <a:gd name="connsiteY1" fmla="*/ 640080 h 1350679"/>
              <a:gd name="connsiteX2" fmla="*/ 2195801 w 3103748"/>
              <a:gd name="connsiteY2" fmla="*/ 510243 h 1350679"/>
              <a:gd name="connsiteX3" fmla="*/ 463951 w 3103748"/>
              <a:gd name="connsiteY3" fmla="*/ 311467 h 1350679"/>
              <a:gd name="connsiteX4" fmla="*/ 1632175 w 3103748"/>
              <a:gd name="connsiteY4" fmla="*/ 228902 h 1350679"/>
              <a:gd name="connsiteX5" fmla="*/ 693235 w 3103748"/>
              <a:gd name="connsiteY5" fmla="*/ 0 h 1350679"/>
              <a:gd name="connsiteX0" fmla="*/ 3087337 w 3087337"/>
              <a:gd name="connsiteY0" fmla="*/ 1350679 h 1350679"/>
              <a:gd name="connsiteX1" fmla="*/ 2523894 w 3087337"/>
              <a:gd name="connsiteY1" fmla="*/ 743499 h 1350679"/>
              <a:gd name="connsiteX2" fmla="*/ 0 w 3087337"/>
              <a:gd name="connsiteY2" fmla="*/ 640080 h 1350679"/>
              <a:gd name="connsiteX3" fmla="*/ 2195801 w 3087337"/>
              <a:gd name="connsiteY3" fmla="*/ 510243 h 1350679"/>
              <a:gd name="connsiteX4" fmla="*/ 463951 w 3087337"/>
              <a:gd name="connsiteY4" fmla="*/ 311467 h 1350679"/>
              <a:gd name="connsiteX5" fmla="*/ 1632175 w 3087337"/>
              <a:gd name="connsiteY5" fmla="*/ 228902 h 1350679"/>
              <a:gd name="connsiteX6" fmla="*/ 693235 w 3087337"/>
              <a:gd name="connsiteY6" fmla="*/ 0 h 1350679"/>
              <a:gd name="connsiteX0" fmla="*/ 3087337 w 3087337"/>
              <a:gd name="connsiteY0" fmla="*/ 1350679 h 1350679"/>
              <a:gd name="connsiteX1" fmla="*/ 2523894 w 3087337"/>
              <a:gd name="connsiteY1" fmla="*/ 743499 h 1350679"/>
              <a:gd name="connsiteX2" fmla="*/ 0 w 3087337"/>
              <a:gd name="connsiteY2" fmla="*/ 640080 h 1350679"/>
              <a:gd name="connsiteX3" fmla="*/ 2195801 w 3087337"/>
              <a:gd name="connsiteY3" fmla="*/ 510243 h 1350679"/>
              <a:gd name="connsiteX4" fmla="*/ 463951 w 3087337"/>
              <a:gd name="connsiteY4" fmla="*/ 311467 h 1350679"/>
              <a:gd name="connsiteX5" fmla="*/ 1632175 w 3087337"/>
              <a:gd name="connsiteY5" fmla="*/ 228902 h 1350679"/>
              <a:gd name="connsiteX6" fmla="*/ 693235 w 3087337"/>
              <a:gd name="connsiteY6" fmla="*/ 0 h 1350679"/>
              <a:gd name="connsiteX0" fmla="*/ 3133953 w 3133953"/>
              <a:gd name="connsiteY0" fmla="*/ 1720188 h 1720188"/>
              <a:gd name="connsiteX1" fmla="*/ 2523894 w 3133953"/>
              <a:gd name="connsiteY1" fmla="*/ 743499 h 1720188"/>
              <a:gd name="connsiteX2" fmla="*/ 0 w 3133953"/>
              <a:gd name="connsiteY2" fmla="*/ 640080 h 1720188"/>
              <a:gd name="connsiteX3" fmla="*/ 2195801 w 3133953"/>
              <a:gd name="connsiteY3" fmla="*/ 510243 h 1720188"/>
              <a:gd name="connsiteX4" fmla="*/ 463951 w 3133953"/>
              <a:gd name="connsiteY4" fmla="*/ 311467 h 1720188"/>
              <a:gd name="connsiteX5" fmla="*/ 1632175 w 3133953"/>
              <a:gd name="connsiteY5" fmla="*/ 228902 h 1720188"/>
              <a:gd name="connsiteX6" fmla="*/ 693235 w 3133953"/>
              <a:gd name="connsiteY6" fmla="*/ 0 h 1720188"/>
              <a:gd name="connsiteX0" fmla="*/ 3133953 w 3133953"/>
              <a:gd name="connsiteY0" fmla="*/ 1720188 h 1720188"/>
              <a:gd name="connsiteX1" fmla="*/ 2421339 w 3133953"/>
              <a:gd name="connsiteY1" fmla="*/ 800346 h 1720188"/>
              <a:gd name="connsiteX2" fmla="*/ 0 w 3133953"/>
              <a:gd name="connsiteY2" fmla="*/ 640080 h 1720188"/>
              <a:gd name="connsiteX3" fmla="*/ 2195801 w 3133953"/>
              <a:gd name="connsiteY3" fmla="*/ 510243 h 1720188"/>
              <a:gd name="connsiteX4" fmla="*/ 463951 w 3133953"/>
              <a:gd name="connsiteY4" fmla="*/ 311467 h 1720188"/>
              <a:gd name="connsiteX5" fmla="*/ 1632175 w 3133953"/>
              <a:gd name="connsiteY5" fmla="*/ 228902 h 1720188"/>
              <a:gd name="connsiteX6" fmla="*/ 693235 w 3133953"/>
              <a:gd name="connsiteY6" fmla="*/ 0 h 172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953" h="1720188">
                <a:moveTo>
                  <a:pt x="3133953" y="1720188"/>
                </a:moveTo>
                <a:cubicBezTo>
                  <a:pt x="2890874" y="1492664"/>
                  <a:pt x="2935895" y="918779"/>
                  <a:pt x="2421339" y="800346"/>
                </a:cubicBezTo>
                <a:cubicBezTo>
                  <a:pt x="1906783" y="681913"/>
                  <a:pt x="45359" y="694747"/>
                  <a:pt x="0" y="640080"/>
                </a:cubicBezTo>
                <a:cubicBezTo>
                  <a:pt x="46212" y="495617"/>
                  <a:pt x="2238663" y="564218"/>
                  <a:pt x="2195801" y="510243"/>
                </a:cubicBezTo>
                <a:cubicBezTo>
                  <a:pt x="2230726" y="448330"/>
                  <a:pt x="531582" y="425768"/>
                  <a:pt x="463951" y="311467"/>
                </a:cubicBezTo>
                <a:cubicBezTo>
                  <a:pt x="526953" y="197961"/>
                  <a:pt x="1634363" y="328438"/>
                  <a:pt x="1632175" y="228902"/>
                </a:cubicBezTo>
                <a:cubicBezTo>
                  <a:pt x="1634570" y="138415"/>
                  <a:pt x="910722" y="42862"/>
                  <a:pt x="693235" y="0"/>
                </a:cubicBezTo>
              </a:path>
            </a:pathLst>
          </a:custGeom>
          <a:noFill/>
          <a:ln w="254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40" name="涙形 12"/>
          <p:cNvSpPr/>
          <p:nvPr/>
        </p:nvSpPr>
        <p:spPr>
          <a:xfrm rot="302062">
            <a:off x="6166428" y="5119578"/>
            <a:ext cx="3762332" cy="1201545"/>
          </a:xfrm>
          <a:custGeom>
            <a:avLst/>
            <a:gdLst>
              <a:gd name="connsiteX0" fmla="*/ 0 w 2052185"/>
              <a:gd name="connsiteY0" fmla="*/ 677605 h 1355210"/>
              <a:gd name="connsiteX1" fmla="*/ 1026093 w 2052185"/>
              <a:gd name="connsiteY1" fmla="*/ 0 h 1355210"/>
              <a:gd name="connsiteX2" fmla="*/ 2052185 w 2052185"/>
              <a:gd name="connsiteY2" fmla="*/ 0 h 1355210"/>
              <a:gd name="connsiteX3" fmla="*/ 2052185 w 2052185"/>
              <a:gd name="connsiteY3" fmla="*/ 677605 h 1355210"/>
              <a:gd name="connsiteX4" fmla="*/ 1026092 w 2052185"/>
              <a:gd name="connsiteY4" fmla="*/ 1355210 h 1355210"/>
              <a:gd name="connsiteX5" fmla="*/ -1 w 2052185"/>
              <a:gd name="connsiteY5" fmla="*/ 677605 h 1355210"/>
              <a:gd name="connsiteX6" fmla="*/ 0 w 2052185"/>
              <a:gd name="connsiteY6" fmla="*/ 677605 h 1355210"/>
              <a:gd name="connsiteX0" fmla="*/ 1 w 2052186"/>
              <a:gd name="connsiteY0" fmla="*/ 677605 h 1372306"/>
              <a:gd name="connsiteX1" fmla="*/ 1026094 w 2052186"/>
              <a:gd name="connsiteY1" fmla="*/ 0 h 1372306"/>
              <a:gd name="connsiteX2" fmla="*/ 2052186 w 2052186"/>
              <a:gd name="connsiteY2" fmla="*/ 0 h 1372306"/>
              <a:gd name="connsiteX3" fmla="*/ 2001736 w 2052186"/>
              <a:gd name="connsiteY3" fmla="*/ 1097309 h 1372306"/>
              <a:gd name="connsiteX4" fmla="*/ 1026093 w 2052186"/>
              <a:gd name="connsiteY4" fmla="*/ 1355210 h 1372306"/>
              <a:gd name="connsiteX5" fmla="*/ 0 w 2052186"/>
              <a:gd name="connsiteY5" fmla="*/ 677605 h 1372306"/>
              <a:gd name="connsiteX6" fmla="*/ 1 w 2052186"/>
              <a:gd name="connsiteY6" fmla="*/ 677605 h 1372306"/>
              <a:gd name="connsiteX0" fmla="*/ 1 w 2052186"/>
              <a:gd name="connsiteY0" fmla="*/ 677605 h 1355210"/>
              <a:gd name="connsiteX1" fmla="*/ 1026094 w 2052186"/>
              <a:gd name="connsiteY1" fmla="*/ 0 h 1355210"/>
              <a:gd name="connsiteX2" fmla="*/ 2052186 w 2052186"/>
              <a:gd name="connsiteY2" fmla="*/ 0 h 1355210"/>
              <a:gd name="connsiteX3" fmla="*/ 2001736 w 2052186"/>
              <a:gd name="connsiteY3" fmla="*/ 1097309 h 1355210"/>
              <a:gd name="connsiteX4" fmla="*/ 1026093 w 2052186"/>
              <a:gd name="connsiteY4" fmla="*/ 1355210 h 1355210"/>
              <a:gd name="connsiteX5" fmla="*/ 0 w 2052186"/>
              <a:gd name="connsiteY5" fmla="*/ 677605 h 1355210"/>
              <a:gd name="connsiteX6" fmla="*/ 1 w 2052186"/>
              <a:gd name="connsiteY6" fmla="*/ 677605 h 1355210"/>
              <a:gd name="connsiteX0" fmla="*/ 1 w 2052186"/>
              <a:gd name="connsiteY0" fmla="*/ 677605 h 1355210"/>
              <a:gd name="connsiteX1" fmla="*/ 1026094 w 2052186"/>
              <a:gd name="connsiteY1" fmla="*/ 0 h 1355210"/>
              <a:gd name="connsiteX2" fmla="*/ 2052186 w 2052186"/>
              <a:gd name="connsiteY2" fmla="*/ 0 h 1355210"/>
              <a:gd name="connsiteX3" fmla="*/ 1985267 w 2052186"/>
              <a:gd name="connsiteY3" fmla="*/ 1127445 h 1355210"/>
              <a:gd name="connsiteX4" fmla="*/ 1026093 w 2052186"/>
              <a:gd name="connsiteY4" fmla="*/ 1355210 h 1355210"/>
              <a:gd name="connsiteX5" fmla="*/ 0 w 2052186"/>
              <a:gd name="connsiteY5" fmla="*/ 677605 h 1355210"/>
              <a:gd name="connsiteX6" fmla="*/ 1 w 2052186"/>
              <a:gd name="connsiteY6" fmla="*/ 677605 h 1355210"/>
              <a:gd name="connsiteX0" fmla="*/ 65669 w 2117854"/>
              <a:gd name="connsiteY0" fmla="*/ 677605 h 1354150"/>
              <a:gd name="connsiteX1" fmla="*/ 1091762 w 2117854"/>
              <a:gd name="connsiteY1" fmla="*/ 0 h 1354150"/>
              <a:gd name="connsiteX2" fmla="*/ 2117854 w 2117854"/>
              <a:gd name="connsiteY2" fmla="*/ 0 h 1354150"/>
              <a:gd name="connsiteX3" fmla="*/ 2050935 w 2117854"/>
              <a:gd name="connsiteY3" fmla="*/ 1127445 h 1354150"/>
              <a:gd name="connsiteX4" fmla="*/ 359500 w 2117854"/>
              <a:gd name="connsiteY4" fmla="*/ 1354150 h 1354150"/>
              <a:gd name="connsiteX5" fmla="*/ 65668 w 2117854"/>
              <a:gd name="connsiteY5" fmla="*/ 677605 h 1354150"/>
              <a:gd name="connsiteX6" fmla="*/ 65669 w 2117854"/>
              <a:gd name="connsiteY6" fmla="*/ 677605 h 1354150"/>
              <a:gd name="connsiteX0" fmla="*/ 462499 w 2117854"/>
              <a:gd name="connsiteY0" fmla="*/ 195553 h 1453450"/>
              <a:gd name="connsiteX1" fmla="*/ 1091762 w 2117854"/>
              <a:gd name="connsiteY1" fmla="*/ 99300 h 1453450"/>
              <a:gd name="connsiteX2" fmla="*/ 2117854 w 2117854"/>
              <a:gd name="connsiteY2" fmla="*/ 99300 h 1453450"/>
              <a:gd name="connsiteX3" fmla="*/ 2050935 w 2117854"/>
              <a:gd name="connsiteY3" fmla="*/ 1226745 h 1453450"/>
              <a:gd name="connsiteX4" fmla="*/ 359500 w 2117854"/>
              <a:gd name="connsiteY4" fmla="*/ 1453450 h 1453450"/>
              <a:gd name="connsiteX5" fmla="*/ 65668 w 2117854"/>
              <a:gd name="connsiteY5" fmla="*/ 776905 h 1453450"/>
              <a:gd name="connsiteX6" fmla="*/ 462499 w 2117854"/>
              <a:gd name="connsiteY6" fmla="*/ 195553 h 1453450"/>
              <a:gd name="connsiteX0" fmla="*/ 65668 w 2117854"/>
              <a:gd name="connsiteY0" fmla="*/ 677605 h 1354150"/>
              <a:gd name="connsiteX1" fmla="*/ 1091762 w 2117854"/>
              <a:gd name="connsiteY1" fmla="*/ 0 h 1354150"/>
              <a:gd name="connsiteX2" fmla="*/ 2117854 w 2117854"/>
              <a:gd name="connsiteY2" fmla="*/ 0 h 1354150"/>
              <a:gd name="connsiteX3" fmla="*/ 2050935 w 2117854"/>
              <a:gd name="connsiteY3" fmla="*/ 1127445 h 1354150"/>
              <a:gd name="connsiteX4" fmla="*/ 359500 w 2117854"/>
              <a:gd name="connsiteY4" fmla="*/ 1354150 h 1354150"/>
              <a:gd name="connsiteX5" fmla="*/ 65668 w 2117854"/>
              <a:gd name="connsiteY5" fmla="*/ 677605 h 1354150"/>
              <a:gd name="connsiteX0" fmla="*/ 65668 w 2117854"/>
              <a:gd name="connsiteY0" fmla="*/ 1145071 h 1821616"/>
              <a:gd name="connsiteX1" fmla="*/ 1684398 w 2117854"/>
              <a:gd name="connsiteY1" fmla="*/ 0 h 1821616"/>
              <a:gd name="connsiteX2" fmla="*/ 2117854 w 2117854"/>
              <a:gd name="connsiteY2" fmla="*/ 467466 h 1821616"/>
              <a:gd name="connsiteX3" fmla="*/ 2050935 w 2117854"/>
              <a:gd name="connsiteY3" fmla="*/ 1594911 h 1821616"/>
              <a:gd name="connsiteX4" fmla="*/ 359500 w 2117854"/>
              <a:gd name="connsiteY4" fmla="*/ 1821616 h 1821616"/>
              <a:gd name="connsiteX5" fmla="*/ 65668 w 2117854"/>
              <a:gd name="connsiteY5" fmla="*/ 1145071 h 1821616"/>
              <a:gd name="connsiteX0" fmla="*/ 65668 w 2117854"/>
              <a:gd name="connsiteY0" fmla="*/ 941570 h 1618115"/>
              <a:gd name="connsiteX1" fmla="*/ 1855315 w 2117854"/>
              <a:gd name="connsiteY1" fmla="*/ 0 h 1618115"/>
              <a:gd name="connsiteX2" fmla="*/ 2117854 w 2117854"/>
              <a:gd name="connsiteY2" fmla="*/ 263965 h 1618115"/>
              <a:gd name="connsiteX3" fmla="*/ 2050935 w 2117854"/>
              <a:gd name="connsiteY3" fmla="*/ 1391410 h 1618115"/>
              <a:gd name="connsiteX4" fmla="*/ 359500 w 2117854"/>
              <a:gd name="connsiteY4" fmla="*/ 1618115 h 1618115"/>
              <a:gd name="connsiteX5" fmla="*/ 65668 w 2117854"/>
              <a:gd name="connsiteY5" fmla="*/ 941570 h 1618115"/>
              <a:gd name="connsiteX0" fmla="*/ 65668 w 2350632"/>
              <a:gd name="connsiteY0" fmla="*/ 941570 h 1618115"/>
              <a:gd name="connsiteX1" fmla="*/ 1855315 w 2350632"/>
              <a:gd name="connsiteY1" fmla="*/ 0 h 1618115"/>
              <a:gd name="connsiteX2" fmla="*/ 2350632 w 2350632"/>
              <a:gd name="connsiteY2" fmla="*/ 549439 h 1618115"/>
              <a:gd name="connsiteX3" fmla="*/ 2050935 w 2350632"/>
              <a:gd name="connsiteY3" fmla="*/ 1391410 h 1618115"/>
              <a:gd name="connsiteX4" fmla="*/ 359500 w 2350632"/>
              <a:gd name="connsiteY4" fmla="*/ 1618115 h 1618115"/>
              <a:gd name="connsiteX5" fmla="*/ 65668 w 2350632"/>
              <a:gd name="connsiteY5" fmla="*/ 941570 h 1618115"/>
              <a:gd name="connsiteX0" fmla="*/ 65668 w 2536992"/>
              <a:gd name="connsiteY0" fmla="*/ 941570 h 1618115"/>
              <a:gd name="connsiteX1" fmla="*/ 1855315 w 2536992"/>
              <a:gd name="connsiteY1" fmla="*/ 0 h 1618115"/>
              <a:gd name="connsiteX2" fmla="*/ 2350632 w 2536992"/>
              <a:gd name="connsiteY2" fmla="*/ 549439 h 1618115"/>
              <a:gd name="connsiteX3" fmla="*/ 2536992 w 2536992"/>
              <a:gd name="connsiteY3" fmla="*/ 1326737 h 1618115"/>
              <a:gd name="connsiteX4" fmla="*/ 359500 w 2536992"/>
              <a:gd name="connsiteY4" fmla="*/ 1618115 h 1618115"/>
              <a:gd name="connsiteX5" fmla="*/ 65668 w 2536992"/>
              <a:gd name="connsiteY5" fmla="*/ 941570 h 1618115"/>
              <a:gd name="connsiteX0" fmla="*/ 65668 w 2441309"/>
              <a:gd name="connsiteY0" fmla="*/ 941570 h 1618115"/>
              <a:gd name="connsiteX1" fmla="*/ 1855315 w 2441309"/>
              <a:gd name="connsiteY1" fmla="*/ 0 h 1618115"/>
              <a:gd name="connsiteX2" fmla="*/ 2350632 w 2441309"/>
              <a:gd name="connsiteY2" fmla="*/ 549439 h 1618115"/>
              <a:gd name="connsiteX3" fmla="*/ 2441309 w 2441309"/>
              <a:gd name="connsiteY3" fmla="*/ 1357022 h 1618115"/>
              <a:gd name="connsiteX4" fmla="*/ 359500 w 2441309"/>
              <a:gd name="connsiteY4" fmla="*/ 1618115 h 1618115"/>
              <a:gd name="connsiteX5" fmla="*/ 65668 w 2441309"/>
              <a:gd name="connsiteY5" fmla="*/ 941570 h 1618115"/>
              <a:gd name="connsiteX0" fmla="*/ 413114 w 2289609"/>
              <a:gd name="connsiteY0" fmla="*/ 777392 h 1618115"/>
              <a:gd name="connsiteX1" fmla="*/ 1703615 w 2289609"/>
              <a:gd name="connsiteY1" fmla="*/ 0 h 1618115"/>
              <a:gd name="connsiteX2" fmla="*/ 2198932 w 2289609"/>
              <a:gd name="connsiteY2" fmla="*/ 549439 h 1618115"/>
              <a:gd name="connsiteX3" fmla="*/ 2289609 w 2289609"/>
              <a:gd name="connsiteY3" fmla="*/ 1357022 h 1618115"/>
              <a:gd name="connsiteX4" fmla="*/ 207800 w 2289609"/>
              <a:gd name="connsiteY4" fmla="*/ 1618115 h 1618115"/>
              <a:gd name="connsiteX5" fmla="*/ 413114 w 2289609"/>
              <a:gd name="connsiteY5" fmla="*/ 777392 h 1618115"/>
              <a:gd name="connsiteX0" fmla="*/ 413114 w 2289609"/>
              <a:gd name="connsiteY0" fmla="*/ 777392 h 1618115"/>
              <a:gd name="connsiteX1" fmla="*/ 1703615 w 2289609"/>
              <a:gd name="connsiteY1" fmla="*/ 0 h 1618115"/>
              <a:gd name="connsiteX2" fmla="*/ 2198932 w 2289609"/>
              <a:gd name="connsiteY2" fmla="*/ 549439 h 1618115"/>
              <a:gd name="connsiteX3" fmla="*/ 2289609 w 2289609"/>
              <a:gd name="connsiteY3" fmla="*/ 1357022 h 1618115"/>
              <a:gd name="connsiteX4" fmla="*/ 207800 w 2289609"/>
              <a:gd name="connsiteY4" fmla="*/ 1618115 h 1618115"/>
              <a:gd name="connsiteX5" fmla="*/ 413114 w 2289609"/>
              <a:gd name="connsiteY5" fmla="*/ 777392 h 1618115"/>
              <a:gd name="connsiteX0" fmla="*/ 413114 w 2289609"/>
              <a:gd name="connsiteY0" fmla="*/ 777392 h 1618115"/>
              <a:gd name="connsiteX1" fmla="*/ 1703615 w 2289609"/>
              <a:gd name="connsiteY1" fmla="*/ 0 h 1618115"/>
              <a:gd name="connsiteX2" fmla="*/ 2198932 w 2289609"/>
              <a:gd name="connsiteY2" fmla="*/ 549439 h 1618115"/>
              <a:gd name="connsiteX3" fmla="*/ 2289609 w 2289609"/>
              <a:gd name="connsiteY3" fmla="*/ 1357022 h 1618115"/>
              <a:gd name="connsiteX4" fmla="*/ 207800 w 2289609"/>
              <a:gd name="connsiteY4" fmla="*/ 1618115 h 1618115"/>
              <a:gd name="connsiteX5" fmla="*/ 413114 w 2289609"/>
              <a:gd name="connsiteY5" fmla="*/ 777392 h 1618115"/>
              <a:gd name="connsiteX0" fmla="*/ 454959 w 2331454"/>
              <a:gd name="connsiteY0" fmla="*/ 777392 h 1618115"/>
              <a:gd name="connsiteX1" fmla="*/ 1745460 w 2331454"/>
              <a:gd name="connsiteY1" fmla="*/ 0 h 1618115"/>
              <a:gd name="connsiteX2" fmla="*/ 2240777 w 2331454"/>
              <a:gd name="connsiteY2" fmla="*/ 549439 h 1618115"/>
              <a:gd name="connsiteX3" fmla="*/ 2331454 w 2331454"/>
              <a:gd name="connsiteY3" fmla="*/ 1357022 h 1618115"/>
              <a:gd name="connsiteX4" fmla="*/ 249645 w 2331454"/>
              <a:gd name="connsiteY4" fmla="*/ 1618115 h 1618115"/>
              <a:gd name="connsiteX5" fmla="*/ 454959 w 2331454"/>
              <a:gd name="connsiteY5" fmla="*/ 777392 h 1618115"/>
              <a:gd name="connsiteX0" fmla="*/ 454959 w 2331454"/>
              <a:gd name="connsiteY0" fmla="*/ 777392 h 1618115"/>
              <a:gd name="connsiteX1" fmla="*/ 1745460 w 2331454"/>
              <a:gd name="connsiteY1" fmla="*/ 0 h 1618115"/>
              <a:gd name="connsiteX2" fmla="*/ 2240777 w 2331454"/>
              <a:gd name="connsiteY2" fmla="*/ 549439 h 1618115"/>
              <a:gd name="connsiteX3" fmla="*/ 2331454 w 2331454"/>
              <a:gd name="connsiteY3" fmla="*/ 1357022 h 1618115"/>
              <a:gd name="connsiteX4" fmla="*/ 249645 w 2331454"/>
              <a:gd name="connsiteY4" fmla="*/ 1618115 h 1618115"/>
              <a:gd name="connsiteX5" fmla="*/ 454959 w 2331454"/>
              <a:gd name="connsiteY5" fmla="*/ 777392 h 1618115"/>
              <a:gd name="connsiteX0" fmla="*/ 454959 w 2331454"/>
              <a:gd name="connsiteY0" fmla="*/ 777392 h 1618115"/>
              <a:gd name="connsiteX1" fmla="*/ 1745460 w 2331454"/>
              <a:gd name="connsiteY1" fmla="*/ 0 h 1618115"/>
              <a:gd name="connsiteX2" fmla="*/ 2240777 w 2331454"/>
              <a:gd name="connsiteY2" fmla="*/ 549439 h 1618115"/>
              <a:gd name="connsiteX3" fmla="*/ 2331454 w 2331454"/>
              <a:gd name="connsiteY3" fmla="*/ 1357022 h 1618115"/>
              <a:gd name="connsiteX4" fmla="*/ 249645 w 2331454"/>
              <a:gd name="connsiteY4" fmla="*/ 1618115 h 1618115"/>
              <a:gd name="connsiteX5" fmla="*/ 454959 w 2331454"/>
              <a:gd name="connsiteY5" fmla="*/ 777392 h 1618115"/>
              <a:gd name="connsiteX0" fmla="*/ 454959 w 2331454"/>
              <a:gd name="connsiteY0" fmla="*/ 777392 h 1618115"/>
              <a:gd name="connsiteX1" fmla="*/ 1745460 w 2331454"/>
              <a:gd name="connsiteY1" fmla="*/ 0 h 1618115"/>
              <a:gd name="connsiteX2" fmla="*/ 2240777 w 2331454"/>
              <a:gd name="connsiteY2" fmla="*/ 549439 h 1618115"/>
              <a:gd name="connsiteX3" fmla="*/ 2331454 w 2331454"/>
              <a:gd name="connsiteY3" fmla="*/ 1357022 h 1618115"/>
              <a:gd name="connsiteX4" fmla="*/ 249645 w 2331454"/>
              <a:gd name="connsiteY4" fmla="*/ 1618115 h 1618115"/>
              <a:gd name="connsiteX5" fmla="*/ 454959 w 2331454"/>
              <a:gd name="connsiteY5" fmla="*/ 777392 h 1618115"/>
              <a:gd name="connsiteX0" fmla="*/ 454959 w 2331454"/>
              <a:gd name="connsiteY0" fmla="*/ 777392 h 1618115"/>
              <a:gd name="connsiteX1" fmla="*/ 1745460 w 2331454"/>
              <a:gd name="connsiteY1" fmla="*/ 0 h 1618115"/>
              <a:gd name="connsiteX2" fmla="*/ 2240777 w 2331454"/>
              <a:gd name="connsiteY2" fmla="*/ 549439 h 1618115"/>
              <a:gd name="connsiteX3" fmla="*/ 2331454 w 2331454"/>
              <a:gd name="connsiteY3" fmla="*/ 1357022 h 1618115"/>
              <a:gd name="connsiteX4" fmla="*/ 249645 w 2331454"/>
              <a:gd name="connsiteY4" fmla="*/ 1618115 h 1618115"/>
              <a:gd name="connsiteX5" fmla="*/ 454959 w 2331454"/>
              <a:gd name="connsiteY5" fmla="*/ 777392 h 1618115"/>
              <a:gd name="connsiteX0" fmla="*/ 454959 w 2331454"/>
              <a:gd name="connsiteY0" fmla="*/ 777392 h 1618115"/>
              <a:gd name="connsiteX1" fmla="*/ 1745460 w 2331454"/>
              <a:gd name="connsiteY1" fmla="*/ 0 h 1618115"/>
              <a:gd name="connsiteX2" fmla="*/ 2269823 w 2331454"/>
              <a:gd name="connsiteY2" fmla="*/ 382963 h 1618115"/>
              <a:gd name="connsiteX3" fmla="*/ 2331454 w 2331454"/>
              <a:gd name="connsiteY3" fmla="*/ 1357022 h 1618115"/>
              <a:gd name="connsiteX4" fmla="*/ 249645 w 2331454"/>
              <a:gd name="connsiteY4" fmla="*/ 1618115 h 1618115"/>
              <a:gd name="connsiteX5" fmla="*/ 454959 w 2331454"/>
              <a:gd name="connsiteY5" fmla="*/ 777392 h 1618115"/>
              <a:gd name="connsiteX0" fmla="*/ 710811 w 2587306"/>
              <a:gd name="connsiteY0" fmla="*/ 777392 h 1634973"/>
              <a:gd name="connsiteX1" fmla="*/ 2001312 w 2587306"/>
              <a:gd name="connsiteY1" fmla="*/ 0 h 1634973"/>
              <a:gd name="connsiteX2" fmla="*/ 2525675 w 2587306"/>
              <a:gd name="connsiteY2" fmla="*/ 382963 h 1634973"/>
              <a:gd name="connsiteX3" fmla="*/ 2587306 w 2587306"/>
              <a:gd name="connsiteY3" fmla="*/ 1357022 h 1634973"/>
              <a:gd name="connsiteX4" fmla="*/ 190074 w 2587306"/>
              <a:gd name="connsiteY4" fmla="*/ 1634973 h 1634973"/>
              <a:gd name="connsiteX5" fmla="*/ 710811 w 2587306"/>
              <a:gd name="connsiteY5" fmla="*/ 777392 h 1634973"/>
              <a:gd name="connsiteX0" fmla="*/ 710811 w 2587306"/>
              <a:gd name="connsiteY0" fmla="*/ 777392 h 1634973"/>
              <a:gd name="connsiteX1" fmla="*/ 2001312 w 2587306"/>
              <a:gd name="connsiteY1" fmla="*/ 0 h 1634973"/>
              <a:gd name="connsiteX2" fmla="*/ 2525675 w 2587306"/>
              <a:gd name="connsiteY2" fmla="*/ 382963 h 1634973"/>
              <a:gd name="connsiteX3" fmla="*/ 2587306 w 2587306"/>
              <a:gd name="connsiteY3" fmla="*/ 1357022 h 1634973"/>
              <a:gd name="connsiteX4" fmla="*/ 190074 w 2587306"/>
              <a:gd name="connsiteY4" fmla="*/ 1634973 h 1634973"/>
              <a:gd name="connsiteX5" fmla="*/ 710811 w 2587306"/>
              <a:gd name="connsiteY5" fmla="*/ 777392 h 1634973"/>
              <a:gd name="connsiteX0" fmla="*/ 710811 w 2679786"/>
              <a:gd name="connsiteY0" fmla="*/ 777392 h 1634973"/>
              <a:gd name="connsiteX1" fmla="*/ 2001312 w 2679786"/>
              <a:gd name="connsiteY1" fmla="*/ 0 h 1634973"/>
              <a:gd name="connsiteX2" fmla="*/ 2525675 w 2679786"/>
              <a:gd name="connsiteY2" fmla="*/ 382963 h 1634973"/>
              <a:gd name="connsiteX3" fmla="*/ 2679786 w 2679786"/>
              <a:gd name="connsiteY3" fmla="*/ 1414442 h 1634973"/>
              <a:gd name="connsiteX4" fmla="*/ 190074 w 2679786"/>
              <a:gd name="connsiteY4" fmla="*/ 1634973 h 1634973"/>
              <a:gd name="connsiteX5" fmla="*/ 710811 w 2679786"/>
              <a:gd name="connsiteY5" fmla="*/ 777392 h 1634973"/>
              <a:gd name="connsiteX0" fmla="*/ 710811 w 2679786"/>
              <a:gd name="connsiteY0" fmla="*/ 777392 h 1634973"/>
              <a:gd name="connsiteX1" fmla="*/ 2001312 w 2679786"/>
              <a:gd name="connsiteY1" fmla="*/ 0 h 1634973"/>
              <a:gd name="connsiteX2" fmla="*/ 2525675 w 2679786"/>
              <a:gd name="connsiteY2" fmla="*/ 382963 h 1634973"/>
              <a:gd name="connsiteX3" fmla="*/ 2679786 w 2679786"/>
              <a:gd name="connsiteY3" fmla="*/ 1414442 h 1634973"/>
              <a:gd name="connsiteX4" fmla="*/ 190074 w 2679786"/>
              <a:gd name="connsiteY4" fmla="*/ 1634973 h 1634973"/>
              <a:gd name="connsiteX5" fmla="*/ 710811 w 2679786"/>
              <a:gd name="connsiteY5" fmla="*/ 777392 h 1634973"/>
              <a:gd name="connsiteX0" fmla="*/ 520737 w 2489712"/>
              <a:gd name="connsiteY0" fmla="*/ 777392 h 1634973"/>
              <a:gd name="connsiteX1" fmla="*/ 1811238 w 2489712"/>
              <a:gd name="connsiteY1" fmla="*/ 0 h 1634973"/>
              <a:gd name="connsiteX2" fmla="*/ 2335601 w 2489712"/>
              <a:gd name="connsiteY2" fmla="*/ 382963 h 1634973"/>
              <a:gd name="connsiteX3" fmla="*/ 2489712 w 2489712"/>
              <a:gd name="connsiteY3" fmla="*/ 1414442 h 1634973"/>
              <a:gd name="connsiteX4" fmla="*/ 0 w 2489712"/>
              <a:gd name="connsiteY4" fmla="*/ 1634973 h 1634973"/>
              <a:gd name="connsiteX5" fmla="*/ 520737 w 2489712"/>
              <a:gd name="connsiteY5" fmla="*/ 777392 h 1634973"/>
              <a:gd name="connsiteX0" fmla="*/ 915888 w 2489712"/>
              <a:gd name="connsiteY0" fmla="*/ 797221 h 1634973"/>
              <a:gd name="connsiteX1" fmla="*/ 1811238 w 2489712"/>
              <a:gd name="connsiteY1" fmla="*/ 0 h 1634973"/>
              <a:gd name="connsiteX2" fmla="*/ 2335601 w 2489712"/>
              <a:gd name="connsiteY2" fmla="*/ 382963 h 1634973"/>
              <a:gd name="connsiteX3" fmla="*/ 2489712 w 2489712"/>
              <a:gd name="connsiteY3" fmla="*/ 1414442 h 1634973"/>
              <a:gd name="connsiteX4" fmla="*/ 0 w 2489712"/>
              <a:gd name="connsiteY4" fmla="*/ 1634973 h 1634973"/>
              <a:gd name="connsiteX5" fmla="*/ 915888 w 2489712"/>
              <a:gd name="connsiteY5" fmla="*/ 797221 h 1634973"/>
              <a:gd name="connsiteX0" fmla="*/ 971062 w 2489712"/>
              <a:gd name="connsiteY0" fmla="*/ 803287 h 1634973"/>
              <a:gd name="connsiteX1" fmla="*/ 1811238 w 2489712"/>
              <a:gd name="connsiteY1" fmla="*/ 0 h 1634973"/>
              <a:gd name="connsiteX2" fmla="*/ 2335601 w 2489712"/>
              <a:gd name="connsiteY2" fmla="*/ 382963 h 1634973"/>
              <a:gd name="connsiteX3" fmla="*/ 2489712 w 2489712"/>
              <a:gd name="connsiteY3" fmla="*/ 1414442 h 1634973"/>
              <a:gd name="connsiteX4" fmla="*/ 0 w 2489712"/>
              <a:gd name="connsiteY4" fmla="*/ 1634973 h 1634973"/>
              <a:gd name="connsiteX5" fmla="*/ 971062 w 2489712"/>
              <a:gd name="connsiteY5" fmla="*/ 803287 h 1634973"/>
              <a:gd name="connsiteX0" fmla="*/ 971062 w 2489712"/>
              <a:gd name="connsiteY0" fmla="*/ 803287 h 1634973"/>
              <a:gd name="connsiteX1" fmla="*/ 1811238 w 2489712"/>
              <a:gd name="connsiteY1" fmla="*/ 0 h 1634973"/>
              <a:gd name="connsiteX2" fmla="*/ 2335601 w 2489712"/>
              <a:gd name="connsiteY2" fmla="*/ 382963 h 1634973"/>
              <a:gd name="connsiteX3" fmla="*/ 2489712 w 2489712"/>
              <a:gd name="connsiteY3" fmla="*/ 1414442 h 1634973"/>
              <a:gd name="connsiteX4" fmla="*/ 0 w 2489712"/>
              <a:gd name="connsiteY4" fmla="*/ 1634973 h 1634973"/>
              <a:gd name="connsiteX5" fmla="*/ 971062 w 2489712"/>
              <a:gd name="connsiteY5" fmla="*/ 803287 h 1634973"/>
              <a:gd name="connsiteX0" fmla="*/ 971062 w 2489712"/>
              <a:gd name="connsiteY0" fmla="*/ 803287 h 1634973"/>
              <a:gd name="connsiteX1" fmla="*/ 1811238 w 2489712"/>
              <a:gd name="connsiteY1" fmla="*/ 0 h 1634973"/>
              <a:gd name="connsiteX2" fmla="*/ 2335601 w 2489712"/>
              <a:gd name="connsiteY2" fmla="*/ 382963 h 1634973"/>
              <a:gd name="connsiteX3" fmla="*/ 2489712 w 2489712"/>
              <a:gd name="connsiteY3" fmla="*/ 1414442 h 1634973"/>
              <a:gd name="connsiteX4" fmla="*/ 0 w 2489712"/>
              <a:gd name="connsiteY4" fmla="*/ 1634973 h 1634973"/>
              <a:gd name="connsiteX5" fmla="*/ 971062 w 2489712"/>
              <a:gd name="connsiteY5" fmla="*/ 803287 h 1634973"/>
              <a:gd name="connsiteX0" fmla="*/ 971062 w 2489712"/>
              <a:gd name="connsiteY0" fmla="*/ 803287 h 1634973"/>
              <a:gd name="connsiteX1" fmla="*/ 1811238 w 2489712"/>
              <a:gd name="connsiteY1" fmla="*/ 0 h 1634973"/>
              <a:gd name="connsiteX2" fmla="*/ 2335601 w 2489712"/>
              <a:gd name="connsiteY2" fmla="*/ 382963 h 1634973"/>
              <a:gd name="connsiteX3" fmla="*/ 2489712 w 2489712"/>
              <a:gd name="connsiteY3" fmla="*/ 1414442 h 1634973"/>
              <a:gd name="connsiteX4" fmla="*/ 0 w 2489712"/>
              <a:gd name="connsiteY4" fmla="*/ 1634973 h 1634973"/>
              <a:gd name="connsiteX5" fmla="*/ 971062 w 2489712"/>
              <a:gd name="connsiteY5" fmla="*/ 803287 h 1634973"/>
              <a:gd name="connsiteX0" fmla="*/ 1233893 w 2489712"/>
              <a:gd name="connsiteY0" fmla="*/ 561576 h 1634973"/>
              <a:gd name="connsiteX1" fmla="*/ 1811238 w 2489712"/>
              <a:gd name="connsiteY1" fmla="*/ 0 h 1634973"/>
              <a:gd name="connsiteX2" fmla="*/ 2335601 w 2489712"/>
              <a:gd name="connsiteY2" fmla="*/ 382963 h 1634973"/>
              <a:gd name="connsiteX3" fmla="*/ 2489712 w 2489712"/>
              <a:gd name="connsiteY3" fmla="*/ 1414442 h 1634973"/>
              <a:gd name="connsiteX4" fmla="*/ 0 w 2489712"/>
              <a:gd name="connsiteY4" fmla="*/ 1634973 h 1634973"/>
              <a:gd name="connsiteX5" fmla="*/ 1233893 w 2489712"/>
              <a:gd name="connsiteY5" fmla="*/ 561576 h 1634973"/>
              <a:gd name="connsiteX0" fmla="*/ 1233893 w 2489712"/>
              <a:gd name="connsiteY0" fmla="*/ 561576 h 1634973"/>
              <a:gd name="connsiteX1" fmla="*/ 1811238 w 2489712"/>
              <a:gd name="connsiteY1" fmla="*/ 0 h 1634973"/>
              <a:gd name="connsiteX2" fmla="*/ 2335601 w 2489712"/>
              <a:gd name="connsiteY2" fmla="*/ 382963 h 1634973"/>
              <a:gd name="connsiteX3" fmla="*/ 2489712 w 2489712"/>
              <a:gd name="connsiteY3" fmla="*/ 1414442 h 1634973"/>
              <a:gd name="connsiteX4" fmla="*/ 0 w 2489712"/>
              <a:gd name="connsiteY4" fmla="*/ 1634973 h 1634973"/>
              <a:gd name="connsiteX5" fmla="*/ 1233893 w 2489712"/>
              <a:gd name="connsiteY5" fmla="*/ 561576 h 1634973"/>
              <a:gd name="connsiteX0" fmla="*/ 1233893 w 2489712"/>
              <a:gd name="connsiteY0" fmla="*/ 414204 h 1487601"/>
              <a:gd name="connsiteX1" fmla="*/ 1999067 w 2489712"/>
              <a:gd name="connsiteY1" fmla="*/ 0 h 1487601"/>
              <a:gd name="connsiteX2" fmla="*/ 2335601 w 2489712"/>
              <a:gd name="connsiteY2" fmla="*/ 235591 h 1487601"/>
              <a:gd name="connsiteX3" fmla="*/ 2489712 w 2489712"/>
              <a:gd name="connsiteY3" fmla="*/ 1267070 h 1487601"/>
              <a:gd name="connsiteX4" fmla="*/ 0 w 2489712"/>
              <a:gd name="connsiteY4" fmla="*/ 1487601 h 1487601"/>
              <a:gd name="connsiteX5" fmla="*/ 1233893 w 2489712"/>
              <a:gd name="connsiteY5" fmla="*/ 414204 h 1487601"/>
              <a:gd name="connsiteX0" fmla="*/ 1233893 w 2489712"/>
              <a:gd name="connsiteY0" fmla="*/ 414204 h 1487601"/>
              <a:gd name="connsiteX1" fmla="*/ 1999067 w 2489712"/>
              <a:gd name="connsiteY1" fmla="*/ 0 h 1487601"/>
              <a:gd name="connsiteX2" fmla="*/ 2335601 w 2489712"/>
              <a:gd name="connsiteY2" fmla="*/ 235591 h 1487601"/>
              <a:gd name="connsiteX3" fmla="*/ 2489712 w 2489712"/>
              <a:gd name="connsiteY3" fmla="*/ 1267070 h 1487601"/>
              <a:gd name="connsiteX4" fmla="*/ 0 w 2489712"/>
              <a:gd name="connsiteY4" fmla="*/ 1487601 h 1487601"/>
              <a:gd name="connsiteX5" fmla="*/ 1233893 w 2489712"/>
              <a:gd name="connsiteY5" fmla="*/ 414204 h 1487601"/>
              <a:gd name="connsiteX0" fmla="*/ 1233893 w 2489712"/>
              <a:gd name="connsiteY0" fmla="*/ 410383 h 1483780"/>
              <a:gd name="connsiteX1" fmla="*/ 1955692 w 2489712"/>
              <a:gd name="connsiteY1" fmla="*/ 0 h 1483780"/>
              <a:gd name="connsiteX2" fmla="*/ 2335601 w 2489712"/>
              <a:gd name="connsiteY2" fmla="*/ 231770 h 1483780"/>
              <a:gd name="connsiteX3" fmla="*/ 2489712 w 2489712"/>
              <a:gd name="connsiteY3" fmla="*/ 1263249 h 1483780"/>
              <a:gd name="connsiteX4" fmla="*/ 0 w 2489712"/>
              <a:gd name="connsiteY4" fmla="*/ 1483780 h 1483780"/>
              <a:gd name="connsiteX5" fmla="*/ 1233893 w 2489712"/>
              <a:gd name="connsiteY5" fmla="*/ 410383 h 1483780"/>
              <a:gd name="connsiteX0" fmla="*/ 1233893 w 2489712"/>
              <a:gd name="connsiteY0" fmla="*/ 410383 h 1483780"/>
              <a:gd name="connsiteX1" fmla="*/ 1955692 w 2489712"/>
              <a:gd name="connsiteY1" fmla="*/ 0 h 1483780"/>
              <a:gd name="connsiteX2" fmla="*/ 2335601 w 2489712"/>
              <a:gd name="connsiteY2" fmla="*/ 231770 h 1483780"/>
              <a:gd name="connsiteX3" fmla="*/ 2489712 w 2489712"/>
              <a:gd name="connsiteY3" fmla="*/ 1263249 h 1483780"/>
              <a:gd name="connsiteX4" fmla="*/ 0 w 2489712"/>
              <a:gd name="connsiteY4" fmla="*/ 1483780 h 1483780"/>
              <a:gd name="connsiteX5" fmla="*/ 1233893 w 2489712"/>
              <a:gd name="connsiteY5" fmla="*/ 410383 h 1483780"/>
              <a:gd name="connsiteX0" fmla="*/ 1233893 w 2489712"/>
              <a:gd name="connsiteY0" fmla="*/ 437967 h 1511364"/>
              <a:gd name="connsiteX1" fmla="*/ 1955692 w 2489712"/>
              <a:gd name="connsiteY1" fmla="*/ 27584 h 1511364"/>
              <a:gd name="connsiteX2" fmla="*/ 2213147 w 2489712"/>
              <a:gd name="connsiteY2" fmla="*/ 52899 h 1511364"/>
              <a:gd name="connsiteX3" fmla="*/ 2335601 w 2489712"/>
              <a:gd name="connsiteY3" fmla="*/ 259354 h 1511364"/>
              <a:gd name="connsiteX4" fmla="*/ 2489712 w 2489712"/>
              <a:gd name="connsiteY4" fmla="*/ 1290833 h 1511364"/>
              <a:gd name="connsiteX5" fmla="*/ 0 w 2489712"/>
              <a:gd name="connsiteY5" fmla="*/ 1511364 h 1511364"/>
              <a:gd name="connsiteX6" fmla="*/ 1233893 w 2489712"/>
              <a:gd name="connsiteY6" fmla="*/ 437967 h 1511364"/>
              <a:gd name="connsiteX0" fmla="*/ 1233893 w 2489712"/>
              <a:gd name="connsiteY0" fmla="*/ 410383 h 1483780"/>
              <a:gd name="connsiteX1" fmla="*/ 1955692 w 2489712"/>
              <a:gd name="connsiteY1" fmla="*/ 0 h 1483780"/>
              <a:gd name="connsiteX2" fmla="*/ 2213147 w 2489712"/>
              <a:gd name="connsiteY2" fmla="*/ 25315 h 1483780"/>
              <a:gd name="connsiteX3" fmla="*/ 2335601 w 2489712"/>
              <a:gd name="connsiteY3" fmla="*/ 231770 h 1483780"/>
              <a:gd name="connsiteX4" fmla="*/ 2489712 w 2489712"/>
              <a:gd name="connsiteY4" fmla="*/ 1263249 h 1483780"/>
              <a:gd name="connsiteX5" fmla="*/ 0 w 2489712"/>
              <a:gd name="connsiteY5" fmla="*/ 1483780 h 1483780"/>
              <a:gd name="connsiteX6" fmla="*/ 1233893 w 2489712"/>
              <a:gd name="connsiteY6" fmla="*/ 410383 h 1483780"/>
              <a:gd name="connsiteX0" fmla="*/ 1233893 w 2489712"/>
              <a:gd name="connsiteY0" fmla="*/ 470784 h 1544181"/>
              <a:gd name="connsiteX1" fmla="*/ 1955692 w 2489712"/>
              <a:gd name="connsiteY1" fmla="*/ 60401 h 1544181"/>
              <a:gd name="connsiteX2" fmla="*/ 2184042 w 2489712"/>
              <a:gd name="connsiteY2" fmla="*/ 8598 h 1544181"/>
              <a:gd name="connsiteX3" fmla="*/ 2335601 w 2489712"/>
              <a:gd name="connsiteY3" fmla="*/ 292171 h 1544181"/>
              <a:gd name="connsiteX4" fmla="*/ 2489712 w 2489712"/>
              <a:gd name="connsiteY4" fmla="*/ 1323650 h 1544181"/>
              <a:gd name="connsiteX5" fmla="*/ 0 w 2489712"/>
              <a:gd name="connsiteY5" fmla="*/ 1544181 h 1544181"/>
              <a:gd name="connsiteX6" fmla="*/ 1233893 w 2489712"/>
              <a:gd name="connsiteY6" fmla="*/ 470784 h 1544181"/>
              <a:gd name="connsiteX0" fmla="*/ 1233893 w 3793044"/>
              <a:gd name="connsiteY0" fmla="*/ 470784 h 1544181"/>
              <a:gd name="connsiteX1" fmla="*/ 1955692 w 3793044"/>
              <a:gd name="connsiteY1" fmla="*/ 60401 h 1544181"/>
              <a:gd name="connsiteX2" fmla="*/ 2184042 w 3793044"/>
              <a:gd name="connsiteY2" fmla="*/ 8598 h 1544181"/>
              <a:gd name="connsiteX3" fmla="*/ 2335601 w 3793044"/>
              <a:gd name="connsiteY3" fmla="*/ 292171 h 1544181"/>
              <a:gd name="connsiteX4" fmla="*/ 3793044 w 3793044"/>
              <a:gd name="connsiteY4" fmla="*/ 1212023 h 1544181"/>
              <a:gd name="connsiteX5" fmla="*/ 0 w 3793044"/>
              <a:gd name="connsiteY5" fmla="*/ 1544181 h 1544181"/>
              <a:gd name="connsiteX6" fmla="*/ 1233893 w 3793044"/>
              <a:gd name="connsiteY6" fmla="*/ 470784 h 1544181"/>
              <a:gd name="connsiteX0" fmla="*/ 1233893 w 3793044"/>
              <a:gd name="connsiteY0" fmla="*/ 470784 h 1544181"/>
              <a:gd name="connsiteX1" fmla="*/ 1955692 w 3793044"/>
              <a:gd name="connsiteY1" fmla="*/ 60401 h 1544181"/>
              <a:gd name="connsiteX2" fmla="*/ 2184042 w 3793044"/>
              <a:gd name="connsiteY2" fmla="*/ 8598 h 1544181"/>
              <a:gd name="connsiteX3" fmla="*/ 2627787 w 3793044"/>
              <a:gd name="connsiteY3" fmla="*/ 244121 h 1544181"/>
              <a:gd name="connsiteX4" fmla="*/ 3793044 w 3793044"/>
              <a:gd name="connsiteY4" fmla="*/ 1212023 h 1544181"/>
              <a:gd name="connsiteX5" fmla="*/ 0 w 3793044"/>
              <a:gd name="connsiteY5" fmla="*/ 1544181 h 1544181"/>
              <a:gd name="connsiteX6" fmla="*/ 1233893 w 3793044"/>
              <a:gd name="connsiteY6" fmla="*/ 470784 h 1544181"/>
              <a:gd name="connsiteX0" fmla="*/ 1233893 w 3793044"/>
              <a:gd name="connsiteY0" fmla="*/ 470784 h 1544181"/>
              <a:gd name="connsiteX1" fmla="*/ 1955692 w 3793044"/>
              <a:gd name="connsiteY1" fmla="*/ 60401 h 1544181"/>
              <a:gd name="connsiteX2" fmla="*/ 2184042 w 3793044"/>
              <a:gd name="connsiteY2" fmla="*/ 8598 h 1544181"/>
              <a:gd name="connsiteX3" fmla="*/ 2627787 w 3793044"/>
              <a:gd name="connsiteY3" fmla="*/ 244121 h 1544181"/>
              <a:gd name="connsiteX4" fmla="*/ 3793044 w 3793044"/>
              <a:gd name="connsiteY4" fmla="*/ 1212023 h 1544181"/>
              <a:gd name="connsiteX5" fmla="*/ 0 w 3793044"/>
              <a:gd name="connsiteY5" fmla="*/ 1544181 h 1544181"/>
              <a:gd name="connsiteX6" fmla="*/ 1233893 w 3793044"/>
              <a:gd name="connsiteY6" fmla="*/ 470784 h 1544181"/>
              <a:gd name="connsiteX0" fmla="*/ 1233893 w 3793044"/>
              <a:gd name="connsiteY0" fmla="*/ 470784 h 1544181"/>
              <a:gd name="connsiteX1" fmla="*/ 1955692 w 3793044"/>
              <a:gd name="connsiteY1" fmla="*/ 60401 h 1544181"/>
              <a:gd name="connsiteX2" fmla="*/ 2184042 w 3793044"/>
              <a:gd name="connsiteY2" fmla="*/ 8598 h 1544181"/>
              <a:gd name="connsiteX3" fmla="*/ 2616921 w 3793044"/>
              <a:gd name="connsiteY3" fmla="*/ 120774 h 1544181"/>
              <a:gd name="connsiteX4" fmla="*/ 3793044 w 3793044"/>
              <a:gd name="connsiteY4" fmla="*/ 1212023 h 1544181"/>
              <a:gd name="connsiteX5" fmla="*/ 0 w 3793044"/>
              <a:gd name="connsiteY5" fmla="*/ 1544181 h 1544181"/>
              <a:gd name="connsiteX6" fmla="*/ 1233893 w 3793044"/>
              <a:gd name="connsiteY6" fmla="*/ 470784 h 1544181"/>
              <a:gd name="connsiteX0" fmla="*/ 1233893 w 3793044"/>
              <a:gd name="connsiteY0" fmla="*/ 470784 h 1544181"/>
              <a:gd name="connsiteX1" fmla="*/ 1955692 w 3793044"/>
              <a:gd name="connsiteY1" fmla="*/ 60401 h 1544181"/>
              <a:gd name="connsiteX2" fmla="*/ 2184042 w 3793044"/>
              <a:gd name="connsiteY2" fmla="*/ 8598 h 1544181"/>
              <a:gd name="connsiteX3" fmla="*/ 2616921 w 3793044"/>
              <a:gd name="connsiteY3" fmla="*/ 120774 h 1544181"/>
              <a:gd name="connsiteX4" fmla="*/ 3793044 w 3793044"/>
              <a:gd name="connsiteY4" fmla="*/ 1212023 h 1544181"/>
              <a:gd name="connsiteX5" fmla="*/ 0 w 3793044"/>
              <a:gd name="connsiteY5" fmla="*/ 1544181 h 1544181"/>
              <a:gd name="connsiteX6" fmla="*/ 1233893 w 3793044"/>
              <a:gd name="connsiteY6" fmla="*/ 470784 h 1544181"/>
              <a:gd name="connsiteX0" fmla="*/ 1233893 w 3793044"/>
              <a:gd name="connsiteY0" fmla="*/ 470784 h 1544181"/>
              <a:gd name="connsiteX1" fmla="*/ 1955692 w 3793044"/>
              <a:gd name="connsiteY1" fmla="*/ 60401 h 1544181"/>
              <a:gd name="connsiteX2" fmla="*/ 2184042 w 3793044"/>
              <a:gd name="connsiteY2" fmla="*/ 8598 h 1544181"/>
              <a:gd name="connsiteX3" fmla="*/ 2616921 w 3793044"/>
              <a:gd name="connsiteY3" fmla="*/ 120774 h 1544181"/>
              <a:gd name="connsiteX4" fmla="*/ 3793044 w 3793044"/>
              <a:gd name="connsiteY4" fmla="*/ 1212023 h 1544181"/>
              <a:gd name="connsiteX5" fmla="*/ 0 w 3793044"/>
              <a:gd name="connsiteY5" fmla="*/ 1544181 h 1544181"/>
              <a:gd name="connsiteX6" fmla="*/ 1233893 w 3793044"/>
              <a:gd name="connsiteY6" fmla="*/ 470784 h 1544181"/>
              <a:gd name="connsiteX0" fmla="*/ 1233893 w 3902662"/>
              <a:gd name="connsiteY0" fmla="*/ 470784 h 1544181"/>
              <a:gd name="connsiteX1" fmla="*/ 1955692 w 3902662"/>
              <a:gd name="connsiteY1" fmla="*/ 60401 h 1544181"/>
              <a:gd name="connsiteX2" fmla="*/ 2184042 w 3902662"/>
              <a:gd name="connsiteY2" fmla="*/ 8598 h 1544181"/>
              <a:gd name="connsiteX3" fmla="*/ 2616921 w 3902662"/>
              <a:gd name="connsiteY3" fmla="*/ 120774 h 1544181"/>
              <a:gd name="connsiteX4" fmla="*/ 2907069 w 3902662"/>
              <a:gd name="connsiteY4" fmla="*/ 183951 h 1544181"/>
              <a:gd name="connsiteX5" fmla="*/ 3793044 w 3902662"/>
              <a:gd name="connsiteY5" fmla="*/ 1212023 h 1544181"/>
              <a:gd name="connsiteX6" fmla="*/ 0 w 3902662"/>
              <a:gd name="connsiteY6" fmla="*/ 1544181 h 1544181"/>
              <a:gd name="connsiteX7" fmla="*/ 1233893 w 3902662"/>
              <a:gd name="connsiteY7" fmla="*/ 470784 h 1544181"/>
              <a:gd name="connsiteX0" fmla="*/ 1233893 w 3902662"/>
              <a:gd name="connsiteY0" fmla="*/ 470784 h 1544181"/>
              <a:gd name="connsiteX1" fmla="*/ 1955692 w 3902662"/>
              <a:gd name="connsiteY1" fmla="*/ 60401 h 1544181"/>
              <a:gd name="connsiteX2" fmla="*/ 2184042 w 3902662"/>
              <a:gd name="connsiteY2" fmla="*/ 8598 h 1544181"/>
              <a:gd name="connsiteX3" fmla="*/ 2616921 w 3902662"/>
              <a:gd name="connsiteY3" fmla="*/ 120774 h 1544181"/>
              <a:gd name="connsiteX4" fmla="*/ 2907069 w 3902662"/>
              <a:gd name="connsiteY4" fmla="*/ 183951 h 1544181"/>
              <a:gd name="connsiteX5" fmla="*/ 3793044 w 3902662"/>
              <a:gd name="connsiteY5" fmla="*/ 1212023 h 1544181"/>
              <a:gd name="connsiteX6" fmla="*/ 0 w 3902662"/>
              <a:gd name="connsiteY6" fmla="*/ 1544181 h 1544181"/>
              <a:gd name="connsiteX7" fmla="*/ 1233893 w 3902662"/>
              <a:gd name="connsiteY7" fmla="*/ 470784 h 1544181"/>
              <a:gd name="connsiteX0" fmla="*/ 1233893 w 3931787"/>
              <a:gd name="connsiteY0" fmla="*/ 470784 h 1544181"/>
              <a:gd name="connsiteX1" fmla="*/ 1955692 w 3931787"/>
              <a:gd name="connsiteY1" fmla="*/ 60401 h 1544181"/>
              <a:gd name="connsiteX2" fmla="*/ 2184042 w 3931787"/>
              <a:gd name="connsiteY2" fmla="*/ 8598 h 1544181"/>
              <a:gd name="connsiteX3" fmla="*/ 2616921 w 3931787"/>
              <a:gd name="connsiteY3" fmla="*/ 120774 h 1544181"/>
              <a:gd name="connsiteX4" fmla="*/ 2907069 w 3931787"/>
              <a:gd name="connsiteY4" fmla="*/ 183951 h 1544181"/>
              <a:gd name="connsiteX5" fmla="*/ 3005754 w 3931787"/>
              <a:gd name="connsiteY5" fmla="*/ 254940 h 1544181"/>
              <a:gd name="connsiteX6" fmla="*/ 3793044 w 3931787"/>
              <a:gd name="connsiteY6" fmla="*/ 1212023 h 1544181"/>
              <a:gd name="connsiteX7" fmla="*/ 0 w 3931787"/>
              <a:gd name="connsiteY7" fmla="*/ 1544181 h 1544181"/>
              <a:gd name="connsiteX8" fmla="*/ 1233893 w 3931787"/>
              <a:gd name="connsiteY8" fmla="*/ 470784 h 1544181"/>
              <a:gd name="connsiteX0" fmla="*/ 1233893 w 3931787"/>
              <a:gd name="connsiteY0" fmla="*/ 470784 h 1544181"/>
              <a:gd name="connsiteX1" fmla="*/ 1955692 w 3931787"/>
              <a:gd name="connsiteY1" fmla="*/ 60401 h 1544181"/>
              <a:gd name="connsiteX2" fmla="*/ 2184042 w 3931787"/>
              <a:gd name="connsiteY2" fmla="*/ 8598 h 1544181"/>
              <a:gd name="connsiteX3" fmla="*/ 2616921 w 3931787"/>
              <a:gd name="connsiteY3" fmla="*/ 120774 h 1544181"/>
              <a:gd name="connsiteX4" fmla="*/ 2907069 w 3931787"/>
              <a:gd name="connsiteY4" fmla="*/ 183951 h 1544181"/>
              <a:gd name="connsiteX5" fmla="*/ 3005754 w 3931787"/>
              <a:gd name="connsiteY5" fmla="*/ 254940 h 1544181"/>
              <a:gd name="connsiteX6" fmla="*/ 3793044 w 3931787"/>
              <a:gd name="connsiteY6" fmla="*/ 1212023 h 1544181"/>
              <a:gd name="connsiteX7" fmla="*/ 0 w 3931787"/>
              <a:gd name="connsiteY7" fmla="*/ 1544181 h 1544181"/>
              <a:gd name="connsiteX8" fmla="*/ 1233893 w 3931787"/>
              <a:gd name="connsiteY8" fmla="*/ 470784 h 1544181"/>
              <a:gd name="connsiteX0" fmla="*/ 1233893 w 3931787"/>
              <a:gd name="connsiteY0" fmla="*/ 470784 h 1544181"/>
              <a:gd name="connsiteX1" fmla="*/ 1955692 w 3931787"/>
              <a:gd name="connsiteY1" fmla="*/ 60401 h 1544181"/>
              <a:gd name="connsiteX2" fmla="*/ 2184042 w 3931787"/>
              <a:gd name="connsiteY2" fmla="*/ 8598 h 1544181"/>
              <a:gd name="connsiteX3" fmla="*/ 2616921 w 3931787"/>
              <a:gd name="connsiteY3" fmla="*/ 120774 h 1544181"/>
              <a:gd name="connsiteX4" fmla="*/ 2907069 w 3931787"/>
              <a:gd name="connsiteY4" fmla="*/ 183951 h 1544181"/>
              <a:gd name="connsiteX5" fmla="*/ 3005754 w 3931787"/>
              <a:gd name="connsiteY5" fmla="*/ 254940 h 1544181"/>
              <a:gd name="connsiteX6" fmla="*/ 3793044 w 3931787"/>
              <a:gd name="connsiteY6" fmla="*/ 1212023 h 1544181"/>
              <a:gd name="connsiteX7" fmla="*/ 0 w 3931787"/>
              <a:gd name="connsiteY7" fmla="*/ 1544181 h 1544181"/>
              <a:gd name="connsiteX8" fmla="*/ 1233893 w 3931787"/>
              <a:gd name="connsiteY8" fmla="*/ 470784 h 1544181"/>
              <a:gd name="connsiteX0" fmla="*/ 1233893 w 3976906"/>
              <a:gd name="connsiteY0" fmla="*/ 470784 h 1544181"/>
              <a:gd name="connsiteX1" fmla="*/ 1955692 w 3976906"/>
              <a:gd name="connsiteY1" fmla="*/ 60401 h 1544181"/>
              <a:gd name="connsiteX2" fmla="*/ 2184042 w 3976906"/>
              <a:gd name="connsiteY2" fmla="*/ 8598 h 1544181"/>
              <a:gd name="connsiteX3" fmla="*/ 2616921 w 3976906"/>
              <a:gd name="connsiteY3" fmla="*/ 120774 h 1544181"/>
              <a:gd name="connsiteX4" fmla="*/ 2907069 w 3976906"/>
              <a:gd name="connsiteY4" fmla="*/ 183951 h 1544181"/>
              <a:gd name="connsiteX5" fmla="*/ 3005754 w 3976906"/>
              <a:gd name="connsiteY5" fmla="*/ 254940 h 1544181"/>
              <a:gd name="connsiteX6" fmla="*/ 3391038 w 3976906"/>
              <a:gd name="connsiteY6" fmla="*/ 322992 h 1544181"/>
              <a:gd name="connsiteX7" fmla="*/ 3793044 w 3976906"/>
              <a:gd name="connsiteY7" fmla="*/ 1212023 h 1544181"/>
              <a:gd name="connsiteX8" fmla="*/ 0 w 3976906"/>
              <a:gd name="connsiteY8" fmla="*/ 1544181 h 1544181"/>
              <a:gd name="connsiteX9" fmla="*/ 1233893 w 3976906"/>
              <a:gd name="connsiteY9" fmla="*/ 470784 h 1544181"/>
              <a:gd name="connsiteX0" fmla="*/ 1233893 w 3976906"/>
              <a:gd name="connsiteY0" fmla="*/ 470784 h 1544181"/>
              <a:gd name="connsiteX1" fmla="*/ 1955692 w 3976906"/>
              <a:gd name="connsiteY1" fmla="*/ 60401 h 1544181"/>
              <a:gd name="connsiteX2" fmla="*/ 2184042 w 3976906"/>
              <a:gd name="connsiteY2" fmla="*/ 8598 h 1544181"/>
              <a:gd name="connsiteX3" fmla="*/ 2616921 w 3976906"/>
              <a:gd name="connsiteY3" fmla="*/ 120774 h 1544181"/>
              <a:gd name="connsiteX4" fmla="*/ 2907069 w 3976906"/>
              <a:gd name="connsiteY4" fmla="*/ 183951 h 1544181"/>
              <a:gd name="connsiteX5" fmla="*/ 3005754 w 3976906"/>
              <a:gd name="connsiteY5" fmla="*/ 254940 h 1544181"/>
              <a:gd name="connsiteX6" fmla="*/ 3391038 w 3976906"/>
              <a:gd name="connsiteY6" fmla="*/ 322992 h 1544181"/>
              <a:gd name="connsiteX7" fmla="*/ 3793044 w 3976906"/>
              <a:gd name="connsiteY7" fmla="*/ 1212023 h 1544181"/>
              <a:gd name="connsiteX8" fmla="*/ 0 w 3976906"/>
              <a:gd name="connsiteY8" fmla="*/ 1544181 h 1544181"/>
              <a:gd name="connsiteX9" fmla="*/ 1233893 w 3976906"/>
              <a:gd name="connsiteY9" fmla="*/ 470784 h 1544181"/>
              <a:gd name="connsiteX0" fmla="*/ 1233893 w 4027576"/>
              <a:gd name="connsiteY0" fmla="*/ 470784 h 1544181"/>
              <a:gd name="connsiteX1" fmla="*/ 1955692 w 4027576"/>
              <a:gd name="connsiteY1" fmla="*/ 60401 h 1544181"/>
              <a:gd name="connsiteX2" fmla="*/ 2184042 w 4027576"/>
              <a:gd name="connsiteY2" fmla="*/ 8598 h 1544181"/>
              <a:gd name="connsiteX3" fmla="*/ 2616921 w 4027576"/>
              <a:gd name="connsiteY3" fmla="*/ 120774 h 1544181"/>
              <a:gd name="connsiteX4" fmla="*/ 2907069 w 4027576"/>
              <a:gd name="connsiteY4" fmla="*/ 183951 h 1544181"/>
              <a:gd name="connsiteX5" fmla="*/ 3005754 w 4027576"/>
              <a:gd name="connsiteY5" fmla="*/ 254940 h 1544181"/>
              <a:gd name="connsiteX6" fmla="*/ 3391038 w 4027576"/>
              <a:gd name="connsiteY6" fmla="*/ 322992 h 1544181"/>
              <a:gd name="connsiteX7" fmla="*/ 3793044 w 4027576"/>
              <a:gd name="connsiteY7" fmla="*/ 1212023 h 1544181"/>
              <a:gd name="connsiteX8" fmla="*/ 0 w 4027576"/>
              <a:gd name="connsiteY8" fmla="*/ 1544181 h 1544181"/>
              <a:gd name="connsiteX9" fmla="*/ 1233893 w 4027576"/>
              <a:gd name="connsiteY9" fmla="*/ 470784 h 1544181"/>
              <a:gd name="connsiteX0" fmla="*/ 1233893 w 4122790"/>
              <a:gd name="connsiteY0" fmla="*/ 470784 h 1544181"/>
              <a:gd name="connsiteX1" fmla="*/ 1955692 w 4122790"/>
              <a:gd name="connsiteY1" fmla="*/ 60401 h 1544181"/>
              <a:gd name="connsiteX2" fmla="*/ 2184042 w 4122790"/>
              <a:gd name="connsiteY2" fmla="*/ 8598 h 1544181"/>
              <a:gd name="connsiteX3" fmla="*/ 2616921 w 4122790"/>
              <a:gd name="connsiteY3" fmla="*/ 120774 h 1544181"/>
              <a:gd name="connsiteX4" fmla="*/ 2907069 w 4122790"/>
              <a:gd name="connsiteY4" fmla="*/ 183951 h 1544181"/>
              <a:gd name="connsiteX5" fmla="*/ 3005754 w 4122790"/>
              <a:gd name="connsiteY5" fmla="*/ 254940 h 1544181"/>
              <a:gd name="connsiteX6" fmla="*/ 3391038 w 4122790"/>
              <a:gd name="connsiteY6" fmla="*/ 322992 h 1544181"/>
              <a:gd name="connsiteX7" fmla="*/ 3847987 w 4122790"/>
              <a:gd name="connsiteY7" fmla="*/ 770395 h 1544181"/>
              <a:gd name="connsiteX8" fmla="*/ 3793044 w 4122790"/>
              <a:gd name="connsiteY8" fmla="*/ 1212023 h 1544181"/>
              <a:gd name="connsiteX9" fmla="*/ 0 w 4122790"/>
              <a:gd name="connsiteY9" fmla="*/ 1544181 h 1544181"/>
              <a:gd name="connsiteX10" fmla="*/ 1233893 w 4122790"/>
              <a:gd name="connsiteY10" fmla="*/ 470784 h 1544181"/>
              <a:gd name="connsiteX0" fmla="*/ 1233893 w 3889441"/>
              <a:gd name="connsiteY0" fmla="*/ 470784 h 1544181"/>
              <a:gd name="connsiteX1" fmla="*/ 1955692 w 3889441"/>
              <a:gd name="connsiteY1" fmla="*/ 60401 h 1544181"/>
              <a:gd name="connsiteX2" fmla="*/ 2184042 w 3889441"/>
              <a:gd name="connsiteY2" fmla="*/ 8598 h 1544181"/>
              <a:gd name="connsiteX3" fmla="*/ 2616921 w 3889441"/>
              <a:gd name="connsiteY3" fmla="*/ 120774 h 1544181"/>
              <a:gd name="connsiteX4" fmla="*/ 2907069 w 3889441"/>
              <a:gd name="connsiteY4" fmla="*/ 183951 h 1544181"/>
              <a:gd name="connsiteX5" fmla="*/ 3005754 w 3889441"/>
              <a:gd name="connsiteY5" fmla="*/ 254940 h 1544181"/>
              <a:gd name="connsiteX6" fmla="*/ 3391038 w 3889441"/>
              <a:gd name="connsiteY6" fmla="*/ 322992 h 1544181"/>
              <a:gd name="connsiteX7" fmla="*/ 3847987 w 3889441"/>
              <a:gd name="connsiteY7" fmla="*/ 770395 h 1544181"/>
              <a:gd name="connsiteX8" fmla="*/ 3793044 w 3889441"/>
              <a:gd name="connsiteY8" fmla="*/ 1212023 h 1544181"/>
              <a:gd name="connsiteX9" fmla="*/ 0 w 3889441"/>
              <a:gd name="connsiteY9" fmla="*/ 1544181 h 1544181"/>
              <a:gd name="connsiteX10" fmla="*/ 1233893 w 3889441"/>
              <a:gd name="connsiteY10" fmla="*/ 470784 h 1544181"/>
              <a:gd name="connsiteX0" fmla="*/ 1233893 w 3863742"/>
              <a:gd name="connsiteY0" fmla="*/ 470784 h 1544181"/>
              <a:gd name="connsiteX1" fmla="*/ 1955692 w 3863742"/>
              <a:gd name="connsiteY1" fmla="*/ 60401 h 1544181"/>
              <a:gd name="connsiteX2" fmla="*/ 2184042 w 3863742"/>
              <a:gd name="connsiteY2" fmla="*/ 8598 h 1544181"/>
              <a:gd name="connsiteX3" fmla="*/ 2616921 w 3863742"/>
              <a:gd name="connsiteY3" fmla="*/ 120774 h 1544181"/>
              <a:gd name="connsiteX4" fmla="*/ 2907069 w 3863742"/>
              <a:gd name="connsiteY4" fmla="*/ 183951 h 1544181"/>
              <a:gd name="connsiteX5" fmla="*/ 3005754 w 3863742"/>
              <a:gd name="connsiteY5" fmla="*/ 254940 h 1544181"/>
              <a:gd name="connsiteX6" fmla="*/ 3391038 w 3863742"/>
              <a:gd name="connsiteY6" fmla="*/ 322992 h 1544181"/>
              <a:gd name="connsiteX7" fmla="*/ 3847987 w 3863742"/>
              <a:gd name="connsiteY7" fmla="*/ 770395 h 1544181"/>
              <a:gd name="connsiteX8" fmla="*/ 3793044 w 3863742"/>
              <a:gd name="connsiteY8" fmla="*/ 1212023 h 1544181"/>
              <a:gd name="connsiteX9" fmla="*/ 0 w 3863742"/>
              <a:gd name="connsiteY9" fmla="*/ 1544181 h 1544181"/>
              <a:gd name="connsiteX10" fmla="*/ 1233893 w 3863742"/>
              <a:gd name="connsiteY10" fmla="*/ 470784 h 1544181"/>
              <a:gd name="connsiteX0" fmla="*/ 1233893 w 3865879"/>
              <a:gd name="connsiteY0" fmla="*/ 470784 h 1544181"/>
              <a:gd name="connsiteX1" fmla="*/ 1955692 w 3865879"/>
              <a:gd name="connsiteY1" fmla="*/ 60401 h 1544181"/>
              <a:gd name="connsiteX2" fmla="*/ 2184042 w 3865879"/>
              <a:gd name="connsiteY2" fmla="*/ 8598 h 1544181"/>
              <a:gd name="connsiteX3" fmla="*/ 2616921 w 3865879"/>
              <a:gd name="connsiteY3" fmla="*/ 120774 h 1544181"/>
              <a:gd name="connsiteX4" fmla="*/ 2907069 w 3865879"/>
              <a:gd name="connsiteY4" fmla="*/ 183951 h 1544181"/>
              <a:gd name="connsiteX5" fmla="*/ 3005754 w 3865879"/>
              <a:gd name="connsiteY5" fmla="*/ 254940 h 1544181"/>
              <a:gd name="connsiteX6" fmla="*/ 3391038 w 3865879"/>
              <a:gd name="connsiteY6" fmla="*/ 322992 h 1544181"/>
              <a:gd name="connsiteX7" fmla="*/ 3847987 w 3865879"/>
              <a:gd name="connsiteY7" fmla="*/ 770395 h 1544181"/>
              <a:gd name="connsiteX8" fmla="*/ 3793044 w 3865879"/>
              <a:gd name="connsiteY8" fmla="*/ 1212023 h 1544181"/>
              <a:gd name="connsiteX9" fmla="*/ 0 w 3865879"/>
              <a:gd name="connsiteY9" fmla="*/ 1544181 h 1544181"/>
              <a:gd name="connsiteX10" fmla="*/ 1233893 w 3865879"/>
              <a:gd name="connsiteY10" fmla="*/ 470784 h 1544181"/>
              <a:gd name="connsiteX0" fmla="*/ 1233893 w 3793044"/>
              <a:gd name="connsiteY0" fmla="*/ 470784 h 1544181"/>
              <a:gd name="connsiteX1" fmla="*/ 1955692 w 3793044"/>
              <a:gd name="connsiteY1" fmla="*/ 60401 h 1544181"/>
              <a:gd name="connsiteX2" fmla="*/ 2184042 w 3793044"/>
              <a:gd name="connsiteY2" fmla="*/ 8598 h 1544181"/>
              <a:gd name="connsiteX3" fmla="*/ 2616921 w 3793044"/>
              <a:gd name="connsiteY3" fmla="*/ 120774 h 1544181"/>
              <a:gd name="connsiteX4" fmla="*/ 2907069 w 3793044"/>
              <a:gd name="connsiteY4" fmla="*/ 183951 h 1544181"/>
              <a:gd name="connsiteX5" fmla="*/ 3005754 w 3793044"/>
              <a:gd name="connsiteY5" fmla="*/ 254940 h 1544181"/>
              <a:gd name="connsiteX6" fmla="*/ 3391038 w 3793044"/>
              <a:gd name="connsiteY6" fmla="*/ 322992 h 1544181"/>
              <a:gd name="connsiteX7" fmla="*/ 3731734 w 3793044"/>
              <a:gd name="connsiteY7" fmla="*/ 608522 h 1544181"/>
              <a:gd name="connsiteX8" fmla="*/ 3793044 w 3793044"/>
              <a:gd name="connsiteY8" fmla="*/ 1212023 h 1544181"/>
              <a:gd name="connsiteX9" fmla="*/ 0 w 3793044"/>
              <a:gd name="connsiteY9" fmla="*/ 1544181 h 1544181"/>
              <a:gd name="connsiteX10" fmla="*/ 1233893 w 3793044"/>
              <a:gd name="connsiteY10" fmla="*/ 470784 h 1544181"/>
              <a:gd name="connsiteX0" fmla="*/ 1233893 w 4330661"/>
              <a:gd name="connsiteY0" fmla="*/ 470784 h 1544181"/>
              <a:gd name="connsiteX1" fmla="*/ 1955692 w 4330661"/>
              <a:gd name="connsiteY1" fmla="*/ 60401 h 1544181"/>
              <a:gd name="connsiteX2" fmla="*/ 2184042 w 4330661"/>
              <a:gd name="connsiteY2" fmla="*/ 8598 h 1544181"/>
              <a:gd name="connsiteX3" fmla="*/ 2616921 w 4330661"/>
              <a:gd name="connsiteY3" fmla="*/ 120774 h 1544181"/>
              <a:gd name="connsiteX4" fmla="*/ 2907069 w 4330661"/>
              <a:gd name="connsiteY4" fmla="*/ 183951 h 1544181"/>
              <a:gd name="connsiteX5" fmla="*/ 3005754 w 4330661"/>
              <a:gd name="connsiteY5" fmla="*/ 254940 h 1544181"/>
              <a:gd name="connsiteX6" fmla="*/ 3391038 w 4330661"/>
              <a:gd name="connsiteY6" fmla="*/ 322992 h 1544181"/>
              <a:gd name="connsiteX7" fmla="*/ 3731734 w 4330661"/>
              <a:gd name="connsiteY7" fmla="*/ 608522 h 1544181"/>
              <a:gd name="connsiteX8" fmla="*/ 4330661 w 4330661"/>
              <a:gd name="connsiteY8" fmla="*/ 1164663 h 1544181"/>
              <a:gd name="connsiteX9" fmla="*/ 0 w 4330661"/>
              <a:gd name="connsiteY9" fmla="*/ 1544181 h 1544181"/>
              <a:gd name="connsiteX10" fmla="*/ 1233893 w 4330661"/>
              <a:gd name="connsiteY10" fmla="*/ 470784 h 1544181"/>
              <a:gd name="connsiteX0" fmla="*/ 1233893 w 4330661"/>
              <a:gd name="connsiteY0" fmla="*/ 470784 h 1544181"/>
              <a:gd name="connsiteX1" fmla="*/ 1955692 w 4330661"/>
              <a:gd name="connsiteY1" fmla="*/ 60401 h 1544181"/>
              <a:gd name="connsiteX2" fmla="*/ 2184042 w 4330661"/>
              <a:gd name="connsiteY2" fmla="*/ 8598 h 1544181"/>
              <a:gd name="connsiteX3" fmla="*/ 2616921 w 4330661"/>
              <a:gd name="connsiteY3" fmla="*/ 120774 h 1544181"/>
              <a:gd name="connsiteX4" fmla="*/ 2907069 w 4330661"/>
              <a:gd name="connsiteY4" fmla="*/ 183951 h 1544181"/>
              <a:gd name="connsiteX5" fmla="*/ 3005754 w 4330661"/>
              <a:gd name="connsiteY5" fmla="*/ 254940 h 1544181"/>
              <a:gd name="connsiteX6" fmla="*/ 3391038 w 4330661"/>
              <a:gd name="connsiteY6" fmla="*/ 322992 h 1544181"/>
              <a:gd name="connsiteX7" fmla="*/ 3988382 w 4330661"/>
              <a:gd name="connsiteY7" fmla="*/ 565074 h 1544181"/>
              <a:gd name="connsiteX8" fmla="*/ 4330661 w 4330661"/>
              <a:gd name="connsiteY8" fmla="*/ 1164663 h 1544181"/>
              <a:gd name="connsiteX9" fmla="*/ 0 w 4330661"/>
              <a:gd name="connsiteY9" fmla="*/ 1544181 h 1544181"/>
              <a:gd name="connsiteX10" fmla="*/ 1233893 w 4330661"/>
              <a:gd name="connsiteY10" fmla="*/ 470784 h 1544181"/>
              <a:gd name="connsiteX0" fmla="*/ 1233893 w 4330661"/>
              <a:gd name="connsiteY0" fmla="*/ 470784 h 1544181"/>
              <a:gd name="connsiteX1" fmla="*/ 1955692 w 4330661"/>
              <a:gd name="connsiteY1" fmla="*/ 60401 h 1544181"/>
              <a:gd name="connsiteX2" fmla="*/ 2184042 w 4330661"/>
              <a:gd name="connsiteY2" fmla="*/ 8598 h 1544181"/>
              <a:gd name="connsiteX3" fmla="*/ 2616921 w 4330661"/>
              <a:gd name="connsiteY3" fmla="*/ 120774 h 1544181"/>
              <a:gd name="connsiteX4" fmla="*/ 2907069 w 4330661"/>
              <a:gd name="connsiteY4" fmla="*/ 183951 h 1544181"/>
              <a:gd name="connsiteX5" fmla="*/ 3005754 w 4330661"/>
              <a:gd name="connsiteY5" fmla="*/ 254940 h 1544181"/>
              <a:gd name="connsiteX6" fmla="*/ 3391038 w 4330661"/>
              <a:gd name="connsiteY6" fmla="*/ 322992 h 1544181"/>
              <a:gd name="connsiteX7" fmla="*/ 3988382 w 4330661"/>
              <a:gd name="connsiteY7" fmla="*/ 565074 h 1544181"/>
              <a:gd name="connsiteX8" fmla="*/ 4330661 w 4330661"/>
              <a:gd name="connsiteY8" fmla="*/ 1164663 h 1544181"/>
              <a:gd name="connsiteX9" fmla="*/ 0 w 4330661"/>
              <a:gd name="connsiteY9" fmla="*/ 1544181 h 1544181"/>
              <a:gd name="connsiteX10" fmla="*/ 1233893 w 4330661"/>
              <a:gd name="connsiteY10" fmla="*/ 470784 h 1544181"/>
              <a:gd name="connsiteX0" fmla="*/ 1233893 w 4330661"/>
              <a:gd name="connsiteY0" fmla="*/ 470784 h 1544181"/>
              <a:gd name="connsiteX1" fmla="*/ 1955692 w 4330661"/>
              <a:gd name="connsiteY1" fmla="*/ 60401 h 1544181"/>
              <a:gd name="connsiteX2" fmla="*/ 2184042 w 4330661"/>
              <a:gd name="connsiteY2" fmla="*/ 8598 h 1544181"/>
              <a:gd name="connsiteX3" fmla="*/ 2616921 w 4330661"/>
              <a:gd name="connsiteY3" fmla="*/ 120774 h 1544181"/>
              <a:gd name="connsiteX4" fmla="*/ 2907069 w 4330661"/>
              <a:gd name="connsiteY4" fmla="*/ 183951 h 1544181"/>
              <a:gd name="connsiteX5" fmla="*/ 3005754 w 4330661"/>
              <a:gd name="connsiteY5" fmla="*/ 254940 h 1544181"/>
              <a:gd name="connsiteX6" fmla="*/ 3391038 w 4330661"/>
              <a:gd name="connsiteY6" fmla="*/ 322992 h 1544181"/>
              <a:gd name="connsiteX7" fmla="*/ 3988382 w 4330661"/>
              <a:gd name="connsiteY7" fmla="*/ 565074 h 1544181"/>
              <a:gd name="connsiteX8" fmla="*/ 4330661 w 4330661"/>
              <a:gd name="connsiteY8" fmla="*/ 1164663 h 1544181"/>
              <a:gd name="connsiteX9" fmla="*/ 0 w 4330661"/>
              <a:gd name="connsiteY9" fmla="*/ 1544181 h 1544181"/>
              <a:gd name="connsiteX10" fmla="*/ 1233893 w 4330661"/>
              <a:gd name="connsiteY10" fmla="*/ 470784 h 1544181"/>
              <a:gd name="connsiteX0" fmla="*/ 1233893 w 4330661"/>
              <a:gd name="connsiteY0" fmla="*/ 470784 h 1544181"/>
              <a:gd name="connsiteX1" fmla="*/ 1955692 w 4330661"/>
              <a:gd name="connsiteY1" fmla="*/ 60401 h 1544181"/>
              <a:gd name="connsiteX2" fmla="*/ 2184042 w 4330661"/>
              <a:gd name="connsiteY2" fmla="*/ 8598 h 1544181"/>
              <a:gd name="connsiteX3" fmla="*/ 2616921 w 4330661"/>
              <a:gd name="connsiteY3" fmla="*/ 120774 h 1544181"/>
              <a:gd name="connsiteX4" fmla="*/ 2907069 w 4330661"/>
              <a:gd name="connsiteY4" fmla="*/ 183951 h 1544181"/>
              <a:gd name="connsiteX5" fmla="*/ 3005754 w 4330661"/>
              <a:gd name="connsiteY5" fmla="*/ 254940 h 1544181"/>
              <a:gd name="connsiteX6" fmla="*/ 3391038 w 4330661"/>
              <a:gd name="connsiteY6" fmla="*/ 322992 h 1544181"/>
              <a:gd name="connsiteX7" fmla="*/ 3988382 w 4330661"/>
              <a:gd name="connsiteY7" fmla="*/ 565074 h 1544181"/>
              <a:gd name="connsiteX8" fmla="*/ 4330661 w 4330661"/>
              <a:gd name="connsiteY8" fmla="*/ 1164663 h 1544181"/>
              <a:gd name="connsiteX9" fmla="*/ 0 w 4330661"/>
              <a:gd name="connsiteY9" fmla="*/ 1544181 h 1544181"/>
              <a:gd name="connsiteX10" fmla="*/ 1233893 w 4330661"/>
              <a:gd name="connsiteY10" fmla="*/ 470784 h 1544181"/>
              <a:gd name="connsiteX0" fmla="*/ 1233893 w 5369106"/>
              <a:gd name="connsiteY0" fmla="*/ 470784 h 1544181"/>
              <a:gd name="connsiteX1" fmla="*/ 1955692 w 5369106"/>
              <a:gd name="connsiteY1" fmla="*/ 60401 h 1544181"/>
              <a:gd name="connsiteX2" fmla="*/ 2184042 w 5369106"/>
              <a:gd name="connsiteY2" fmla="*/ 8598 h 1544181"/>
              <a:gd name="connsiteX3" fmla="*/ 2616921 w 5369106"/>
              <a:gd name="connsiteY3" fmla="*/ 120774 h 1544181"/>
              <a:gd name="connsiteX4" fmla="*/ 2907069 w 5369106"/>
              <a:gd name="connsiteY4" fmla="*/ 183951 h 1544181"/>
              <a:gd name="connsiteX5" fmla="*/ 3005754 w 5369106"/>
              <a:gd name="connsiteY5" fmla="*/ 254940 h 1544181"/>
              <a:gd name="connsiteX6" fmla="*/ 3391038 w 5369106"/>
              <a:gd name="connsiteY6" fmla="*/ 322992 h 1544181"/>
              <a:gd name="connsiteX7" fmla="*/ 3988382 w 5369106"/>
              <a:gd name="connsiteY7" fmla="*/ 565074 h 1544181"/>
              <a:gd name="connsiteX8" fmla="*/ 5369107 w 5369106"/>
              <a:gd name="connsiteY8" fmla="*/ 1101095 h 1544181"/>
              <a:gd name="connsiteX9" fmla="*/ 0 w 5369106"/>
              <a:gd name="connsiteY9" fmla="*/ 1544181 h 1544181"/>
              <a:gd name="connsiteX10" fmla="*/ 1233893 w 5369106"/>
              <a:gd name="connsiteY10" fmla="*/ 470784 h 1544181"/>
              <a:gd name="connsiteX0" fmla="*/ 1233893 w 5369107"/>
              <a:gd name="connsiteY0" fmla="*/ 470784 h 1544181"/>
              <a:gd name="connsiteX1" fmla="*/ 1955692 w 5369107"/>
              <a:gd name="connsiteY1" fmla="*/ 60401 h 1544181"/>
              <a:gd name="connsiteX2" fmla="*/ 2184042 w 5369107"/>
              <a:gd name="connsiteY2" fmla="*/ 8598 h 1544181"/>
              <a:gd name="connsiteX3" fmla="*/ 2616921 w 5369107"/>
              <a:gd name="connsiteY3" fmla="*/ 120774 h 1544181"/>
              <a:gd name="connsiteX4" fmla="*/ 2907069 w 5369107"/>
              <a:gd name="connsiteY4" fmla="*/ 183951 h 1544181"/>
              <a:gd name="connsiteX5" fmla="*/ 3005754 w 5369107"/>
              <a:gd name="connsiteY5" fmla="*/ 254940 h 1544181"/>
              <a:gd name="connsiteX6" fmla="*/ 3391038 w 5369107"/>
              <a:gd name="connsiteY6" fmla="*/ 322992 h 1544181"/>
              <a:gd name="connsiteX7" fmla="*/ 3988382 w 5369107"/>
              <a:gd name="connsiteY7" fmla="*/ 565074 h 1544181"/>
              <a:gd name="connsiteX8" fmla="*/ 5369107 w 5369107"/>
              <a:gd name="connsiteY8" fmla="*/ 1101095 h 1544181"/>
              <a:gd name="connsiteX9" fmla="*/ 0 w 5369107"/>
              <a:gd name="connsiteY9" fmla="*/ 1544181 h 1544181"/>
              <a:gd name="connsiteX10" fmla="*/ 1233893 w 5369107"/>
              <a:gd name="connsiteY10" fmla="*/ 470784 h 154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69107" h="1544181">
                <a:moveTo>
                  <a:pt x="1233893" y="470784"/>
                </a:moveTo>
                <a:cubicBezTo>
                  <a:pt x="1561018" y="406503"/>
                  <a:pt x="1486646" y="126256"/>
                  <a:pt x="1955692" y="60401"/>
                </a:cubicBezTo>
                <a:cubicBezTo>
                  <a:pt x="2124765" y="74858"/>
                  <a:pt x="2120724" y="-30030"/>
                  <a:pt x="2184042" y="8598"/>
                </a:cubicBezTo>
                <a:cubicBezTo>
                  <a:pt x="2375444" y="90127"/>
                  <a:pt x="2594064" y="154108"/>
                  <a:pt x="2616921" y="120774"/>
                </a:cubicBezTo>
                <a:cubicBezTo>
                  <a:pt x="2718400" y="169206"/>
                  <a:pt x="2746185" y="183844"/>
                  <a:pt x="2907069" y="183951"/>
                </a:cubicBezTo>
                <a:cubicBezTo>
                  <a:pt x="2992002" y="290066"/>
                  <a:pt x="2937604" y="226393"/>
                  <a:pt x="3005754" y="254940"/>
                </a:cubicBezTo>
                <a:cubicBezTo>
                  <a:pt x="3062072" y="297257"/>
                  <a:pt x="3215529" y="275748"/>
                  <a:pt x="3391038" y="322992"/>
                </a:cubicBezTo>
                <a:cubicBezTo>
                  <a:pt x="3560613" y="450951"/>
                  <a:pt x="3815154" y="433206"/>
                  <a:pt x="3988382" y="565074"/>
                </a:cubicBezTo>
                <a:cubicBezTo>
                  <a:pt x="4144076" y="695014"/>
                  <a:pt x="5138189" y="568355"/>
                  <a:pt x="5369107" y="1101095"/>
                </a:cubicBezTo>
                <a:lnTo>
                  <a:pt x="0" y="1544181"/>
                </a:lnTo>
                <a:cubicBezTo>
                  <a:pt x="524415" y="1153008"/>
                  <a:pt x="844138" y="1010486"/>
                  <a:pt x="1233893" y="470784"/>
                </a:cubicBezTo>
                <a:close/>
              </a:path>
            </a:pathLst>
          </a:custGeom>
          <a:noFill/>
          <a:ln w="28575">
            <a:solidFill>
              <a:schemeClr val="tx1"/>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504200"/>
            <a:endParaRPr lang="ja-JP" altLang="en-US" sz="1833">
              <a:solidFill>
                <a:prstClr val="white"/>
              </a:solidFill>
              <a:latin typeface="+mn-ea"/>
            </a:endParaRPr>
          </a:p>
        </p:txBody>
      </p:sp>
      <p:sp>
        <p:nvSpPr>
          <p:cNvPr id="41" name="涙形 12"/>
          <p:cNvSpPr/>
          <p:nvPr/>
        </p:nvSpPr>
        <p:spPr>
          <a:xfrm rot="302062">
            <a:off x="6119409" y="2124606"/>
            <a:ext cx="3762332" cy="1201545"/>
          </a:xfrm>
          <a:custGeom>
            <a:avLst/>
            <a:gdLst>
              <a:gd name="connsiteX0" fmla="*/ 0 w 2052185"/>
              <a:gd name="connsiteY0" fmla="*/ 677605 h 1355210"/>
              <a:gd name="connsiteX1" fmla="*/ 1026093 w 2052185"/>
              <a:gd name="connsiteY1" fmla="*/ 0 h 1355210"/>
              <a:gd name="connsiteX2" fmla="*/ 2052185 w 2052185"/>
              <a:gd name="connsiteY2" fmla="*/ 0 h 1355210"/>
              <a:gd name="connsiteX3" fmla="*/ 2052185 w 2052185"/>
              <a:gd name="connsiteY3" fmla="*/ 677605 h 1355210"/>
              <a:gd name="connsiteX4" fmla="*/ 1026092 w 2052185"/>
              <a:gd name="connsiteY4" fmla="*/ 1355210 h 1355210"/>
              <a:gd name="connsiteX5" fmla="*/ -1 w 2052185"/>
              <a:gd name="connsiteY5" fmla="*/ 677605 h 1355210"/>
              <a:gd name="connsiteX6" fmla="*/ 0 w 2052185"/>
              <a:gd name="connsiteY6" fmla="*/ 677605 h 1355210"/>
              <a:gd name="connsiteX0" fmla="*/ 1 w 2052186"/>
              <a:gd name="connsiteY0" fmla="*/ 677605 h 1372306"/>
              <a:gd name="connsiteX1" fmla="*/ 1026094 w 2052186"/>
              <a:gd name="connsiteY1" fmla="*/ 0 h 1372306"/>
              <a:gd name="connsiteX2" fmla="*/ 2052186 w 2052186"/>
              <a:gd name="connsiteY2" fmla="*/ 0 h 1372306"/>
              <a:gd name="connsiteX3" fmla="*/ 2001736 w 2052186"/>
              <a:gd name="connsiteY3" fmla="*/ 1097309 h 1372306"/>
              <a:gd name="connsiteX4" fmla="*/ 1026093 w 2052186"/>
              <a:gd name="connsiteY4" fmla="*/ 1355210 h 1372306"/>
              <a:gd name="connsiteX5" fmla="*/ 0 w 2052186"/>
              <a:gd name="connsiteY5" fmla="*/ 677605 h 1372306"/>
              <a:gd name="connsiteX6" fmla="*/ 1 w 2052186"/>
              <a:gd name="connsiteY6" fmla="*/ 677605 h 1372306"/>
              <a:gd name="connsiteX0" fmla="*/ 1 w 2052186"/>
              <a:gd name="connsiteY0" fmla="*/ 677605 h 1355210"/>
              <a:gd name="connsiteX1" fmla="*/ 1026094 w 2052186"/>
              <a:gd name="connsiteY1" fmla="*/ 0 h 1355210"/>
              <a:gd name="connsiteX2" fmla="*/ 2052186 w 2052186"/>
              <a:gd name="connsiteY2" fmla="*/ 0 h 1355210"/>
              <a:gd name="connsiteX3" fmla="*/ 2001736 w 2052186"/>
              <a:gd name="connsiteY3" fmla="*/ 1097309 h 1355210"/>
              <a:gd name="connsiteX4" fmla="*/ 1026093 w 2052186"/>
              <a:gd name="connsiteY4" fmla="*/ 1355210 h 1355210"/>
              <a:gd name="connsiteX5" fmla="*/ 0 w 2052186"/>
              <a:gd name="connsiteY5" fmla="*/ 677605 h 1355210"/>
              <a:gd name="connsiteX6" fmla="*/ 1 w 2052186"/>
              <a:gd name="connsiteY6" fmla="*/ 677605 h 1355210"/>
              <a:gd name="connsiteX0" fmla="*/ 1 w 2052186"/>
              <a:gd name="connsiteY0" fmla="*/ 677605 h 1355210"/>
              <a:gd name="connsiteX1" fmla="*/ 1026094 w 2052186"/>
              <a:gd name="connsiteY1" fmla="*/ 0 h 1355210"/>
              <a:gd name="connsiteX2" fmla="*/ 2052186 w 2052186"/>
              <a:gd name="connsiteY2" fmla="*/ 0 h 1355210"/>
              <a:gd name="connsiteX3" fmla="*/ 1985267 w 2052186"/>
              <a:gd name="connsiteY3" fmla="*/ 1127445 h 1355210"/>
              <a:gd name="connsiteX4" fmla="*/ 1026093 w 2052186"/>
              <a:gd name="connsiteY4" fmla="*/ 1355210 h 1355210"/>
              <a:gd name="connsiteX5" fmla="*/ 0 w 2052186"/>
              <a:gd name="connsiteY5" fmla="*/ 677605 h 1355210"/>
              <a:gd name="connsiteX6" fmla="*/ 1 w 2052186"/>
              <a:gd name="connsiteY6" fmla="*/ 677605 h 1355210"/>
              <a:gd name="connsiteX0" fmla="*/ 65669 w 2117854"/>
              <a:gd name="connsiteY0" fmla="*/ 677605 h 1354150"/>
              <a:gd name="connsiteX1" fmla="*/ 1091762 w 2117854"/>
              <a:gd name="connsiteY1" fmla="*/ 0 h 1354150"/>
              <a:gd name="connsiteX2" fmla="*/ 2117854 w 2117854"/>
              <a:gd name="connsiteY2" fmla="*/ 0 h 1354150"/>
              <a:gd name="connsiteX3" fmla="*/ 2050935 w 2117854"/>
              <a:gd name="connsiteY3" fmla="*/ 1127445 h 1354150"/>
              <a:gd name="connsiteX4" fmla="*/ 359500 w 2117854"/>
              <a:gd name="connsiteY4" fmla="*/ 1354150 h 1354150"/>
              <a:gd name="connsiteX5" fmla="*/ 65668 w 2117854"/>
              <a:gd name="connsiteY5" fmla="*/ 677605 h 1354150"/>
              <a:gd name="connsiteX6" fmla="*/ 65669 w 2117854"/>
              <a:gd name="connsiteY6" fmla="*/ 677605 h 1354150"/>
              <a:gd name="connsiteX0" fmla="*/ 462499 w 2117854"/>
              <a:gd name="connsiteY0" fmla="*/ 195553 h 1453450"/>
              <a:gd name="connsiteX1" fmla="*/ 1091762 w 2117854"/>
              <a:gd name="connsiteY1" fmla="*/ 99300 h 1453450"/>
              <a:gd name="connsiteX2" fmla="*/ 2117854 w 2117854"/>
              <a:gd name="connsiteY2" fmla="*/ 99300 h 1453450"/>
              <a:gd name="connsiteX3" fmla="*/ 2050935 w 2117854"/>
              <a:gd name="connsiteY3" fmla="*/ 1226745 h 1453450"/>
              <a:gd name="connsiteX4" fmla="*/ 359500 w 2117854"/>
              <a:gd name="connsiteY4" fmla="*/ 1453450 h 1453450"/>
              <a:gd name="connsiteX5" fmla="*/ 65668 w 2117854"/>
              <a:gd name="connsiteY5" fmla="*/ 776905 h 1453450"/>
              <a:gd name="connsiteX6" fmla="*/ 462499 w 2117854"/>
              <a:gd name="connsiteY6" fmla="*/ 195553 h 1453450"/>
              <a:gd name="connsiteX0" fmla="*/ 65668 w 2117854"/>
              <a:gd name="connsiteY0" fmla="*/ 677605 h 1354150"/>
              <a:gd name="connsiteX1" fmla="*/ 1091762 w 2117854"/>
              <a:gd name="connsiteY1" fmla="*/ 0 h 1354150"/>
              <a:gd name="connsiteX2" fmla="*/ 2117854 w 2117854"/>
              <a:gd name="connsiteY2" fmla="*/ 0 h 1354150"/>
              <a:gd name="connsiteX3" fmla="*/ 2050935 w 2117854"/>
              <a:gd name="connsiteY3" fmla="*/ 1127445 h 1354150"/>
              <a:gd name="connsiteX4" fmla="*/ 359500 w 2117854"/>
              <a:gd name="connsiteY4" fmla="*/ 1354150 h 1354150"/>
              <a:gd name="connsiteX5" fmla="*/ 65668 w 2117854"/>
              <a:gd name="connsiteY5" fmla="*/ 677605 h 1354150"/>
              <a:gd name="connsiteX0" fmla="*/ 65668 w 2117854"/>
              <a:gd name="connsiteY0" fmla="*/ 1145071 h 1821616"/>
              <a:gd name="connsiteX1" fmla="*/ 1684398 w 2117854"/>
              <a:gd name="connsiteY1" fmla="*/ 0 h 1821616"/>
              <a:gd name="connsiteX2" fmla="*/ 2117854 w 2117854"/>
              <a:gd name="connsiteY2" fmla="*/ 467466 h 1821616"/>
              <a:gd name="connsiteX3" fmla="*/ 2050935 w 2117854"/>
              <a:gd name="connsiteY3" fmla="*/ 1594911 h 1821616"/>
              <a:gd name="connsiteX4" fmla="*/ 359500 w 2117854"/>
              <a:gd name="connsiteY4" fmla="*/ 1821616 h 1821616"/>
              <a:gd name="connsiteX5" fmla="*/ 65668 w 2117854"/>
              <a:gd name="connsiteY5" fmla="*/ 1145071 h 1821616"/>
              <a:gd name="connsiteX0" fmla="*/ 65668 w 2117854"/>
              <a:gd name="connsiteY0" fmla="*/ 941570 h 1618115"/>
              <a:gd name="connsiteX1" fmla="*/ 1855315 w 2117854"/>
              <a:gd name="connsiteY1" fmla="*/ 0 h 1618115"/>
              <a:gd name="connsiteX2" fmla="*/ 2117854 w 2117854"/>
              <a:gd name="connsiteY2" fmla="*/ 263965 h 1618115"/>
              <a:gd name="connsiteX3" fmla="*/ 2050935 w 2117854"/>
              <a:gd name="connsiteY3" fmla="*/ 1391410 h 1618115"/>
              <a:gd name="connsiteX4" fmla="*/ 359500 w 2117854"/>
              <a:gd name="connsiteY4" fmla="*/ 1618115 h 1618115"/>
              <a:gd name="connsiteX5" fmla="*/ 65668 w 2117854"/>
              <a:gd name="connsiteY5" fmla="*/ 941570 h 1618115"/>
              <a:gd name="connsiteX0" fmla="*/ 65668 w 2350632"/>
              <a:gd name="connsiteY0" fmla="*/ 941570 h 1618115"/>
              <a:gd name="connsiteX1" fmla="*/ 1855315 w 2350632"/>
              <a:gd name="connsiteY1" fmla="*/ 0 h 1618115"/>
              <a:gd name="connsiteX2" fmla="*/ 2350632 w 2350632"/>
              <a:gd name="connsiteY2" fmla="*/ 549439 h 1618115"/>
              <a:gd name="connsiteX3" fmla="*/ 2050935 w 2350632"/>
              <a:gd name="connsiteY3" fmla="*/ 1391410 h 1618115"/>
              <a:gd name="connsiteX4" fmla="*/ 359500 w 2350632"/>
              <a:gd name="connsiteY4" fmla="*/ 1618115 h 1618115"/>
              <a:gd name="connsiteX5" fmla="*/ 65668 w 2350632"/>
              <a:gd name="connsiteY5" fmla="*/ 941570 h 1618115"/>
              <a:gd name="connsiteX0" fmla="*/ 65668 w 2536992"/>
              <a:gd name="connsiteY0" fmla="*/ 941570 h 1618115"/>
              <a:gd name="connsiteX1" fmla="*/ 1855315 w 2536992"/>
              <a:gd name="connsiteY1" fmla="*/ 0 h 1618115"/>
              <a:gd name="connsiteX2" fmla="*/ 2350632 w 2536992"/>
              <a:gd name="connsiteY2" fmla="*/ 549439 h 1618115"/>
              <a:gd name="connsiteX3" fmla="*/ 2536992 w 2536992"/>
              <a:gd name="connsiteY3" fmla="*/ 1326737 h 1618115"/>
              <a:gd name="connsiteX4" fmla="*/ 359500 w 2536992"/>
              <a:gd name="connsiteY4" fmla="*/ 1618115 h 1618115"/>
              <a:gd name="connsiteX5" fmla="*/ 65668 w 2536992"/>
              <a:gd name="connsiteY5" fmla="*/ 941570 h 1618115"/>
              <a:gd name="connsiteX0" fmla="*/ 65668 w 2441309"/>
              <a:gd name="connsiteY0" fmla="*/ 941570 h 1618115"/>
              <a:gd name="connsiteX1" fmla="*/ 1855315 w 2441309"/>
              <a:gd name="connsiteY1" fmla="*/ 0 h 1618115"/>
              <a:gd name="connsiteX2" fmla="*/ 2350632 w 2441309"/>
              <a:gd name="connsiteY2" fmla="*/ 549439 h 1618115"/>
              <a:gd name="connsiteX3" fmla="*/ 2441309 w 2441309"/>
              <a:gd name="connsiteY3" fmla="*/ 1357022 h 1618115"/>
              <a:gd name="connsiteX4" fmla="*/ 359500 w 2441309"/>
              <a:gd name="connsiteY4" fmla="*/ 1618115 h 1618115"/>
              <a:gd name="connsiteX5" fmla="*/ 65668 w 2441309"/>
              <a:gd name="connsiteY5" fmla="*/ 941570 h 1618115"/>
              <a:gd name="connsiteX0" fmla="*/ 413114 w 2289609"/>
              <a:gd name="connsiteY0" fmla="*/ 777392 h 1618115"/>
              <a:gd name="connsiteX1" fmla="*/ 1703615 w 2289609"/>
              <a:gd name="connsiteY1" fmla="*/ 0 h 1618115"/>
              <a:gd name="connsiteX2" fmla="*/ 2198932 w 2289609"/>
              <a:gd name="connsiteY2" fmla="*/ 549439 h 1618115"/>
              <a:gd name="connsiteX3" fmla="*/ 2289609 w 2289609"/>
              <a:gd name="connsiteY3" fmla="*/ 1357022 h 1618115"/>
              <a:gd name="connsiteX4" fmla="*/ 207800 w 2289609"/>
              <a:gd name="connsiteY4" fmla="*/ 1618115 h 1618115"/>
              <a:gd name="connsiteX5" fmla="*/ 413114 w 2289609"/>
              <a:gd name="connsiteY5" fmla="*/ 777392 h 1618115"/>
              <a:gd name="connsiteX0" fmla="*/ 413114 w 2289609"/>
              <a:gd name="connsiteY0" fmla="*/ 777392 h 1618115"/>
              <a:gd name="connsiteX1" fmla="*/ 1703615 w 2289609"/>
              <a:gd name="connsiteY1" fmla="*/ 0 h 1618115"/>
              <a:gd name="connsiteX2" fmla="*/ 2198932 w 2289609"/>
              <a:gd name="connsiteY2" fmla="*/ 549439 h 1618115"/>
              <a:gd name="connsiteX3" fmla="*/ 2289609 w 2289609"/>
              <a:gd name="connsiteY3" fmla="*/ 1357022 h 1618115"/>
              <a:gd name="connsiteX4" fmla="*/ 207800 w 2289609"/>
              <a:gd name="connsiteY4" fmla="*/ 1618115 h 1618115"/>
              <a:gd name="connsiteX5" fmla="*/ 413114 w 2289609"/>
              <a:gd name="connsiteY5" fmla="*/ 777392 h 1618115"/>
              <a:gd name="connsiteX0" fmla="*/ 413114 w 2289609"/>
              <a:gd name="connsiteY0" fmla="*/ 777392 h 1618115"/>
              <a:gd name="connsiteX1" fmla="*/ 1703615 w 2289609"/>
              <a:gd name="connsiteY1" fmla="*/ 0 h 1618115"/>
              <a:gd name="connsiteX2" fmla="*/ 2198932 w 2289609"/>
              <a:gd name="connsiteY2" fmla="*/ 549439 h 1618115"/>
              <a:gd name="connsiteX3" fmla="*/ 2289609 w 2289609"/>
              <a:gd name="connsiteY3" fmla="*/ 1357022 h 1618115"/>
              <a:gd name="connsiteX4" fmla="*/ 207800 w 2289609"/>
              <a:gd name="connsiteY4" fmla="*/ 1618115 h 1618115"/>
              <a:gd name="connsiteX5" fmla="*/ 413114 w 2289609"/>
              <a:gd name="connsiteY5" fmla="*/ 777392 h 1618115"/>
              <a:gd name="connsiteX0" fmla="*/ 454959 w 2331454"/>
              <a:gd name="connsiteY0" fmla="*/ 777392 h 1618115"/>
              <a:gd name="connsiteX1" fmla="*/ 1745460 w 2331454"/>
              <a:gd name="connsiteY1" fmla="*/ 0 h 1618115"/>
              <a:gd name="connsiteX2" fmla="*/ 2240777 w 2331454"/>
              <a:gd name="connsiteY2" fmla="*/ 549439 h 1618115"/>
              <a:gd name="connsiteX3" fmla="*/ 2331454 w 2331454"/>
              <a:gd name="connsiteY3" fmla="*/ 1357022 h 1618115"/>
              <a:gd name="connsiteX4" fmla="*/ 249645 w 2331454"/>
              <a:gd name="connsiteY4" fmla="*/ 1618115 h 1618115"/>
              <a:gd name="connsiteX5" fmla="*/ 454959 w 2331454"/>
              <a:gd name="connsiteY5" fmla="*/ 777392 h 1618115"/>
              <a:gd name="connsiteX0" fmla="*/ 454959 w 2331454"/>
              <a:gd name="connsiteY0" fmla="*/ 777392 h 1618115"/>
              <a:gd name="connsiteX1" fmla="*/ 1745460 w 2331454"/>
              <a:gd name="connsiteY1" fmla="*/ 0 h 1618115"/>
              <a:gd name="connsiteX2" fmla="*/ 2240777 w 2331454"/>
              <a:gd name="connsiteY2" fmla="*/ 549439 h 1618115"/>
              <a:gd name="connsiteX3" fmla="*/ 2331454 w 2331454"/>
              <a:gd name="connsiteY3" fmla="*/ 1357022 h 1618115"/>
              <a:gd name="connsiteX4" fmla="*/ 249645 w 2331454"/>
              <a:gd name="connsiteY4" fmla="*/ 1618115 h 1618115"/>
              <a:gd name="connsiteX5" fmla="*/ 454959 w 2331454"/>
              <a:gd name="connsiteY5" fmla="*/ 777392 h 1618115"/>
              <a:gd name="connsiteX0" fmla="*/ 454959 w 2331454"/>
              <a:gd name="connsiteY0" fmla="*/ 777392 h 1618115"/>
              <a:gd name="connsiteX1" fmla="*/ 1745460 w 2331454"/>
              <a:gd name="connsiteY1" fmla="*/ 0 h 1618115"/>
              <a:gd name="connsiteX2" fmla="*/ 2240777 w 2331454"/>
              <a:gd name="connsiteY2" fmla="*/ 549439 h 1618115"/>
              <a:gd name="connsiteX3" fmla="*/ 2331454 w 2331454"/>
              <a:gd name="connsiteY3" fmla="*/ 1357022 h 1618115"/>
              <a:gd name="connsiteX4" fmla="*/ 249645 w 2331454"/>
              <a:gd name="connsiteY4" fmla="*/ 1618115 h 1618115"/>
              <a:gd name="connsiteX5" fmla="*/ 454959 w 2331454"/>
              <a:gd name="connsiteY5" fmla="*/ 777392 h 1618115"/>
              <a:gd name="connsiteX0" fmla="*/ 454959 w 2331454"/>
              <a:gd name="connsiteY0" fmla="*/ 777392 h 1618115"/>
              <a:gd name="connsiteX1" fmla="*/ 1745460 w 2331454"/>
              <a:gd name="connsiteY1" fmla="*/ 0 h 1618115"/>
              <a:gd name="connsiteX2" fmla="*/ 2240777 w 2331454"/>
              <a:gd name="connsiteY2" fmla="*/ 549439 h 1618115"/>
              <a:gd name="connsiteX3" fmla="*/ 2331454 w 2331454"/>
              <a:gd name="connsiteY3" fmla="*/ 1357022 h 1618115"/>
              <a:gd name="connsiteX4" fmla="*/ 249645 w 2331454"/>
              <a:gd name="connsiteY4" fmla="*/ 1618115 h 1618115"/>
              <a:gd name="connsiteX5" fmla="*/ 454959 w 2331454"/>
              <a:gd name="connsiteY5" fmla="*/ 777392 h 1618115"/>
              <a:gd name="connsiteX0" fmla="*/ 454959 w 2331454"/>
              <a:gd name="connsiteY0" fmla="*/ 777392 h 1618115"/>
              <a:gd name="connsiteX1" fmla="*/ 1745460 w 2331454"/>
              <a:gd name="connsiteY1" fmla="*/ 0 h 1618115"/>
              <a:gd name="connsiteX2" fmla="*/ 2240777 w 2331454"/>
              <a:gd name="connsiteY2" fmla="*/ 549439 h 1618115"/>
              <a:gd name="connsiteX3" fmla="*/ 2331454 w 2331454"/>
              <a:gd name="connsiteY3" fmla="*/ 1357022 h 1618115"/>
              <a:gd name="connsiteX4" fmla="*/ 249645 w 2331454"/>
              <a:gd name="connsiteY4" fmla="*/ 1618115 h 1618115"/>
              <a:gd name="connsiteX5" fmla="*/ 454959 w 2331454"/>
              <a:gd name="connsiteY5" fmla="*/ 777392 h 1618115"/>
              <a:gd name="connsiteX0" fmla="*/ 454959 w 2331454"/>
              <a:gd name="connsiteY0" fmla="*/ 777392 h 1618115"/>
              <a:gd name="connsiteX1" fmla="*/ 1745460 w 2331454"/>
              <a:gd name="connsiteY1" fmla="*/ 0 h 1618115"/>
              <a:gd name="connsiteX2" fmla="*/ 2269823 w 2331454"/>
              <a:gd name="connsiteY2" fmla="*/ 382963 h 1618115"/>
              <a:gd name="connsiteX3" fmla="*/ 2331454 w 2331454"/>
              <a:gd name="connsiteY3" fmla="*/ 1357022 h 1618115"/>
              <a:gd name="connsiteX4" fmla="*/ 249645 w 2331454"/>
              <a:gd name="connsiteY4" fmla="*/ 1618115 h 1618115"/>
              <a:gd name="connsiteX5" fmla="*/ 454959 w 2331454"/>
              <a:gd name="connsiteY5" fmla="*/ 777392 h 1618115"/>
              <a:gd name="connsiteX0" fmla="*/ 710811 w 2587306"/>
              <a:gd name="connsiteY0" fmla="*/ 777392 h 1634973"/>
              <a:gd name="connsiteX1" fmla="*/ 2001312 w 2587306"/>
              <a:gd name="connsiteY1" fmla="*/ 0 h 1634973"/>
              <a:gd name="connsiteX2" fmla="*/ 2525675 w 2587306"/>
              <a:gd name="connsiteY2" fmla="*/ 382963 h 1634973"/>
              <a:gd name="connsiteX3" fmla="*/ 2587306 w 2587306"/>
              <a:gd name="connsiteY3" fmla="*/ 1357022 h 1634973"/>
              <a:gd name="connsiteX4" fmla="*/ 190074 w 2587306"/>
              <a:gd name="connsiteY4" fmla="*/ 1634973 h 1634973"/>
              <a:gd name="connsiteX5" fmla="*/ 710811 w 2587306"/>
              <a:gd name="connsiteY5" fmla="*/ 777392 h 1634973"/>
              <a:gd name="connsiteX0" fmla="*/ 710811 w 2587306"/>
              <a:gd name="connsiteY0" fmla="*/ 777392 h 1634973"/>
              <a:gd name="connsiteX1" fmla="*/ 2001312 w 2587306"/>
              <a:gd name="connsiteY1" fmla="*/ 0 h 1634973"/>
              <a:gd name="connsiteX2" fmla="*/ 2525675 w 2587306"/>
              <a:gd name="connsiteY2" fmla="*/ 382963 h 1634973"/>
              <a:gd name="connsiteX3" fmla="*/ 2587306 w 2587306"/>
              <a:gd name="connsiteY3" fmla="*/ 1357022 h 1634973"/>
              <a:gd name="connsiteX4" fmla="*/ 190074 w 2587306"/>
              <a:gd name="connsiteY4" fmla="*/ 1634973 h 1634973"/>
              <a:gd name="connsiteX5" fmla="*/ 710811 w 2587306"/>
              <a:gd name="connsiteY5" fmla="*/ 777392 h 1634973"/>
              <a:gd name="connsiteX0" fmla="*/ 710811 w 2679786"/>
              <a:gd name="connsiteY0" fmla="*/ 777392 h 1634973"/>
              <a:gd name="connsiteX1" fmla="*/ 2001312 w 2679786"/>
              <a:gd name="connsiteY1" fmla="*/ 0 h 1634973"/>
              <a:gd name="connsiteX2" fmla="*/ 2525675 w 2679786"/>
              <a:gd name="connsiteY2" fmla="*/ 382963 h 1634973"/>
              <a:gd name="connsiteX3" fmla="*/ 2679786 w 2679786"/>
              <a:gd name="connsiteY3" fmla="*/ 1414442 h 1634973"/>
              <a:gd name="connsiteX4" fmla="*/ 190074 w 2679786"/>
              <a:gd name="connsiteY4" fmla="*/ 1634973 h 1634973"/>
              <a:gd name="connsiteX5" fmla="*/ 710811 w 2679786"/>
              <a:gd name="connsiteY5" fmla="*/ 777392 h 1634973"/>
              <a:gd name="connsiteX0" fmla="*/ 710811 w 2679786"/>
              <a:gd name="connsiteY0" fmla="*/ 777392 h 1634973"/>
              <a:gd name="connsiteX1" fmla="*/ 2001312 w 2679786"/>
              <a:gd name="connsiteY1" fmla="*/ 0 h 1634973"/>
              <a:gd name="connsiteX2" fmla="*/ 2525675 w 2679786"/>
              <a:gd name="connsiteY2" fmla="*/ 382963 h 1634973"/>
              <a:gd name="connsiteX3" fmla="*/ 2679786 w 2679786"/>
              <a:gd name="connsiteY3" fmla="*/ 1414442 h 1634973"/>
              <a:gd name="connsiteX4" fmla="*/ 190074 w 2679786"/>
              <a:gd name="connsiteY4" fmla="*/ 1634973 h 1634973"/>
              <a:gd name="connsiteX5" fmla="*/ 710811 w 2679786"/>
              <a:gd name="connsiteY5" fmla="*/ 777392 h 1634973"/>
              <a:gd name="connsiteX0" fmla="*/ 520737 w 2489712"/>
              <a:gd name="connsiteY0" fmla="*/ 777392 h 1634973"/>
              <a:gd name="connsiteX1" fmla="*/ 1811238 w 2489712"/>
              <a:gd name="connsiteY1" fmla="*/ 0 h 1634973"/>
              <a:gd name="connsiteX2" fmla="*/ 2335601 w 2489712"/>
              <a:gd name="connsiteY2" fmla="*/ 382963 h 1634973"/>
              <a:gd name="connsiteX3" fmla="*/ 2489712 w 2489712"/>
              <a:gd name="connsiteY3" fmla="*/ 1414442 h 1634973"/>
              <a:gd name="connsiteX4" fmla="*/ 0 w 2489712"/>
              <a:gd name="connsiteY4" fmla="*/ 1634973 h 1634973"/>
              <a:gd name="connsiteX5" fmla="*/ 520737 w 2489712"/>
              <a:gd name="connsiteY5" fmla="*/ 777392 h 1634973"/>
              <a:gd name="connsiteX0" fmla="*/ 915888 w 2489712"/>
              <a:gd name="connsiteY0" fmla="*/ 797221 h 1634973"/>
              <a:gd name="connsiteX1" fmla="*/ 1811238 w 2489712"/>
              <a:gd name="connsiteY1" fmla="*/ 0 h 1634973"/>
              <a:gd name="connsiteX2" fmla="*/ 2335601 w 2489712"/>
              <a:gd name="connsiteY2" fmla="*/ 382963 h 1634973"/>
              <a:gd name="connsiteX3" fmla="*/ 2489712 w 2489712"/>
              <a:gd name="connsiteY3" fmla="*/ 1414442 h 1634973"/>
              <a:gd name="connsiteX4" fmla="*/ 0 w 2489712"/>
              <a:gd name="connsiteY4" fmla="*/ 1634973 h 1634973"/>
              <a:gd name="connsiteX5" fmla="*/ 915888 w 2489712"/>
              <a:gd name="connsiteY5" fmla="*/ 797221 h 1634973"/>
              <a:gd name="connsiteX0" fmla="*/ 971062 w 2489712"/>
              <a:gd name="connsiteY0" fmla="*/ 803287 h 1634973"/>
              <a:gd name="connsiteX1" fmla="*/ 1811238 w 2489712"/>
              <a:gd name="connsiteY1" fmla="*/ 0 h 1634973"/>
              <a:gd name="connsiteX2" fmla="*/ 2335601 w 2489712"/>
              <a:gd name="connsiteY2" fmla="*/ 382963 h 1634973"/>
              <a:gd name="connsiteX3" fmla="*/ 2489712 w 2489712"/>
              <a:gd name="connsiteY3" fmla="*/ 1414442 h 1634973"/>
              <a:gd name="connsiteX4" fmla="*/ 0 w 2489712"/>
              <a:gd name="connsiteY4" fmla="*/ 1634973 h 1634973"/>
              <a:gd name="connsiteX5" fmla="*/ 971062 w 2489712"/>
              <a:gd name="connsiteY5" fmla="*/ 803287 h 1634973"/>
              <a:gd name="connsiteX0" fmla="*/ 971062 w 2489712"/>
              <a:gd name="connsiteY0" fmla="*/ 803287 h 1634973"/>
              <a:gd name="connsiteX1" fmla="*/ 1811238 w 2489712"/>
              <a:gd name="connsiteY1" fmla="*/ 0 h 1634973"/>
              <a:gd name="connsiteX2" fmla="*/ 2335601 w 2489712"/>
              <a:gd name="connsiteY2" fmla="*/ 382963 h 1634973"/>
              <a:gd name="connsiteX3" fmla="*/ 2489712 w 2489712"/>
              <a:gd name="connsiteY3" fmla="*/ 1414442 h 1634973"/>
              <a:gd name="connsiteX4" fmla="*/ 0 w 2489712"/>
              <a:gd name="connsiteY4" fmla="*/ 1634973 h 1634973"/>
              <a:gd name="connsiteX5" fmla="*/ 971062 w 2489712"/>
              <a:gd name="connsiteY5" fmla="*/ 803287 h 1634973"/>
              <a:gd name="connsiteX0" fmla="*/ 971062 w 2489712"/>
              <a:gd name="connsiteY0" fmla="*/ 803287 h 1634973"/>
              <a:gd name="connsiteX1" fmla="*/ 1811238 w 2489712"/>
              <a:gd name="connsiteY1" fmla="*/ 0 h 1634973"/>
              <a:gd name="connsiteX2" fmla="*/ 2335601 w 2489712"/>
              <a:gd name="connsiteY2" fmla="*/ 382963 h 1634973"/>
              <a:gd name="connsiteX3" fmla="*/ 2489712 w 2489712"/>
              <a:gd name="connsiteY3" fmla="*/ 1414442 h 1634973"/>
              <a:gd name="connsiteX4" fmla="*/ 0 w 2489712"/>
              <a:gd name="connsiteY4" fmla="*/ 1634973 h 1634973"/>
              <a:gd name="connsiteX5" fmla="*/ 971062 w 2489712"/>
              <a:gd name="connsiteY5" fmla="*/ 803287 h 1634973"/>
              <a:gd name="connsiteX0" fmla="*/ 971062 w 2489712"/>
              <a:gd name="connsiteY0" fmla="*/ 803287 h 1634973"/>
              <a:gd name="connsiteX1" fmla="*/ 1811238 w 2489712"/>
              <a:gd name="connsiteY1" fmla="*/ 0 h 1634973"/>
              <a:gd name="connsiteX2" fmla="*/ 2335601 w 2489712"/>
              <a:gd name="connsiteY2" fmla="*/ 382963 h 1634973"/>
              <a:gd name="connsiteX3" fmla="*/ 2489712 w 2489712"/>
              <a:gd name="connsiteY3" fmla="*/ 1414442 h 1634973"/>
              <a:gd name="connsiteX4" fmla="*/ 0 w 2489712"/>
              <a:gd name="connsiteY4" fmla="*/ 1634973 h 1634973"/>
              <a:gd name="connsiteX5" fmla="*/ 971062 w 2489712"/>
              <a:gd name="connsiteY5" fmla="*/ 803287 h 1634973"/>
              <a:gd name="connsiteX0" fmla="*/ 1233893 w 2489712"/>
              <a:gd name="connsiteY0" fmla="*/ 561576 h 1634973"/>
              <a:gd name="connsiteX1" fmla="*/ 1811238 w 2489712"/>
              <a:gd name="connsiteY1" fmla="*/ 0 h 1634973"/>
              <a:gd name="connsiteX2" fmla="*/ 2335601 w 2489712"/>
              <a:gd name="connsiteY2" fmla="*/ 382963 h 1634973"/>
              <a:gd name="connsiteX3" fmla="*/ 2489712 w 2489712"/>
              <a:gd name="connsiteY3" fmla="*/ 1414442 h 1634973"/>
              <a:gd name="connsiteX4" fmla="*/ 0 w 2489712"/>
              <a:gd name="connsiteY4" fmla="*/ 1634973 h 1634973"/>
              <a:gd name="connsiteX5" fmla="*/ 1233893 w 2489712"/>
              <a:gd name="connsiteY5" fmla="*/ 561576 h 1634973"/>
              <a:gd name="connsiteX0" fmla="*/ 1233893 w 2489712"/>
              <a:gd name="connsiteY0" fmla="*/ 561576 h 1634973"/>
              <a:gd name="connsiteX1" fmla="*/ 1811238 w 2489712"/>
              <a:gd name="connsiteY1" fmla="*/ 0 h 1634973"/>
              <a:gd name="connsiteX2" fmla="*/ 2335601 w 2489712"/>
              <a:gd name="connsiteY2" fmla="*/ 382963 h 1634973"/>
              <a:gd name="connsiteX3" fmla="*/ 2489712 w 2489712"/>
              <a:gd name="connsiteY3" fmla="*/ 1414442 h 1634973"/>
              <a:gd name="connsiteX4" fmla="*/ 0 w 2489712"/>
              <a:gd name="connsiteY4" fmla="*/ 1634973 h 1634973"/>
              <a:gd name="connsiteX5" fmla="*/ 1233893 w 2489712"/>
              <a:gd name="connsiteY5" fmla="*/ 561576 h 1634973"/>
              <a:gd name="connsiteX0" fmla="*/ 1233893 w 2489712"/>
              <a:gd name="connsiteY0" fmla="*/ 414204 h 1487601"/>
              <a:gd name="connsiteX1" fmla="*/ 1999067 w 2489712"/>
              <a:gd name="connsiteY1" fmla="*/ 0 h 1487601"/>
              <a:gd name="connsiteX2" fmla="*/ 2335601 w 2489712"/>
              <a:gd name="connsiteY2" fmla="*/ 235591 h 1487601"/>
              <a:gd name="connsiteX3" fmla="*/ 2489712 w 2489712"/>
              <a:gd name="connsiteY3" fmla="*/ 1267070 h 1487601"/>
              <a:gd name="connsiteX4" fmla="*/ 0 w 2489712"/>
              <a:gd name="connsiteY4" fmla="*/ 1487601 h 1487601"/>
              <a:gd name="connsiteX5" fmla="*/ 1233893 w 2489712"/>
              <a:gd name="connsiteY5" fmla="*/ 414204 h 1487601"/>
              <a:gd name="connsiteX0" fmla="*/ 1233893 w 2489712"/>
              <a:gd name="connsiteY0" fmla="*/ 414204 h 1487601"/>
              <a:gd name="connsiteX1" fmla="*/ 1999067 w 2489712"/>
              <a:gd name="connsiteY1" fmla="*/ 0 h 1487601"/>
              <a:gd name="connsiteX2" fmla="*/ 2335601 w 2489712"/>
              <a:gd name="connsiteY2" fmla="*/ 235591 h 1487601"/>
              <a:gd name="connsiteX3" fmla="*/ 2489712 w 2489712"/>
              <a:gd name="connsiteY3" fmla="*/ 1267070 h 1487601"/>
              <a:gd name="connsiteX4" fmla="*/ 0 w 2489712"/>
              <a:gd name="connsiteY4" fmla="*/ 1487601 h 1487601"/>
              <a:gd name="connsiteX5" fmla="*/ 1233893 w 2489712"/>
              <a:gd name="connsiteY5" fmla="*/ 414204 h 1487601"/>
              <a:gd name="connsiteX0" fmla="*/ 1233893 w 2489712"/>
              <a:gd name="connsiteY0" fmla="*/ 410383 h 1483780"/>
              <a:gd name="connsiteX1" fmla="*/ 1955692 w 2489712"/>
              <a:gd name="connsiteY1" fmla="*/ 0 h 1483780"/>
              <a:gd name="connsiteX2" fmla="*/ 2335601 w 2489712"/>
              <a:gd name="connsiteY2" fmla="*/ 231770 h 1483780"/>
              <a:gd name="connsiteX3" fmla="*/ 2489712 w 2489712"/>
              <a:gd name="connsiteY3" fmla="*/ 1263249 h 1483780"/>
              <a:gd name="connsiteX4" fmla="*/ 0 w 2489712"/>
              <a:gd name="connsiteY4" fmla="*/ 1483780 h 1483780"/>
              <a:gd name="connsiteX5" fmla="*/ 1233893 w 2489712"/>
              <a:gd name="connsiteY5" fmla="*/ 410383 h 1483780"/>
              <a:gd name="connsiteX0" fmla="*/ 1233893 w 2489712"/>
              <a:gd name="connsiteY0" fmla="*/ 410383 h 1483780"/>
              <a:gd name="connsiteX1" fmla="*/ 1955692 w 2489712"/>
              <a:gd name="connsiteY1" fmla="*/ 0 h 1483780"/>
              <a:gd name="connsiteX2" fmla="*/ 2335601 w 2489712"/>
              <a:gd name="connsiteY2" fmla="*/ 231770 h 1483780"/>
              <a:gd name="connsiteX3" fmla="*/ 2489712 w 2489712"/>
              <a:gd name="connsiteY3" fmla="*/ 1263249 h 1483780"/>
              <a:gd name="connsiteX4" fmla="*/ 0 w 2489712"/>
              <a:gd name="connsiteY4" fmla="*/ 1483780 h 1483780"/>
              <a:gd name="connsiteX5" fmla="*/ 1233893 w 2489712"/>
              <a:gd name="connsiteY5" fmla="*/ 410383 h 1483780"/>
              <a:gd name="connsiteX0" fmla="*/ 1233893 w 2489712"/>
              <a:gd name="connsiteY0" fmla="*/ 437967 h 1511364"/>
              <a:gd name="connsiteX1" fmla="*/ 1955692 w 2489712"/>
              <a:gd name="connsiteY1" fmla="*/ 27584 h 1511364"/>
              <a:gd name="connsiteX2" fmla="*/ 2213147 w 2489712"/>
              <a:gd name="connsiteY2" fmla="*/ 52899 h 1511364"/>
              <a:gd name="connsiteX3" fmla="*/ 2335601 w 2489712"/>
              <a:gd name="connsiteY3" fmla="*/ 259354 h 1511364"/>
              <a:gd name="connsiteX4" fmla="*/ 2489712 w 2489712"/>
              <a:gd name="connsiteY4" fmla="*/ 1290833 h 1511364"/>
              <a:gd name="connsiteX5" fmla="*/ 0 w 2489712"/>
              <a:gd name="connsiteY5" fmla="*/ 1511364 h 1511364"/>
              <a:gd name="connsiteX6" fmla="*/ 1233893 w 2489712"/>
              <a:gd name="connsiteY6" fmla="*/ 437967 h 1511364"/>
              <a:gd name="connsiteX0" fmla="*/ 1233893 w 2489712"/>
              <a:gd name="connsiteY0" fmla="*/ 410383 h 1483780"/>
              <a:gd name="connsiteX1" fmla="*/ 1955692 w 2489712"/>
              <a:gd name="connsiteY1" fmla="*/ 0 h 1483780"/>
              <a:gd name="connsiteX2" fmla="*/ 2213147 w 2489712"/>
              <a:gd name="connsiteY2" fmla="*/ 25315 h 1483780"/>
              <a:gd name="connsiteX3" fmla="*/ 2335601 w 2489712"/>
              <a:gd name="connsiteY3" fmla="*/ 231770 h 1483780"/>
              <a:gd name="connsiteX4" fmla="*/ 2489712 w 2489712"/>
              <a:gd name="connsiteY4" fmla="*/ 1263249 h 1483780"/>
              <a:gd name="connsiteX5" fmla="*/ 0 w 2489712"/>
              <a:gd name="connsiteY5" fmla="*/ 1483780 h 1483780"/>
              <a:gd name="connsiteX6" fmla="*/ 1233893 w 2489712"/>
              <a:gd name="connsiteY6" fmla="*/ 410383 h 1483780"/>
              <a:gd name="connsiteX0" fmla="*/ 1233893 w 2489712"/>
              <a:gd name="connsiteY0" fmla="*/ 470784 h 1544181"/>
              <a:gd name="connsiteX1" fmla="*/ 1955692 w 2489712"/>
              <a:gd name="connsiteY1" fmla="*/ 60401 h 1544181"/>
              <a:gd name="connsiteX2" fmla="*/ 2184042 w 2489712"/>
              <a:gd name="connsiteY2" fmla="*/ 8598 h 1544181"/>
              <a:gd name="connsiteX3" fmla="*/ 2335601 w 2489712"/>
              <a:gd name="connsiteY3" fmla="*/ 292171 h 1544181"/>
              <a:gd name="connsiteX4" fmla="*/ 2489712 w 2489712"/>
              <a:gd name="connsiteY4" fmla="*/ 1323650 h 1544181"/>
              <a:gd name="connsiteX5" fmla="*/ 0 w 2489712"/>
              <a:gd name="connsiteY5" fmla="*/ 1544181 h 1544181"/>
              <a:gd name="connsiteX6" fmla="*/ 1233893 w 2489712"/>
              <a:gd name="connsiteY6" fmla="*/ 470784 h 1544181"/>
              <a:gd name="connsiteX0" fmla="*/ 1233893 w 3793044"/>
              <a:gd name="connsiteY0" fmla="*/ 470784 h 1544181"/>
              <a:gd name="connsiteX1" fmla="*/ 1955692 w 3793044"/>
              <a:gd name="connsiteY1" fmla="*/ 60401 h 1544181"/>
              <a:gd name="connsiteX2" fmla="*/ 2184042 w 3793044"/>
              <a:gd name="connsiteY2" fmla="*/ 8598 h 1544181"/>
              <a:gd name="connsiteX3" fmla="*/ 2335601 w 3793044"/>
              <a:gd name="connsiteY3" fmla="*/ 292171 h 1544181"/>
              <a:gd name="connsiteX4" fmla="*/ 3793044 w 3793044"/>
              <a:gd name="connsiteY4" fmla="*/ 1212023 h 1544181"/>
              <a:gd name="connsiteX5" fmla="*/ 0 w 3793044"/>
              <a:gd name="connsiteY5" fmla="*/ 1544181 h 1544181"/>
              <a:gd name="connsiteX6" fmla="*/ 1233893 w 3793044"/>
              <a:gd name="connsiteY6" fmla="*/ 470784 h 1544181"/>
              <a:gd name="connsiteX0" fmla="*/ 1233893 w 3793044"/>
              <a:gd name="connsiteY0" fmla="*/ 470784 h 1544181"/>
              <a:gd name="connsiteX1" fmla="*/ 1955692 w 3793044"/>
              <a:gd name="connsiteY1" fmla="*/ 60401 h 1544181"/>
              <a:gd name="connsiteX2" fmla="*/ 2184042 w 3793044"/>
              <a:gd name="connsiteY2" fmla="*/ 8598 h 1544181"/>
              <a:gd name="connsiteX3" fmla="*/ 2627787 w 3793044"/>
              <a:gd name="connsiteY3" fmla="*/ 244121 h 1544181"/>
              <a:gd name="connsiteX4" fmla="*/ 3793044 w 3793044"/>
              <a:gd name="connsiteY4" fmla="*/ 1212023 h 1544181"/>
              <a:gd name="connsiteX5" fmla="*/ 0 w 3793044"/>
              <a:gd name="connsiteY5" fmla="*/ 1544181 h 1544181"/>
              <a:gd name="connsiteX6" fmla="*/ 1233893 w 3793044"/>
              <a:gd name="connsiteY6" fmla="*/ 470784 h 1544181"/>
              <a:gd name="connsiteX0" fmla="*/ 1233893 w 3793044"/>
              <a:gd name="connsiteY0" fmla="*/ 470784 h 1544181"/>
              <a:gd name="connsiteX1" fmla="*/ 1955692 w 3793044"/>
              <a:gd name="connsiteY1" fmla="*/ 60401 h 1544181"/>
              <a:gd name="connsiteX2" fmla="*/ 2184042 w 3793044"/>
              <a:gd name="connsiteY2" fmla="*/ 8598 h 1544181"/>
              <a:gd name="connsiteX3" fmla="*/ 2627787 w 3793044"/>
              <a:gd name="connsiteY3" fmla="*/ 244121 h 1544181"/>
              <a:gd name="connsiteX4" fmla="*/ 3793044 w 3793044"/>
              <a:gd name="connsiteY4" fmla="*/ 1212023 h 1544181"/>
              <a:gd name="connsiteX5" fmla="*/ 0 w 3793044"/>
              <a:gd name="connsiteY5" fmla="*/ 1544181 h 1544181"/>
              <a:gd name="connsiteX6" fmla="*/ 1233893 w 3793044"/>
              <a:gd name="connsiteY6" fmla="*/ 470784 h 1544181"/>
              <a:gd name="connsiteX0" fmla="*/ 1233893 w 3793044"/>
              <a:gd name="connsiteY0" fmla="*/ 470784 h 1544181"/>
              <a:gd name="connsiteX1" fmla="*/ 1955692 w 3793044"/>
              <a:gd name="connsiteY1" fmla="*/ 60401 h 1544181"/>
              <a:gd name="connsiteX2" fmla="*/ 2184042 w 3793044"/>
              <a:gd name="connsiteY2" fmla="*/ 8598 h 1544181"/>
              <a:gd name="connsiteX3" fmla="*/ 2616921 w 3793044"/>
              <a:gd name="connsiteY3" fmla="*/ 120774 h 1544181"/>
              <a:gd name="connsiteX4" fmla="*/ 3793044 w 3793044"/>
              <a:gd name="connsiteY4" fmla="*/ 1212023 h 1544181"/>
              <a:gd name="connsiteX5" fmla="*/ 0 w 3793044"/>
              <a:gd name="connsiteY5" fmla="*/ 1544181 h 1544181"/>
              <a:gd name="connsiteX6" fmla="*/ 1233893 w 3793044"/>
              <a:gd name="connsiteY6" fmla="*/ 470784 h 1544181"/>
              <a:gd name="connsiteX0" fmla="*/ 1233893 w 3793044"/>
              <a:gd name="connsiteY0" fmla="*/ 470784 h 1544181"/>
              <a:gd name="connsiteX1" fmla="*/ 1955692 w 3793044"/>
              <a:gd name="connsiteY1" fmla="*/ 60401 h 1544181"/>
              <a:gd name="connsiteX2" fmla="*/ 2184042 w 3793044"/>
              <a:gd name="connsiteY2" fmla="*/ 8598 h 1544181"/>
              <a:gd name="connsiteX3" fmla="*/ 2616921 w 3793044"/>
              <a:gd name="connsiteY3" fmla="*/ 120774 h 1544181"/>
              <a:gd name="connsiteX4" fmla="*/ 3793044 w 3793044"/>
              <a:gd name="connsiteY4" fmla="*/ 1212023 h 1544181"/>
              <a:gd name="connsiteX5" fmla="*/ 0 w 3793044"/>
              <a:gd name="connsiteY5" fmla="*/ 1544181 h 1544181"/>
              <a:gd name="connsiteX6" fmla="*/ 1233893 w 3793044"/>
              <a:gd name="connsiteY6" fmla="*/ 470784 h 1544181"/>
              <a:gd name="connsiteX0" fmla="*/ 1233893 w 3793044"/>
              <a:gd name="connsiteY0" fmla="*/ 470784 h 1544181"/>
              <a:gd name="connsiteX1" fmla="*/ 1955692 w 3793044"/>
              <a:gd name="connsiteY1" fmla="*/ 60401 h 1544181"/>
              <a:gd name="connsiteX2" fmla="*/ 2184042 w 3793044"/>
              <a:gd name="connsiteY2" fmla="*/ 8598 h 1544181"/>
              <a:gd name="connsiteX3" fmla="*/ 2616921 w 3793044"/>
              <a:gd name="connsiteY3" fmla="*/ 120774 h 1544181"/>
              <a:gd name="connsiteX4" fmla="*/ 3793044 w 3793044"/>
              <a:gd name="connsiteY4" fmla="*/ 1212023 h 1544181"/>
              <a:gd name="connsiteX5" fmla="*/ 0 w 3793044"/>
              <a:gd name="connsiteY5" fmla="*/ 1544181 h 1544181"/>
              <a:gd name="connsiteX6" fmla="*/ 1233893 w 3793044"/>
              <a:gd name="connsiteY6" fmla="*/ 470784 h 1544181"/>
              <a:gd name="connsiteX0" fmla="*/ 1233893 w 3902662"/>
              <a:gd name="connsiteY0" fmla="*/ 470784 h 1544181"/>
              <a:gd name="connsiteX1" fmla="*/ 1955692 w 3902662"/>
              <a:gd name="connsiteY1" fmla="*/ 60401 h 1544181"/>
              <a:gd name="connsiteX2" fmla="*/ 2184042 w 3902662"/>
              <a:gd name="connsiteY2" fmla="*/ 8598 h 1544181"/>
              <a:gd name="connsiteX3" fmla="*/ 2616921 w 3902662"/>
              <a:gd name="connsiteY3" fmla="*/ 120774 h 1544181"/>
              <a:gd name="connsiteX4" fmla="*/ 2907069 w 3902662"/>
              <a:gd name="connsiteY4" fmla="*/ 183951 h 1544181"/>
              <a:gd name="connsiteX5" fmla="*/ 3793044 w 3902662"/>
              <a:gd name="connsiteY5" fmla="*/ 1212023 h 1544181"/>
              <a:gd name="connsiteX6" fmla="*/ 0 w 3902662"/>
              <a:gd name="connsiteY6" fmla="*/ 1544181 h 1544181"/>
              <a:gd name="connsiteX7" fmla="*/ 1233893 w 3902662"/>
              <a:gd name="connsiteY7" fmla="*/ 470784 h 1544181"/>
              <a:gd name="connsiteX0" fmla="*/ 1233893 w 3902662"/>
              <a:gd name="connsiteY0" fmla="*/ 470784 h 1544181"/>
              <a:gd name="connsiteX1" fmla="*/ 1955692 w 3902662"/>
              <a:gd name="connsiteY1" fmla="*/ 60401 h 1544181"/>
              <a:gd name="connsiteX2" fmla="*/ 2184042 w 3902662"/>
              <a:gd name="connsiteY2" fmla="*/ 8598 h 1544181"/>
              <a:gd name="connsiteX3" fmla="*/ 2616921 w 3902662"/>
              <a:gd name="connsiteY3" fmla="*/ 120774 h 1544181"/>
              <a:gd name="connsiteX4" fmla="*/ 2907069 w 3902662"/>
              <a:gd name="connsiteY4" fmla="*/ 183951 h 1544181"/>
              <a:gd name="connsiteX5" fmla="*/ 3793044 w 3902662"/>
              <a:gd name="connsiteY5" fmla="*/ 1212023 h 1544181"/>
              <a:gd name="connsiteX6" fmla="*/ 0 w 3902662"/>
              <a:gd name="connsiteY6" fmla="*/ 1544181 h 1544181"/>
              <a:gd name="connsiteX7" fmla="*/ 1233893 w 3902662"/>
              <a:gd name="connsiteY7" fmla="*/ 470784 h 1544181"/>
              <a:gd name="connsiteX0" fmla="*/ 1233893 w 3931787"/>
              <a:gd name="connsiteY0" fmla="*/ 470784 h 1544181"/>
              <a:gd name="connsiteX1" fmla="*/ 1955692 w 3931787"/>
              <a:gd name="connsiteY1" fmla="*/ 60401 h 1544181"/>
              <a:gd name="connsiteX2" fmla="*/ 2184042 w 3931787"/>
              <a:gd name="connsiteY2" fmla="*/ 8598 h 1544181"/>
              <a:gd name="connsiteX3" fmla="*/ 2616921 w 3931787"/>
              <a:gd name="connsiteY3" fmla="*/ 120774 h 1544181"/>
              <a:gd name="connsiteX4" fmla="*/ 2907069 w 3931787"/>
              <a:gd name="connsiteY4" fmla="*/ 183951 h 1544181"/>
              <a:gd name="connsiteX5" fmla="*/ 3005754 w 3931787"/>
              <a:gd name="connsiteY5" fmla="*/ 254940 h 1544181"/>
              <a:gd name="connsiteX6" fmla="*/ 3793044 w 3931787"/>
              <a:gd name="connsiteY6" fmla="*/ 1212023 h 1544181"/>
              <a:gd name="connsiteX7" fmla="*/ 0 w 3931787"/>
              <a:gd name="connsiteY7" fmla="*/ 1544181 h 1544181"/>
              <a:gd name="connsiteX8" fmla="*/ 1233893 w 3931787"/>
              <a:gd name="connsiteY8" fmla="*/ 470784 h 1544181"/>
              <a:gd name="connsiteX0" fmla="*/ 1233893 w 3931787"/>
              <a:gd name="connsiteY0" fmla="*/ 470784 h 1544181"/>
              <a:gd name="connsiteX1" fmla="*/ 1955692 w 3931787"/>
              <a:gd name="connsiteY1" fmla="*/ 60401 h 1544181"/>
              <a:gd name="connsiteX2" fmla="*/ 2184042 w 3931787"/>
              <a:gd name="connsiteY2" fmla="*/ 8598 h 1544181"/>
              <a:gd name="connsiteX3" fmla="*/ 2616921 w 3931787"/>
              <a:gd name="connsiteY3" fmla="*/ 120774 h 1544181"/>
              <a:gd name="connsiteX4" fmla="*/ 2907069 w 3931787"/>
              <a:gd name="connsiteY4" fmla="*/ 183951 h 1544181"/>
              <a:gd name="connsiteX5" fmla="*/ 3005754 w 3931787"/>
              <a:gd name="connsiteY5" fmla="*/ 254940 h 1544181"/>
              <a:gd name="connsiteX6" fmla="*/ 3793044 w 3931787"/>
              <a:gd name="connsiteY6" fmla="*/ 1212023 h 1544181"/>
              <a:gd name="connsiteX7" fmla="*/ 0 w 3931787"/>
              <a:gd name="connsiteY7" fmla="*/ 1544181 h 1544181"/>
              <a:gd name="connsiteX8" fmla="*/ 1233893 w 3931787"/>
              <a:gd name="connsiteY8" fmla="*/ 470784 h 1544181"/>
              <a:gd name="connsiteX0" fmla="*/ 1233893 w 3931787"/>
              <a:gd name="connsiteY0" fmla="*/ 470784 h 1544181"/>
              <a:gd name="connsiteX1" fmla="*/ 1955692 w 3931787"/>
              <a:gd name="connsiteY1" fmla="*/ 60401 h 1544181"/>
              <a:gd name="connsiteX2" fmla="*/ 2184042 w 3931787"/>
              <a:gd name="connsiteY2" fmla="*/ 8598 h 1544181"/>
              <a:gd name="connsiteX3" fmla="*/ 2616921 w 3931787"/>
              <a:gd name="connsiteY3" fmla="*/ 120774 h 1544181"/>
              <a:gd name="connsiteX4" fmla="*/ 2907069 w 3931787"/>
              <a:gd name="connsiteY4" fmla="*/ 183951 h 1544181"/>
              <a:gd name="connsiteX5" fmla="*/ 3005754 w 3931787"/>
              <a:gd name="connsiteY5" fmla="*/ 254940 h 1544181"/>
              <a:gd name="connsiteX6" fmla="*/ 3793044 w 3931787"/>
              <a:gd name="connsiteY6" fmla="*/ 1212023 h 1544181"/>
              <a:gd name="connsiteX7" fmla="*/ 0 w 3931787"/>
              <a:gd name="connsiteY7" fmla="*/ 1544181 h 1544181"/>
              <a:gd name="connsiteX8" fmla="*/ 1233893 w 3931787"/>
              <a:gd name="connsiteY8" fmla="*/ 470784 h 1544181"/>
              <a:gd name="connsiteX0" fmla="*/ 1233893 w 3976906"/>
              <a:gd name="connsiteY0" fmla="*/ 470784 h 1544181"/>
              <a:gd name="connsiteX1" fmla="*/ 1955692 w 3976906"/>
              <a:gd name="connsiteY1" fmla="*/ 60401 h 1544181"/>
              <a:gd name="connsiteX2" fmla="*/ 2184042 w 3976906"/>
              <a:gd name="connsiteY2" fmla="*/ 8598 h 1544181"/>
              <a:gd name="connsiteX3" fmla="*/ 2616921 w 3976906"/>
              <a:gd name="connsiteY3" fmla="*/ 120774 h 1544181"/>
              <a:gd name="connsiteX4" fmla="*/ 2907069 w 3976906"/>
              <a:gd name="connsiteY4" fmla="*/ 183951 h 1544181"/>
              <a:gd name="connsiteX5" fmla="*/ 3005754 w 3976906"/>
              <a:gd name="connsiteY5" fmla="*/ 254940 h 1544181"/>
              <a:gd name="connsiteX6" fmla="*/ 3391038 w 3976906"/>
              <a:gd name="connsiteY6" fmla="*/ 322992 h 1544181"/>
              <a:gd name="connsiteX7" fmla="*/ 3793044 w 3976906"/>
              <a:gd name="connsiteY7" fmla="*/ 1212023 h 1544181"/>
              <a:gd name="connsiteX8" fmla="*/ 0 w 3976906"/>
              <a:gd name="connsiteY8" fmla="*/ 1544181 h 1544181"/>
              <a:gd name="connsiteX9" fmla="*/ 1233893 w 3976906"/>
              <a:gd name="connsiteY9" fmla="*/ 470784 h 1544181"/>
              <a:gd name="connsiteX0" fmla="*/ 1233893 w 3976906"/>
              <a:gd name="connsiteY0" fmla="*/ 470784 h 1544181"/>
              <a:gd name="connsiteX1" fmla="*/ 1955692 w 3976906"/>
              <a:gd name="connsiteY1" fmla="*/ 60401 h 1544181"/>
              <a:gd name="connsiteX2" fmla="*/ 2184042 w 3976906"/>
              <a:gd name="connsiteY2" fmla="*/ 8598 h 1544181"/>
              <a:gd name="connsiteX3" fmla="*/ 2616921 w 3976906"/>
              <a:gd name="connsiteY3" fmla="*/ 120774 h 1544181"/>
              <a:gd name="connsiteX4" fmla="*/ 2907069 w 3976906"/>
              <a:gd name="connsiteY4" fmla="*/ 183951 h 1544181"/>
              <a:gd name="connsiteX5" fmla="*/ 3005754 w 3976906"/>
              <a:gd name="connsiteY5" fmla="*/ 254940 h 1544181"/>
              <a:gd name="connsiteX6" fmla="*/ 3391038 w 3976906"/>
              <a:gd name="connsiteY6" fmla="*/ 322992 h 1544181"/>
              <a:gd name="connsiteX7" fmla="*/ 3793044 w 3976906"/>
              <a:gd name="connsiteY7" fmla="*/ 1212023 h 1544181"/>
              <a:gd name="connsiteX8" fmla="*/ 0 w 3976906"/>
              <a:gd name="connsiteY8" fmla="*/ 1544181 h 1544181"/>
              <a:gd name="connsiteX9" fmla="*/ 1233893 w 3976906"/>
              <a:gd name="connsiteY9" fmla="*/ 470784 h 1544181"/>
              <a:gd name="connsiteX0" fmla="*/ 1233893 w 4027576"/>
              <a:gd name="connsiteY0" fmla="*/ 470784 h 1544181"/>
              <a:gd name="connsiteX1" fmla="*/ 1955692 w 4027576"/>
              <a:gd name="connsiteY1" fmla="*/ 60401 h 1544181"/>
              <a:gd name="connsiteX2" fmla="*/ 2184042 w 4027576"/>
              <a:gd name="connsiteY2" fmla="*/ 8598 h 1544181"/>
              <a:gd name="connsiteX3" fmla="*/ 2616921 w 4027576"/>
              <a:gd name="connsiteY3" fmla="*/ 120774 h 1544181"/>
              <a:gd name="connsiteX4" fmla="*/ 2907069 w 4027576"/>
              <a:gd name="connsiteY4" fmla="*/ 183951 h 1544181"/>
              <a:gd name="connsiteX5" fmla="*/ 3005754 w 4027576"/>
              <a:gd name="connsiteY5" fmla="*/ 254940 h 1544181"/>
              <a:gd name="connsiteX6" fmla="*/ 3391038 w 4027576"/>
              <a:gd name="connsiteY6" fmla="*/ 322992 h 1544181"/>
              <a:gd name="connsiteX7" fmla="*/ 3793044 w 4027576"/>
              <a:gd name="connsiteY7" fmla="*/ 1212023 h 1544181"/>
              <a:gd name="connsiteX8" fmla="*/ 0 w 4027576"/>
              <a:gd name="connsiteY8" fmla="*/ 1544181 h 1544181"/>
              <a:gd name="connsiteX9" fmla="*/ 1233893 w 4027576"/>
              <a:gd name="connsiteY9" fmla="*/ 470784 h 1544181"/>
              <a:gd name="connsiteX0" fmla="*/ 1233893 w 4122790"/>
              <a:gd name="connsiteY0" fmla="*/ 470784 h 1544181"/>
              <a:gd name="connsiteX1" fmla="*/ 1955692 w 4122790"/>
              <a:gd name="connsiteY1" fmla="*/ 60401 h 1544181"/>
              <a:gd name="connsiteX2" fmla="*/ 2184042 w 4122790"/>
              <a:gd name="connsiteY2" fmla="*/ 8598 h 1544181"/>
              <a:gd name="connsiteX3" fmla="*/ 2616921 w 4122790"/>
              <a:gd name="connsiteY3" fmla="*/ 120774 h 1544181"/>
              <a:gd name="connsiteX4" fmla="*/ 2907069 w 4122790"/>
              <a:gd name="connsiteY4" fmla="*/ 183951 h 1544181"/>
              <a:gd name="connsiteX5" fmla="*/ 3005754 w 4122790"/>
              <a:gd name="connsiteY5" fmla="*/ 254940 h 1544181"/>
              <a:gd name="connsiteX6" fmla="*/ 3391038 w 4122790"/>
              <a:gd name="connsiteY6" fmla="*/ 322992 h 1544181"/>
              <a:gd name="connsiteX7" fmla="*/ 3847987 w 4122790"/>
              <a:gd name="connsiteY7" fmla="*/ 770395 h 1544181"/>
              <a:gd name="connsiteX8" fmla="*/ 3793044 w 4122790"/>
              <a:gd name="connsiteY8" fmla="*/ 1212023 h 1544181"/>
              <a:gd name="connsiteX9" fmla="*/ 0 w 4122790"/>
              <a:gd name="connsiteY9" fmla="*/ 1544181 h 1544181"/>
              <a:gd name="connsiteX10" fmla="*/ 1233893 w 4122790"/>
              <a:gd name="connsiteY10" fmla="*/ 470784 h 1544181"/>
              <a:gd name="connsiteX0" fmla="*/ 1233893 w 3889441"/>
              <a:gd name="connsiteY0" fmla="*/ 470784 h 1544181"/>
              <a:gd name="connsiteX1" fmla="*/ 1955692 w 3889441"/>
              <a:gd name="connsiteY1" fmla="*/ 60401 h 1544181"/>
              <a:gd name="connsiteX2" fmla="*/ 2184042 w 3889441"/>
              <a:gd name="connsiteY2" fmla="*/ 8598 h 1544181"/>
              <a:gd name="connsiteX3" fmla="*/ 2616921 w 3889441"/>
              <a:gd name="connsiteY3" fmla="*/ 120774 h 1544181"/>
              <a:gd name="connsiteX4" fmla="*/ 2907069 w 3889441"/>
              <a:gd name="connsiteY4" fmla="*/ 183951 h 1544181"/>
              <a:gd name="connsiteX5" fmla="*/ 3005754 w 3889441"/>
              <a:gd name="connsiteY5" fmla="*/ 254940 h 1544181"/>
              <a:gd name="connsiteX6" fmla="*/ 3391038 w 3889441"/>
              <a:gd name="connsiteY6" fmla="*/ 322992 h 1544181"/>
              <a:gd name="connsiteX7" fmla="*/ 3847987 w 3889441"/>
              <a:gd name="connsiteY7" fmla="*/ 770395 h 1544181"/>
              <a:gd name="connsiteX8" fmla="*/ 3793044 w 3889441"/>
              <a:gd name="connsiteY8" fmla="*/ 1212023 h 1544181"/>
              <a:gd name="connsiteX9" fmla="*/ 0 w 3889441"/>
              <a:gd name="connsiteY9" fmla="*/ 1544181 h 1544181"/>
              <a:gd name="connsiteX10" fmla="*/ 1233893 w 3889441"/>
              <a:gd name="connsiteY10" fmla="*/ 470784 h 1544181"/>
              <a:gd name="connsiteX0" fmla="*/ 1233893 w 3863742"/>
              <a:gd name="connsiteY0" fmla="*/ 470784 h 1544181"/>
              <a:gd name="connsiteX1" fmla="*/ 1955692 w 3863742"/>
              <a:gd name="connsiteY1" fmla="*/ 60401 h 1544181"/>
              <a:gd name="connsiteX2" fmla="*/ 2184042 w 3863742"/>
              <a:gd name="connsiteY2" fmla="*/ 8598 h 1544181"/>
              <a:gd name="connsiteX3" fmla="*/ 2616921 w 3863742"/>
              <a:gd name="connsiteY3" fmla="*/ 120774 h 1544181"/>
              <a:gd name="connsiteX4" fmla="*/ 2907069 w 3863742"/>
              <a:gd name="connsiteY4" fmla="*/ 183951 h 1544181"/>
              <a:gd name="connsiteX5" fmla="*/ 3005754 w 3863742"/>
              <a:gd name="connsiteY5" fmla="*/ 254940 h 1544181"/>
              <a:gd name="connsiteX6" fmla="*/ 3391038 w 3863742"/>
              <a:gd name="connsiteY6" fmla="*/ 322992 h 1544181"/>
              <a:gd name="connsiteX7" fmla="*/ 3847987 w 3863742"/>
              <a:gd name="connsiteY7" fmla="*/ 770395 h 1544181"/>
              <a:gd name="connsiteX8" fmla="*/ 3793044 w 3863742"/>
              <a:gd name="connsiteY8" fmla="*/ 1212023 h 1544181"/>
              <a:gd name="connsiteX9" fmla="*/ 0 w 3863742"/>
              <a:gd name="connsiteY9" fmla="*/ 1544181 h 1544181"/>
              <a:gd name="connsiteX10" fmla="*/ 1233893 w 3863742"/>
              <a:gd name="connsiteY10" fmla="*/ 470784 h 1544181"/>
              <a:gd name="connsiteX0" fmla="*/ 1233893 w 3865879"/>
              <a:gd name="connsiteY0" fmla="*/ 470784 h 1544181"/>
              <a:gd name="connsiteX1" fmla="*/ 1955692 w 3865879"/>
              <a:gd name="connsiteY1" fmla="*/ 60401 h 1544181"/>
              <a:gd name="connsiteX2" fmla="*/ 2184042 w 3865879"/>
              <a:gd name="connsiteY2" fmla="*/ 8598 h 1544181"/>
              <a:gd name="connsiteX3" fmla="*/ 2616921 w 3865879"/>
              <a:gd name="connsiteY3" fmla="*/ 120774 h 1544181"/>
              <a:gd name="connsiteX4" fmla="*/ 2907069 w 3865879"/>
              <a:gd name="connsiteY4" fmla="*/ 183951 h 1544181"/>
              <a:gd name="connsiteX5" fmla="*/ 3005754 w 3865879"/>
              <a:gd name="connsiteY5" fmla="*/ 254940 h 1544181"/>
              <a:gd name="connsiteX6" fmla="*/ 3391038 w 3865879"/>
              <a:gd name="connsiteY6" fmla="*/ 322992 h 1544181"/>
              <a:gd name="connsiteX7" fmla="*/ 3847987 w 3865879"/>
              <a:gd name="connsiteY7" fmla="*/ 770395 h 1544181"/>
              <a:gd name="connsiteX8" fmla="*/ 3793044 w 3865879"/>
              <a:gd name="connsiteY8" fmla="*/ 1212023 h 1544181"/>
              <a:gd name="connsiteX9" fmla="*/ 0 w 3865879"/>
              <a:gd name="connsiteY9" fmla="*/ 1544181 h 1544181"/>
              <a:gd name="connsiteX10" fmla="*/ 1233893 w 3865879"/>
              <a:gd name="connsiteY10" fmla="*/ 470784 h 1544181"/>
              <a:gd name="connsiteX0" fmla="*/ 1233893 w 3793044"/>
              <a:gd name="connsiteY0" fmla="*/ 470784 h 1544181"/>
              <a:gd name="connsiteX1" fmla="*/ 1955692 w 3793044"/>
              <a:gd name="connsiteY1" fmla="*/ 60401 h 1544181"/>
              <a:gd name="connsiteX2" fmla="*/ 2184042 w 3793044"/>
              <a:gd name="connsiteY2" fmla="*/ 8598 h 1544181"/>
              <a:gd name="connsiteX3" fmla="*/ 2616921 w 3793044"/>
              <a:gd name="connsiteY3" fmla="*/ 120774 h 1544181"/>
              <a:gd name="connsiteX4" fmla="*/ 2907069 w 3793044"/>
              <a:gd name="connsiteY4" fmla="*/ 183951 h 1544181"/>
              <a:gd name="connsiteX5" fmla="*/ 3005754 w 3793044"/>
              <a:gd name="connsiteY5" fmla="*/ 254940 h 1544181"/>
              <a:gd name="connsiteX6" fmla="*/ 3391038 w 3793044"/>
              <a:gd name="connsiteY6" fmla="*/ 322992 h 1544181"/>
              <a:gd name="connsiteX7" fmla="*/ 3731734 w 3793044"/>
              <a:gd name="connsiteY7" fmla="*/ 608522 h 1544181"/>
              <a:gd name="connsiteX8" fmla="*/ 3793044 w 3793044"/>
              <a:gd name="connsiteY8" fmla="*/ 1212023 h 1544181"/>
              <a:gd name="connsiteX9" fmla="*/ 0 w 3793044"/>
              <a:gd name="connsiteY9" fmla="*/ 1544181 h 1544181"/>
              <a:gd name="connsiteX10" fmla="*/ 1233893 w 3793044"/>
              <a:gd name="connsiteY10" fmla="*/ 470784 h 1544181"/>
              <a:gd name="connsiteX0" fmla="*/ 1233893 w 4330661"/>
              <a:gd name="connsiteY0" fmla="*/ 470784 h 1544181"/>
              <a:gd name="connsiteX1" fmla="*/ 1955692 w 4330661"/>
              <a:gd name="connsiteY1" fmla="*/ 60401 h 1544181"/>
              <a:gd name="connsiteX2" fmla="*/ 2184042 w 4330661"/>
              <a:gd name="connsiteY2" fmla="*/ 8598 h 1544181"/>
              <a:gd name="connsiteX3" fmla="*/ 2616921 w 4330661"/>
              <a:gd name="connsiteY3" fmla="*/ 120774 h 1544181"/>
              <a:gd name="connsiteX4" fmla="*/ 2907069 w 4330661"/>
              <a:gd name="connsiteY4" fmla="*/ 183951 h 1544181"/>
              <a:gd name="connsiteX5" fmla="*/ 3005754 w 4330661"/>
              <a:gd name="connsiteY5" fmla="*/ 254940 h 1544181"/>
              <a:gd name="connsiteX6" fmla="*/ 3391038 w 4330661"/>
              <a:gd name="connsiteY6" fmla="*/ 322992 h 1544181"/>
              <a:gd name="connsiteX7" fmla="*/ 3731734 w 4330661"/>
              <a:gd name="connsiteY7" fmla="*/ 608522 h 1544181"/>
              <a:gd name="connsiteX8" fmla="*/ 4330661 w 4330661"/>
              <a:gd name="connsiteY8" fmla="*/ 1164663 h 1544181"/>
              <a:gd name="connsiteX9" fmla="*/ 0 w 4330661"/>
              <a:gd name="connsiteY9" fmla="*/ 1544181 h 1544181"/>
              <a:gd name="connsiteX10" fmla="*/ 1233893 w 4330661"/>
              <a:gd name="connsiteY10" fmla="*/ 470784 h 1544181"/>
              <a:gd name="connsiteX0" fmla="*/ 1233893 w 4330661"/>
              <a:gd name="connsiteY0" fmla="*/ 470784 h 1544181"/>
              <a:gd name="connsiteX1" fmla="*/ 1955692 w 4330661"/>
              <a:gd name="connsiteY1" fmla="*/ 60401 h 1544181"/>
              <a:gd name="connsiteX2" fmla="*/ 2184042 w 4330661"/>
              <a:gd name="connsiteY2" fmla="*/ 8598 h 1544181"/>
              <a:gd name="connsiteX3" fmla="*/ 2616921 w 4330661"/>
              <a:gd name="connsiteY3" fmla="*/ 120774 h 1544181"/>
              <a:gd name="connsiteX4" fmla="*/ 2907069 w 4330661"/>
              <a:gd name="connsiteY4" fmla="*/ 183951 h 1544181"/>
              <a:gd name="connsiteX5" fmla="*/ 3005754 w 4330661"/>
              <a:gd name="connsiteY5" fmla="*/ 254940 h 1544181"/>
              <a:gd name="connsiteX6" fmla="*/ 3391038 w 4330661"/>
              <a:gd name="connsiteY6" fmla="*/ 322992 h 1544181"/>
              <a:gd name="connsiteX7" fmla="*/ 3988382 w 4330661"/>
              <a:gd name="connsiteY7" fmla="*/ 565074 h 1544181"/>
              <a:gd name="connsiteX8" fmla="*/ 4330661 w 4330661"/>
              <a:gd name="connsiteY8" fmla="*/ 1164663 h 1544181"/>
              <a:gd name="connsiteX9" fmla="*/ 0 w 4330661"/>
              <a:gd name="connsiteY9" fmla="*/ 1544181 h 1544181"/>
              <a:gd name="connsiteX10" fmla="*/ 1233893 w 4330661"/>
              <a:gd name="connsiteY10" fmla="*/ 470784 h 1544181"/>
              <a:gd name="connsiteX0" fmla="*/ 1233893 w 4330661"/>
              <a:gd name="connsiteY0" fmla="*/ 470784 h 1544181"/>
              <a:gd name="connsiteX1" fmla="*/ 1955692 w 4330661"/>
              <a:gd name="connsiteY1" fmla="*/ 60401 h 1544181"/>
              <a:gd name="connsiteX2" fmla="*/ 2184042 w 4330661"/>
              <a:gd name="connsiteY2" fmla="*/ 8598 h 1544181"/>
              <a:gd name="connsiteX3" fmla="*/ 2616921 w 4330661"/>
              <a:gd name="connsiteY3" fmla="*/ 120774 h 1544181"/>
              <a:gd name="connsiteX4" fmla="*/ 2907069 w 4330661"/>
              <a:gd name="connsiteY4" fmla="*/ 183951 h 1544181"/>
              <a:gd name="connsiteX5" fmla="*/ 3005754 w 4330661"/>
              <a:gd name="connsiteY5" fmla="*/ 254940 h 1544181"/>
              <a:gd name="connsiteX6" fmla="*/ 3391038 w 4330661"/>
              <a:gd name="connsiteY6" fmla="*/ 322992 h 1544181"/>
              <a:gd name="connsiteX7" fmla="*/ 3988382 w 4330661"/>
              <a:gd name="connsiteY7" fmla="*/ 565074 h 1544181"/>
              <a:gd name="connsiteX8" fmla="*/ 4330661 w 4330661"/>
              <a:gd name="connsiteY8" fmla="*/ 1164663 h 1544181"/>
              <a:gd name="connsiteX9" fmla="*/ 0 w 4330661"/>
              <a:gd name="connsiteY9" fmla="*/ 1544181 h 1544181"/>
              <a:gd name="connsiteX10" fmla="*/ 1233893 w 4330661"/>
              <a:gd name="connsiteY10" fmla="*/ 470784 h 1544181"/>
              <a:gd name="connsiteX0" fmla="*/ 1233893 w 4330661"/>
              <a:gd name="connsiteY0" fmla="*/ 470784 h 1544181"/>
              <a:gd name="connsiteX1" fmla="*/ 1955692 w 4330661"/>
              <a:gd name="connsiteY1" fmla="*/ 60401 h 1544181"/>
              <a:gd name="connsiteX2" fmla="*/ 2184042 w 4330661"/>
              <a:gd name="connsiteY2" fmla="*/ 8598 h 1544181"/>
              <a:gd name="connsiteX3" fmla="*/ 2616921 w 4330661"/>
              <a:gd name="connsiteY3" fmla="*/ 120774 h 1544181"/>
              <a:gd name="connsiteX4" fmla="*/ 2907069 w 4330661"/>
              <a:gd name="connsiteY4" fmla="*/ 183951 h 1544181"/>
              <a:gd name="connsiteX5" fmla="*/ 3005754 w 4330661"/>
              <a:gd name="connsiteY5" fmla="*/ 254940 h 1544181"/>
              <a:gd name="connsiteX6" fmla="*/ 3391038 w 4330661"/>
              <a:gd name="connsiteY6" fmla="*/ 322992 h 1544181"/>
              <a:gd name="connsiteX7" fmla="*/ 3988382 w 4330661"/>
              <a:gd name="connsiteY7" fmla="*/ 565074 h 1544181"/>
              <a:gd name="connsiteX8" fmla="*/ 4330661 w 4330661"/>
              <a:gd name="connsiteY8" fmla="*/ 1164663 h 1544181"/>
              <a:gd name="connsiteX9" fmla="*/ 0 w 4330661"/>
              <a:gd name="connsiteY9" fmla="*/ 1544181 h 1544181"/>
              <a:gd name="connsiteX10" fmla="*/ 1233893 w 4330661"/>
              <a:gd name="connsiteY10" fmla="*/ 470784 h 1544181"/>
              <a:gd name="connsiteX0" fmla="*/ 1233893 w 4330661"/>
              <a:gd name="connsiteY0" fmla="*/ 470784 h 1544181"/>
              <a:gd name="connsiteX1" fmla="*/ 1955692 w 4330661"/>
              <a:gd name="connsiteY1" fmla="*/ 60401 h 1544181"/>
              <a:gd name="connsiteX2" fmla="*/ 2184042 w 4330661"/>
              <a:gd name="connsiteY2" fmla="*/ 8598 h 1544181"/>
              <a:gd name="connsiteX3" fmla="*/ 2616921 w 4330661"/>
              <a:gd name="connsiteY3" fmla="*/ 120774 h 1544181"/>
              <a:gd name="connsiteX4" fmla="*/ 2907069 w 4330661"/>
              <a:gd name="connsiteY4" fmla="*/ 183951 h 1544181"/>
              <a:gd name="connsiteX5" fmla="*/ 3005754 w 4330661"/>
              <a:gd name="connsiteY5" fmla="*/ 254940 h 1544181"/>
              <a:gd name="connsiteX6" fmla="*/ 3391038 w 4330661"/>
              <a:gd name="connsiteY6" fmla="*/ 322992 h 1544181"/>
              <a:gd name="connsiteX7" fmla="*/ 3988382 w 4330661"/>
              <a:gd name="connsiteY7" fmla="*/ 565074 h 1544181"/>
              <a:gd name="connsiteX8" fmla="*/ 4330661 w 4330661"/>
              <a:gd name="connsiteY8" fmla="*/ 1164663 h 1544181"/>
              <a:gd name="connsiteX9" fmla="*/ 0 w 4330661"/>
              <a:gd name="connsiteY9" fmla="*/ 1544181 h 1544181"/>
              <a:gd name="connsiteX10" fmla="*/ 1233893 w 4330661"/>
              <a:gd name="connsiteY10" fmla="*/ 470784 h 1544181"/>
              <a:gd name="connsiteX0" fmla="*/ 1233893 w 5369106"/>
              <a:gd name="connsiteY0" fmla="*/ 470784 h 1544181"/>
              <a:gd name="connsiteX1" fmla="*/ 1955692 w 5369106"/>
              <a:gd name="connsiteY1" fmla="*/ 60401 h 1544181"/>
              <a:gd name="connsiteX2" fmla="*/ 2184042 w 5369106"/>
              <a:gd name="connsiteY2" fmla="*/ 8598 h 1544181"/>
              <a:gd name="connsiteX3" fmla="*/ 2616921 w 5369106"/>
              <a:gd name="connsiteY3" fmla="*/ 120774 h 1544181"/>
              <a:gd name="connsiteX4" fmla="*/ 2907069 w 5369106"/>
              <a:gd name="connsiteY4" fmla="*/ 183951 h 1544181"/>
              <a:gd name="connsiteX5" fmla="*/ 3005754 w 5369106"/>
              <a:gd name="connsiteY5" fmla="*/ 254940 h 1544181"/>
              <a:gd name="connsiteX6" fmla="*/ 3391038 w 5369106"/>
              <a:gd name="connsiteY6" fmla="*/ 322992 h 1544181"/>
              <a:gd name="connsiteX7" fmla="*/ 3988382 w 5369106"/>
              <a:gd name="connsiteY7" fmla="*/ 565074 h 1544181"/>
              <a:gd name="connsiteX8" fmla="*/ 5369107 w 5369106"/>
              <a:gd name="connsiteY8" fmla="*/ 1101095 h 1544181"/>
              <a:gd name="connsiteX9" fmla="*/ 0 w 5369106"/>
              <a:gd name="connsiteY9" fmla="*/ 1544181 h 1544181"/>
              <a:gd name="connsiteX10" fmla="*/ 1233893 w 5369106"/>
              <a:gd name="connsiteY10" fmla="*/ 470784 h 1544181"/>
              <a:gd name="connsiteX0" fmla="*/ 1233893 w 5369107"/>
              <a:gd name="connsiteY0" fmla="*/ 470784 h 1544181"/>
              <a:gd name="connsiteX1" fmla="*/ 1955692 w 5369107"/>
              <a:gd name="connsiteY1" fmla="*/ 60401 h 1544181"/>
              <a:gd name="connsiteX2" fmla="*/ 2184042 w 5369107"/>
              <a:gd name="connsiteY2" fmla="*/ 8598 h 1544181"/>
              <a:gd name="connsiteX3" fmla="*/ 2616921 w 5369107"/>
              <a:gd name="connsiteY3" fmla="*/ 120774 h 1544181"/>
              <a:gd name="connsiteX4" fmla="*/ 2907069 w 5369107"/>
              <a:gd name="connsiteY4" fmla="*/ 183951 h 1544181"/>
              <a:gd name="connsiteX5" fmla="*/ 3005754 w 5369107"/>
              <a:gd name="connsiteY5" fmla="*/ 254940 h 1544181"/>
              <a:gd name="connsiteX6" fmla="*/ 3391038 w 5369107"/>
              <a:gd name="connsiteY6" fmla="*/ 322992 h 1544181"/>
              <a:gd name="connsiteX7" fmla="*/ 3988382 w 5369107"/>
              <a:gd name="connsiteY7" fmla="*/ 565074 h 1544181"/>
              <a:gd name="connsiteX8" fmla="*/ 5369107 w 5369107"/>
              <a:gd name="connsiteY8" fmla="*/ 1101095 h 1544181"/>
              <a:gd name="connsiteX9" fmla="*/ 0 w 5369107"/>
              <a:gd name="connsiteY9" fmla="*/ 1544181 h 1544181"/>
              <a:gd name="connsiteX10" fmla="*/ 1233893 w 5369107"/>
              <a:gd name="connsiteY10" fmla="*/ 470784 h 154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69107" h="1544181">
                <a:moveTo>
                  <a:pt x="1233893" y="470784"/>
                </a:moveTo>
                <a:cubicBezTo>
                  <a:pt x="1561018" y="406503"/>
                  <a:pt x="1486646" y="126256"/>
                  <a:pt x="1955692" y="60401"/>
                </a:cubicBezTo>
                <a:cubicBezTo>
                  <a:pt x="2124765" y="74858"/>
                  <a:pt x="2120724" y="-30030"/>
                  <a:pt x="2184042" y="8598"/>
                </a:cubicBezTo>
                <a:cubicBezTo>
                  <a:pt x="2375444" y="90127"/>
                  <a:pt x="2594064" y="154108"/>
                  <a:pt x="2616921" y="120774"/>
                </a:cubicBezTo>
                <a:cubicBezTo>
                  <a:pt x="2718400" y="169206"/>
                  <a:pt x="2746185" y="183844"/>
                  <a:pt x="2907069" y="183951"/>
                </a:cubicBezTo>
                <a:cubicBezTo>
                  <a:pt x="2992002" y="290066"/>
                  <a:pt x="2937604" y="226393"/>
                  <a:pt x="3005754" y="254940"/>
                </a:cubicBezTo>
                <a:cubicBezTo>
                  <a:pt x="3062072" y="297257"/>
                  <a:pt x="3215529" y="275748"/>
                  <a:pt x="3391038" y="322992"/>
                </a:cubicBezTo>
                <a:cubicBezTo>
                  <a:pt x="3560613" y="450951"/>
                  <a:pt x="3815154" y="433206"/>
                  <a:pt x="3988382" y="565074"/>
                </a:cubicBezTo>
                <a:cubicBezTo>
                  <a:pt x="4144076" y="695014"/>
                  <a:pt x="5138189" y="568355"/>
                  <a:pt x="5369107" y="1101095"/>
                </a:cubicBezTo>
                <a:lnTo>
                  <a:pt x="0" y="1544181"/>
                </a:lnTo>
                <a:cubicBezTo>
                  <a:pt x="524415" y="1153008"/>
                  <a:pt x="844138" y="1010486"/>
                  <a:pt x="1233893" y="470784"/>
                </a:cubicBezTo>
                <a:close/>
              </a:path>
            </a:pathLst>
          </a:custGeom>
          <a:noFill/>
          <a:ln w="28575">
            <a:solidFill>
              <a:schemeClr val="tx1"/>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504200"/>
            <a:endParaRPr lang="ja-JP" altLang="en-US" sz="1833">
              <a:solidFill>
                <a:prstClr val="white"/>
              </a:solidFill>
              <a:latin typeface="+mn-ea"/>
            </a:endParaRPr>
          </a:p>
        </p:txBody>
      </p:sp>
      <p:sp>
        <p:nvSpPr>
          <p:cNvPr id="42" name="角丸四角形 41"/>
          <p:cNvSpPr/>
          <p:nvPr/>
        </p:nvSpPr>
        <p:spPr>
          <a:xfrm>
            <a:off x="5803900" y="951124"/>
            <a:ext cx="4361132" cy="2782179"/>
          </a:xfrm>
          <a:prstGeom prst="roundRect">
            <a:avLst/>
          </a:prstGeom>
          <a:noFill/>
          <a:ln w="19050">
            <a:solidFill>
              <a:schemeClr val="accent1"/>
            </a:solidFill>
            <a:prstDash val="dash"/>
          </a:ln>
        </p:spPr>
        <p:style>
          <a:lnRef idx="2">
            <a:schemeClr val="dk1"/>
          </a:lnRef>
          <a:fillRef idx="1">
            <a:schemeClr val="lt1"/>
          </a:fillRef>
          <a:effectRef idx="0">
            <a:schemeClr val="dk1"/>
          </a:effectRef>
          <a:fontRef idx="minor">
            <a:schemeClr val="dk1"/>
          </a:fontRef>
        </p:style>
        <p:txBody>
          <a:bodyPr rtlCol="0" anchor="t"/>
          <a:lstStyle/>
          <a:p>
            <a:pPr defTabSz="504200"/>
            <a:r>
              <a:rPr lang="ja-JP" altLang="en-US" sz="1600" b="1" dirty="0" smtClean="0">
                <a:solidFill>
                  <a:schemeClr val="accent1"/>
                </a:solidFill>
                <a:latin typeface="+mn-ea"/>
              </a:rPr>
              <a:t>民有林＋</a:t>
            </a:r>
            <a:r>
              <a:rPr lang="ja-JP" altLang="en-US" sz="1600" b="1" dirty="0">
                <a:solidFill>
                  <a:schemeClr val="accent1"/>
                </a:solidFill>
                <a:latin typeface="+mn-ea"/>
              </a:rPr>
              <a:t>民有</a:t>
            </a:r>
            <a:r>
              <a:rPr lang="ja-JP" altLang="en-US" sz="1600" b="1" dirty="0" smtClean="0">
                <a:solidFill>
                  <a:schemeClr val="accent1"/>
                </a:solidFill>
                <a:latin typeface="+mn-ea"/>
              </a:rPr>
              <a:t>林の共同計画（集約化）</a:t>
            </a:r>
            <a:endParaRPr lang="ja-JP" altLang="en-US" sz="1600" b="1" dirty="0">
              <a:solidFill>
                <a:schemeClr val="accent1"/>
              </a:solidFill>
              <a:latin typeface="+mn-ea"/>
            </a:endParaRPr>
          </a:p>
        </p:txBody>
      </p:sp>
      <p:sp>
        <p:nvSpPr>
          <p:cNvPr id="16" name="フリーフォーム 15"/>
          <p:cNvSpPr/>
          <p:nvPr/>
        </p:nvSpPr>
        <p:spPr>
          <a:xfrm>
            <a:off x="6697664" y="4045514"/>
            <a:ext cx="3333750" cy="1968481"/>
          </a:xfrm>
          <a:custGeom>
            <a:avLst/>
            <a:gdLst>
              <a:gd name="connsiteX0" fmla="*/ 2505075 w 3381375"/>
              <a:gd name="connsiteY0" fmla="*/ 0 h 2228850"/>
              <a:gd name="connsiteX1" fmla="*/ 3381375 w 3381375"/>
              <a:gd name="connsiteY1" fmla="*/ 2209800 h 2228850"/>
              <a:gd name="connsiteX2" fmla="*/ 2905125 w 3381375"/>
              <a:gd name="connsiteY2" fmla="*/ 2228850 h 2228850"/>
              <a:gd name="connsiteX3" fmla="*/ 2600325 w 3381375"/>
              <a:gd name="connsiteY3" fmla="*/ 1943100 h 2228850"/>
              <a:gd name="connsiteX4" fmla="*/ 0 w 3381375"/>
              <a:gd name="connsiteY4" fmla="*/ 1885950 h 2228850"/>
              <a:gd name="connsiteX5" fmla="*/ 1971675 w 3381375"/>
              <a:gd name="connsiteY5" fmla="*/ 1609725 h 2228850"/>
              <a:gd name="connsiteX6" fmla="*/ 476250 w 3381375"/>
              <a:gd name="connsiteY6" fmla="*/ 1476375 h 2228850"/>
              <a:gd name="connsiteX7" fmla="*/ 1152525 w 3381375"/>
              <a:gd name="connsiteY7" fmla="*/ 1285875 h 2228850"/>
              <a:gd name="connsiteX8" fmla="*/ 714375 w 3381375"/>
              <a:gd name="connsiteY8" fmla="*/ 1190625 h 2228850"/>
              <a:gd name="connsiteX0" fmla="*/ 2505075 w 3295650"/>
              <a:gd name="connsiteY0" fmla="*/ 0 h 2228850"/>
              <a:gd name="connsiteX1" fmla="*/ 3295650 w 3295650"/>
              <a:gd name="connsiteY1" fmla="*/ 2133600 h 2228850"/>
              <a:gd name="connsiteX2" fmla="*/ 2905125 w 3295650"/>
              <a:gd name="connsiteY2" fmla="*/ 2228850 h 2228850"/>
              <a:gd name="connsiteX3" fmla="*/ 2600325 w 3295650"/>
              <a:gd name="connsiteY3" fmla="*/ 1943100 h 2228850"/>
              <a:gd name="connsiteX4" fmla="*/ 0 w 3295650"/>
              <a:gd name="connsiteY4" fmla="*/ 1885950 h 2228850"/>
              <a:gd name="connsiteX5" fmla="*/ 1971675 w 3295650"/>
              <a:gd name="connsiteY5" fmla="*/ 1609725 h 2228850"/>
              <a:gd name="connsiteX6" fmla="*/ 476250 w 3295650"/>
              <a:gd name="connsiteY6" fmla="*/ 1476375 h 2228850"/>
              <a:gd name="connsiteX7" fmla="*/ 1152525 w 3295650"/>
              <a:gd name="connsiteY7" fmla="*/ 1285875 h 2228850"/>
              <a:gd name="connsiteX8" fmla="*/ 714375 w 3295650"/>
              <a:gd name="connsiteY8" fmla="*/ 1190625 h 2228850"/>
              <a:gd name="connsiteX0" fmla="*/ 2505075 w 3295650"/>
              <a:gd name="connsiteY0" fmla="*/ 0 h 2228850"/>
              <a:gd name="connsiteX1" fmla="*/ 3295650 w 3295650"/>
              <a:gd name="connsiteY1" fmla="*/ 2133600 h 2228850"/>
              <a:gd name="connsiteX2" fmla="*/ 2905125 w 3295650"/>
              <a:gd name="connsiteY2" fmla="*/ 2228850 h 2228850"/>
              <a:gd name="connsiteX3" fmla="*/ 2600325 w 3295650"/>
              <a:gd name="connsiteY3" fmla="*/ 1943100 h 2228850"/>
              <a:gd name="connsiteX4" fmla="*/ 0 w 3295650"/>
              <a:gd name="connsiteY4" fmla="*/ 1885950 h 2228850"/>
              <a:gd name="connsiteX5" fmla="*/ 1971675 w 3295650"/>
              <a:gd name="connsiteY5" fmla="*/ 1609725 h 2228850"/>
              <a:gd name="connsiteX6" fmla="*/ 476250 w 3295650"/>
              <a:gd name="connsiteY6" fmla="*/ 1476375 h 2228850"/>
              <a:gd name="connsiteX7" fmla="*/ 1152525 w 3295650"/>
              <a:gd name="connsiteY7" fmla="*/ 1285875 h 2228850"/>
              <a:gd name="connsiteX8" fmla="*/ 714375 w 3295650"/>
              <a:gd name="connsiteY8" fmla="*/ 1190625 h 2228850"/>
              <a:gd name="connsiteX0" fmla="*/ 2505075 w 3295650"/>
              <a:gd name="connsiteY0" fmla="*/ 0 h 2228850"/>
              <a:gd name="connsiteX1" fmla="*/ 3295650 w 3295650"/>
              <a:gd name="connsiteY1" fmla="*/ 2133600 h 2228850"/>
              <a:gd name="connsiteX2" fmla="*/ 2905125 w 3295650"/>
              <a:gd name="connsiteY2" fmla="*/ 2228850 h 2228850"/>
              <a:gd name="connsiteX3" fmla="*/ 2600325 w 3295650"/>
              <a:gd name="connsiteY3" fmla="*/ 1943100 h 2228850"/>
              <a:gd name="connsiteX4" fmla="*/ 0 w 3295650"/>
              <a:gd name="connsiteY4" fmla="*/ 1885950 h 2228850"/>
              <a:gd name="connsiteX5" fmla="*/ 1971675 w 3295650"/>
              <a:gd name="connsiteY5" fmla="*/ 1609725 h 2228850"/>
              <a:gd name="connsiteX6" fmla="*/ 476250 w 3295650"/>
              <a:gd name="connsiteY6" fmla="*/ 1476375 h 2228850"/>
              <a:gd name="connsiteX7" fmla="*/ 1152525 w 3295650"/>
              <a:gd name="connsiteY7" fmla="*/ 1285875 h 2228850"/>
              <a:gd name="connsiteX8" fmla="*/ 714375 w 3295650"/>
              <a:gd name="connsiteY8" fmla="*/ 1190625 h 2228850"/>
              <a:gd name="connsiteX0" fmla="*/ 2505075 w 3295650"/>
              <a:gd name="connsiteY0" fmla="*/ 0 h 2228850"/>
              <a:gd name="connsiteX1" fmla="*/ 2733675 w 3295650"/>
              <a:gd name="connsiteY1" fmla="*/ 647700 h 2228850"/>
              <a:gd name="connsiteX2" fmla="*/ 3295650 w 3295650"/>
              <a:gd name="connsiteY2" fmla="*/ 2133600 h 2228850"/>
              <a:gd name="connsiteX3" fmla="*/ 2905125 w 3295650"/>
              <a:gd name="connsiteY3" fmla="*/ 2228850 h 2228850"/>
              <a:gd name="connsiteX4" fmla="*/ 2600325 w 3295650"/>
              <a:gd name="connsiteY4" fmla="*/ 1943100 h 2228850"/>
              <a:gd name="connsiteX5" fmla="*/ 0 w 3295650"/>
              <a:gd name="connsiteY5" fmla="*/ 1885950 h 2228850"/>
              <a:gd name="connsiteX6" fmla="*/ 1971675 w 3295650"/>
              <a:gd name="connsiteY6" fmla="*/ 1609725 h 2228850"/>
              <a:gd name="connsiteX7" fmla="*/ 476250 w 3295650"/>
              <a:gd name="connsiteY7" fmla="*/ 1476375 h 2228850"/>
              <a:gd name="connsiteX8" fmla="*/ 1152525 w 3295650"/>
              <a:gd name="connsiteY8" fmla="*/ 1285875 h 2228850"/>
              <a:gd name="connsiteX9" fmla="*/ 714375 w 3295650"/>
              <a:gd name="connsiteY9" fmla="*/ 1190625 h 2228850"/>
              <a:gd name="connsiteX0" fmla="*/ 2505075 w 3295650"/>
              <a:gd name="connsiteY0" fmla="*/ 0 h 2228850"/>
              <a:gd name="connsiteX1" fmla="*/ 2733675 w 3295650"/>
              <a:gd name="connsiteY1" fmla="*/ 647700 h 2228850"/>
              <a:gd name="connsiteX2" fmla="*/ 3295650 w 3295650"/>
              <a:gd name="connsiteY2" fmla="*/ 2133600 h 2228850"/>
              <a:gd name="connsiteX3" fmla="*/ 2905125 w 3295650"/>
              <a:gd name="connsiteY3" fmla="*/ 2228850 h 2228850"/>
              <a:gd name="connsiteX4" fmla="*/ 2600325 w 3295650"/>
              <a:gd name="connsiteY4" fmla="*/ 1943100 h 2228850"/>
              <a:gd name="connsiteX5" fmla="*/ 0 w 3295650"/>
              <a:gd name="connsiteY5" fmla="*/ 1885950 h 2228850"/>
              <a:gd name="connsiteX6" fmla="*/ 1971675 w 3295650"/>
              <a:gd name="connsiteY6" fmla="*/ 1609725 h 2228850"/>
              <a:gd name="connsiteX7" fmla="*/ 476250 w 3295650"/>
              <a:gd name="connsiteY7" fmla="*/ 1476375 h 2228850"/>
              <a:gd name="connsiteX8" fmla="*/ 1152525 w 3295650"/>
              <a:gd name="connsiteY8" fmla="*/ 1285875 h 2228850"/>
              <a:gd name="connsiteX9" fmla="*/ 714375 w 3295650"/>
              <a:gd name="connsiteY9" fmla="*/ 1190625 h 2228850"/>
              <a:gd name="connsiteX0" fmla="*/ 2505075 w 3295650"/>
              <a:gd name="connsiteY0" fmla="*/ 0 h 2228850"/>
              <a:gd name="connsiteX1" fmla="*/ 2733675 w 3295650"/>
              <a:gd name="connsiteY1" fmla="*/ 647700 h 2228850"/>
              <a:gd name="connsiteX2" fmla="*/ 3295650 w 3295650"/>
              <a:gd name="connsiteY2" fmla="*/ 2133600 h 2228850"/>
              <a:gd name="connsiteX3" fmla="*/ 2905125 w 3295650"/>
              <a:gd name="connsiteY3" fmla="*/ 2228850 h 2228850"/>
              <a:gd name="connsiteX4" fmla="*/ 2600325 w 3295650"/>
              <a:gd name="connsiteY4" fmla="*/ 1943100 h 2228850"/>
              <a:gd name="connsiteX5" fmla="*/ 0 w 3295650"/>
              <a:gd name="connsiteY5" fmla="*/ 1885950 h 2228850"/>
              <a:gd name="connsiteX6" fmla="*/ 1971675 w 3295650"/>
              <a:gd name="connsiteY6" fmla="*/ 1609725 h 2228850"/>
              <a:gd name="connsiteX7" fmla="*/ 476250 w 3295650"/>
              <a:gd name="connsiteY7" fmla="*/ 1476375 h 2228850"/>
              <a:gd name="connsiteX8" fmla="*/ 1152525 w 3295650"/>
              <a:gd name="connsiteY8" fmla="*/ 1285875 h 2228850"/>
              <a:gd name="connsiteX9" fmla="*/ 714375 w 3295650"/>
              <a:gd name="connsiteY9" fmla="*/ 1190625 h 2228850"/>
              <a:gd name="connsiteX0" fmla="*/ 2505075 w 3295650"/>
              <a:gd name="connsiteY0" fmla="*/ 0 h 2245897"/>
              <a:gd name="connsiteX1" fmla="*/ 2733675 w 3295650"/>
              <a:gd name="connsiteY1" fmla="*/ 647700 h 2245897"/>
              <a:gd name="connsiteX2" fmla="*/ 3295650 w 3295650"/>
              <a:gd name="connsiteY2" fmla="*/ 2133600 h 2245897"/>
              <a:gd name="connsiteX3" fmla="*/ 2905125 w 3295650"/>
              <a:gd name="connsiteY3" fmla="*/ 2228850 h 2245897"/>
              <a:gd name="connsiteX4" fmla="*/ 2600325 w 3295650"/>
              <a:gd name="connsiteY4" fmla="*/ 1943100 h 2245897"/>
              <a:gd name="connsiteX5" fmla="*/ 0 w 3295650"/>
              <a:gd name="connsiteY5" fmla="*/ 1885950 h 2245897"/>
              <a:gd name="connsiteX6" fmla="*/ 1971675 w 3295650"/>
              <a:gd name="connsiteY6" fmla="*/ 1609725 h 2245897"/>
              <a:gd name="connsiteX7" fmla="*/ 476250 w 3295650"/>
              <a:gd name="connsiteY7" fmla="*/ 1476375 h 2245897"/>
              <a:gd name="connsiteX8" fmla="*/ 1152525 w 3295650"/>
              <a:gd name="connsiteY8" fmla="*/ 1285875 h 2245897"/>
              <a:gd name="connsiteX9" fmla="*/ 714375 w 3295650"/>
              <a:gd name="connsiteY9" fmla="*/ 1190625 h 2245897"/>
              <a:gd name="connsiteX0" fmla="*/ 2505075 w 3343275"/>
              <a:gd name="connsiteY0" fmla="*/ 0 h 2232673"/>
              <a:gd name="connsiteX1" fmla="*/ 2733675 w 3343275"/>
              <a:gd name="connsiteY1" fmla="*/ 647700 h 2232673"/>
              <a:gd name="connsiteX2" fmla="*/ 3343275 w 3343275"/>
              <a:gd name="connsiteY2" fmla="*/ 1933575 h 2232673"/>
              <a:gd name="connsiteX3" fmla="*/ 2905125 w 3343275"/>
              <a:gd name="connsiteY3" fmla="*/ 2228850 h 2232673"/>
              <a:gd name="connsiteX4" fmla="*/ 2600325 w 3343275"/>
              <a:gd name="connsiteY4" fmla="*/ 1943100 h 2232673"/>
              <a:gd name="connsiteX5" fmla="*/ 0 w 3343275"/>
              <a:gd name="connsiteY5" fmla="*/ 1885950 h 2232673"/>
              <a:gd name="connsiteX6" fmla="*/ 1971675 w 3343275"/>
              <a:gd name="connsiteY6" fmla="*/ 1609725 h 2232673"/>
              <a:gd name="connsiteX7" fmla="*/ 476250 w 3343275"/>
              <a:gd name="connsiteY7" fmla="*/ 1476375 h 2232673"/>
              <a:gd name="connsiteX8" fmla="*/ 1152525 w 3343275"/>
              <a:gd name="connsiteY8" fmla="*/ 1285875 h 2232673"/>
              <a:gd name="connsiteX9" fmla="*/ 714375 w 3343275"/>
              <a:gd name="connsiteY9" fmla="*/ 1190625 h 2232673"/>
              <a:gd name="connsiteX0" fmla="*/ 2505075 w 3343275"/>
              <a:gd name="connsiteY0" fmla="*/ 0 h 2237220"/>
              <a:gd name="connsiteX1" fmla="*/ 2733675 w 3343275"/>
              <a:gd name="connsiteY1" fmla="*/ 647700 h 2237220"/>
              <a:gd name="connsiteX2" fmla="*/ 3343275 w 3343275"/>
              <a:gd name="connsiteY2" fmla="*/ 1933575 h 2237220"/>
              <a:gd name="connsiteX3" fmla="*/ 2905125 w 3343275"/>
              <a:gd name="connsiteY3" fmla="*/ 2228850 h 2237220"/>
              <a:gd name="connsiteX4" fmla="*/ 2600325 w 3343275"/>
              <a:gd name="connsiteY4" fmla="*/ 1943100 h 2237220"/>
              <a:gd name="connsiteX5" fmla="*/ 0 w 3343275"/>
              <a:gd name="connsiteY5" fmla="*/ 1885950 h 2237220"/>
              <a:gd name="connsiteX6" fmla="*/ 1971675 w 3343275"/>
              <a:gd name="connsiteY6" fmla="*/ 1609725 h 2237220"/>
              <a:gd name="connsiteX7" fmla="*/ 476250 w 3343275"/>
              <a:gd name="connsiteY7" fmla="*/ 1476375 h 2237220"/>
              <a:gd name="connsiteX8" fmla="*/ 1152525 w 3343275"/>
              <a:gd name="connsiteY8" fmla="*/ 1285875 h 2237220"/>
              <a:gd name="connsiteX9" fmla="*/ 714375 w 3343275"/>
              <a:gd name="connsiteY9" fmla="*/ 1190625 h 2237220"/>
              <a:gd name="connsiteX0" fmla="*/ 2505075 w 3343275"/>
              <a:gd name="connsiteY0" fmla="*/ 0 h 2237220"/>
              <a:gd name="connsiteX1" fmla="*/ 2733675 w 3343275"/>
              <a:gd name="connsiteY1" fmla="*/ 647700 h 2237220"/>
              <a:gd name="connsiteX2" fmla="*/ 3343275 w 3343275"/>
              <a:gd name="connsiteY2" fmla="*/ 1933575 h 2237220"/>
              <a:gd name="connsiteX3" fmla="*/ 2905125 w 3343275"/>
              <a:gd name="connsiteY3" fmla="*/ 2228850 h 2237220"/>
              <a:gd name="connsiteX4" fmla="*/ 2600325 w 3343275"/>
              <a:gd name="connsiteY4" fmla="*/ 1943100 h 2237220"/>
              <a:gd name="connsiteX5" fmla="*/ 0 w 3343275"/>
              <a:gd name="connsiteY5" fmla="*/ 1885950 h 2237220"/>
              <a:gd name="connsiteX6" fmla="*/ 1971675 w 3343275"/>
              <a:gd name="connsiteY6" fmla="*/ 1609725 h 2237220"/>
              <a:gd name="connsiteX7" fmla="*/ 476250 w 3343275"/>
              <a:gd name="connsiteY7" fmla="*/ 1476375 h 2237220"/>
              <a:gd name="connsiteX8" fmla="*/ 1152525 w 3343275"/>
              <a:gd name="connsiteY8" fmla="*/ 1285875 h 2237220"/>
              <a:gd name="connsiteX9" fmla="*/ 714375 w 3343275"/>
              <a:gd name="connsiteY9" fmla="*/ 1190625 h 2237220"/>
              <a:gd name="connsiteX0" fmla="*/ 2505075 w 3343275"/>
              <a:gd name="connsiteY0" fmla="*/ 0 h 2237220"/>
              <a:gd name="connsiteX1" fmla="*/ 2733675 w 3343275"/>
              <a:gd name="connsiteY1" fmla="*/ 647700 h 2237220"/>
              <a:gd name="connsiteX2" fmla="*/ 3343275 w 3343275"/>
              <a:gd name="connsiteY2" fmla="*/ 1933575 h 2237220"/>
              <a:gd name="connsiteX3" fmla="*/ 2905125 w 3343275"/>
              <a:gd name="connsiteY3" fmla="*/ 2228850 h 2237220"/>
              <a:gd name="connsiteX4" fmla="*/ 2600325 w 3343275"/>
              <a:gd name="connsiteY4" fmla="*/ 1943100 h 2237220"/>
              <a:gd name="connsiteX5" fmla="*/ 0 w 3343275"/>
              <a:gd name="connsiteY5" fmla="*/ 1885950 h 2237220"/>
              <a:gd name="connsiteX6" fmla="*/ 1971675 w 3343275"/>
              <a:gd name="connsiteY6" fmla="*/ 1609725 h 2237220"/>
              <a:gd name="connsiteX7" fmla="*/ 476250 w 3343275"/>
              <a:gd name="connsiteY7" fmla="*/ 1476375 h 2237220"/>
              <a:gd name="connsiteX8" fmla="*/ 1152525 w 3343275"/>
              <a:gd name="connsiteY8" fmla="*/ 1285875 h 2237220"/>
              <a:gd name="connsiteX9" fmla="*/ 714375 w 3343275"/>
              <a:gd name="connsiteY9" fmla="*/ 1190625 h 2237220"/>
              <a:gd name="connsiteX0" fmla="*/ 2505075 w 3343275"/>
              <a:gd name="connsiteY0" fmla="*/ 0 h 2237220"/>
              <a:gd name="connsiteX1" fmla="*/ 2733675 w 3343275"/>
              <a:gd name="connsiteY1" fmla="*/ 647700 h 2237220"/>
              <a:gd name="connsiteX2" fmla="*/ 3343275 w 3343275"/>
              <a:gd name="connsiteY2" fmla="*/ 1933575 h 2237220"/>
              <a:gd name="connsiteX3" fmla="*/ 2905125 w 3343275"/>
              <a:gd name="connsiteY3" fmla="*/ 2228850 h 2237220"/>
              <a:gd name="connsiteX4" fmla="*/ 2600325 w 3343275"/>
              <a:gd name="connsiteY4" fmla="*/ 1943100 h 2237220"/>
              <a:gd name="connsiteX5" fmla="*/ 0 w 3343275"/>
              <a:gd name="connsiteY5" fmla="*/ 1885950 h 2237220"/>
              <a:gd name="connsiteX6" fmla="*/ 1971675 w 3343275"/>
              <a:gd name="connsiteY6" fmla="*/ 1609725 h 2237220"/>
              <a:gd name="connsiteX7" fmla="*/ 476250 w 3343275"/>
              <a:gd name="connsiteY7" fmla="*/ 1476375 h 2237220"/>
              <a:gd name="connsiteX8" fmla="*/ 1152525 w 3343275"/>
              <a:gd name="connsiteY8" fmla="*/ 1285875 h 2237220"/>
              <a:gd name="connsiteX9" fmla="*/ 714375 w 3343275"/>
              <a:gd name="connsiteY9" fmla="*/ 1190625 h 2237220"/>
              <a:gd name="connsiteX0" fmla="*/ 2505075 w 3343275"/>
              <a:gd name="connsiteY0" fmla="*/ 0 h 2237220"/>
              <a:gd name="connsiteX1" fmla="*/ 2733675 w 3343275"/>
              <a:gd name="connsiteY1" fmla="*/ 647700 h 2237220"/>
              <a:gd name="connsiteX2" fmla="*/ 3343275 w 3343275"/>
              <a:gd name="connsiteY2" fmla="*/ 1933575 h 2237220"/>
              <a:gd name="connsiteX3" fmla="*/ 2905125 w 3343275"/>
              <a:gd name="connsiteY3" fmla="*/ 2228850 h 2237220"/>
              <a:gd name="connsiteX4" fmla="*/ 2600325 w 3343275"/>
              <a:gd name="connsiteY4" fmla="*/ 1943100 h 2237220"/>
              <a:gd name="connsiteX5" fmla="*/ 0 w 3343275"/>
              <a:gd name="connsiteY5" fmla="*/ 1885950 h 2237220"/>
              <a:gd name="connsiteX6" fmla="*/ 1971675 w 3343275"/>
              <a:gd name="connsiteY6" fmla="*/ 1609725 h 2237220"/>
              <a:gd name="connsiteX7" fmla="*/ 476250 w 3343275"/>
              <a:gd name="connsiteY7" fmla="*/ 1476375 h 2237220"/>
              <a:gd name="connsiteX8" fmla="*/ 1152525 w 3343275"/>
              <a:gd name="connsiteY8" fmla="*/ 1285875 h 2237220"/>
              <a:gd name="connsiteX9" fmla="*/ 714375 w 3343275"/>
              <a:gd name="connsiteY9" fmla="*/ 1190625 h 2237220"/>
              <a:gd name="connsiteX0" fmla="*/ 2505075 w 3343275"/>
              <a:gd name="connsiteY0" fmla="*/ 0 h 2237220"/>
              <a:gd name="connsiteX1" fmla="*/ 2733675 w 3343275"/>
              <a:gd name="connsiteY1" fmla="*/ 647700 h 2237220"/>
              <a:gd name="connsiteX2" fmla="*/ 3343275 w 3343275"/>
              <a:gd name="connsiteY2" fmla="*/ 1933575 h 2237220"/>
              <a:gd name="connsiteX3" fmla="*/ 2905125 w 3343275"/>
              <a:gd name="connsiteY3" fmla="*/ 2228850 h 2237220"/>
              <a:gd name="connsiteX4" fmla="*/ 2600325 w 3343275"/>
              <a:gd name="connsiteY4" fmla="*/ 1943100 h 2237220"/>
              <a:gd name="connsiteX5" fmla="*/ 0 w 3343275"/>
              <a:gd name="connsiteY5" fmla="*/ 1885950 h 2237220"/>
              <a:gd name="connsiteX6" fmla="*/ 1971675 w 3343275"/>
              <a:gd name="connsiteY6" fmla="*/ 1609725 h 2237220"/>
              <a:gd name="connsiteX7" fmla="*/ 476250 w 3343275"/>
              <a:gd name="connsiteY7" fmla="*/ 1476375 h 2237220"/>
              <a:gd name="connsiteX8" fmla="*/ 1152525 w 3343275"/>
              <a:gd name="connsiteY8" fmla="*/ 1285875 h 2237220"/>
              <a:gd name="connsiteX9" fmla="*/ 714375 w 3343275"/>
              <a:gd name="connsiteY9" fmla="*/ 1190625 h 2237220"/>
              <a:gd name="connsiteX0" fmla="*/ 2505075 w 3343275"/>
              <a:gd name="connsiteY0" fmla="*/ 0 h 2237220"/>
              <a:gd name="connsiteX1" fmla="*/ 2733675 w 3343275"/>
              <a:gd name="connsiteY1" fmla="*/ 647700 h 2237220"/>
              <a:gd name="connsiteX2" fmla="*/ 3343275 w 3343275"/>
              <a:gd name="connsiteY2" fmla="*/ 1933575 h 2237220"/>
              <a:gd name="connsiteX3" fmla="*/ 2905125 w 3343275"/>
              <a:gd name="connsiteY3" fmla="*/ 2228850 h 2237220"/>
              <a:gd name="connsiteX4" fmla="*/ 2600325 w 3343275"/>
              <a:gd name="connsiteY4" fmla="*/ 1943100 h 2237220"/>
              <a:gd name="connsiteX5" fmla="*/ 0 w 3343275"/>
              <a:gd name="connsiteY5" fmla="*/ 1885950 h 2237220"/>
              <a:gd name="connsiteX6" fmla="*/ 1971675 w 3343275"/>
              <a:gd name="connsiteY6" fmla="*/ 1609725 h 2237220"/>
              <a:gd name="connsiteX7" fmla="*/ 476250 w 3343275"/>
              <a:gd name="connsiteY7" fmla="*/ 1476375 h 2237220"/>
              <a:gd name="connsiteX8" fmla="*/ 1152525 w 3343275"/>
              <a:gd name="connsiteY8" fmla="*/ 1285875 h 2237220"/>
              <a:gd name="connsiteX9" fmla="*/ 714375 w 3343275"/>
              <a:gd name="connsiteY9" fmla="*/ 1190625 h 2237220"/>
              <a:gd name="connsiteX0" fmla="*/ 2505075 w 3343275"/>
              <a:gd name="connsiteY0" fmla="*/ 0 h 2237220"/>
              <a:gd name="connsiteX1" fmla="*/ 2733675 w 3343275"/>
              <a:gd name="connsiteY1" fmla="*/ 647700 h 2237220"/>
              <a:gd name="connsiteX2" fmla="*/ 3343275 w 3343275"/>
              <a:gd name="connsiteY2" fmla="*/ 1933575 h 2237220"/>
              <a:gd name="connsiteX3" fmla="*/ 2905125 w 3343275"/>
              <a:gd name="connsiteY3" fmla="*/ 2228850 h 2237220"/>
              <a:gd name="connsiteX4" fmla="*/ 2600325 w 3343275"/>
              <a:gd name="connsiteY4" fmla="*/ 1943100 h 2237220"/>
              <a:gd name="connsiteX5" fmla="*/ 0 w 3343275"/>
              <a:gd name="connsiteY5" fmla="*/ 1885950 h 2237220"/>
              <a:gd name="connsiteX6" fmla="*/ 1971675 w 3343275"/>
              <a:gd name="connsiteY6" fmla="*/ 1609725 h 2237220"/>
              <a:gd name="connsiteX7" fmla="*/ 476250 w 3343275"/>
              <a:gd name="connsiteY7" fmla="*/ 1476375 h 2237220"/>
              <a:gd name="connsiteX8" fmla="*/ 1152525 w 3343275"/>
              <a:gd name="connsiteY8" fmla="*/ 1285875 h 2237220"/>
              <a:gd name="connsiteX9" fmla="*/ 714375 w 3343275"/>
              <a:gd name="connsiteY9" fmla="*/ 1190625 h 2237220"/>
              <a:gd name="connsiteX0" fmla="*/ 2505075 w 3343275"/>
              <a:gd name="connsiteY0" fmla="*/ 0 h 2237220"/>
              <a:gd name="connsiteX1" fmla="*/ 2733675 w 3343275"/>
              <a:gd name="connsiteY1" fmla="*/ 647700 h 2237220"/>
              <a:gd name="connsiteX2" fmla="*/ 3343275 w 3343275"/>
              <a:gd name="connsiteY2" fmla="*/ 1933575 h 2237220"/>
              <a:gd name="connsiteX3" fmla="*/ 2905125 w 3343275"/>
              <a:gd name="connsiteY3" fmla="*/ 2228850 h 2237220"/>
              <a:gd name="connsiteX4" fmla="*/ 2600325 w 3343275"/>
              <a:gd name="connsiteY4" fmla="*/ 1943100 h 2237220"/>
              <a:gd name="connsiteX5" fmla="*/ 0 w 3343275"/>
              <a:gd name="connsiteY5" fmla="*/ 1885950 h 2237220"/>
              <a:gd name="connsiteX6" fmla="*/ 1971675 w 3343275"/>
              <a:gd name="connsiteY6" fmla="*/ 1609725 h 2237220"/>
              <a:gd name="connsiteX7" fmla="*/ 476250 w 3343275"/>
              <a:gd name="connsiteY7" fmla="*/ 1476375 h 2237220"/>
              <a:gd name="connsiteX8" fmla="*/ 1152525 w 3343275"/>
              <a:gd name="connsiteY8" fmla="*/ 1285875 h 2237220"/>
              <a:gd name="connsiteX9" fmla="*/ 714375 w 3343275"/>
              <a:gd name="connsiteY9" fmla="*/ 1190625 h 2237220"/>
              <a:gd name="connsiteX0" fmla="*/ 2505075 w 3343275"/>
              <a:gd name="connsiteY0" fmla="*/ 0 h 2237220"/>
              <a:gd name="connsiteX1" fmla="*/ 2733675 w 3343275"/>
              <a:gd name="connsiteY1" fmla="*/ 647700 h 2237220"/>
              <a:gd name="connsiteX2" fmla="*/ 3343275 w 3343275"/>
              <a:gd name="connsiteY2" fmla="*/ 1933575 h 2237220"/>
              <a:gd name="connsiteX3" fmla="*/ 2905125 w 3343275"/>
              <a:gd name="connsiteY3" fmla="*/ 2228850 h 2237220"/>
              <a:gd name="connsiteX4" fmla="*/ 2600325 w 3343275"/>
              <a:gd name="connsiteY4" fmla="*/ 1943100 h 2237220"/>
              <a:gd name="connsiteX5" fmla="*/ 0 w 3343275"/>
              <a:gd name="connsiteY5" fmla="*/ 1885950 h 2237220"/>
              <a:gd name="connsiteX6" fmla="*/ 1971675 w 3343275"/>
              <a:gd name="connsiteY6" fmla="*/ 1609725 h 2237220"/>
              <a:gd name="connsiteX7" fmla="*/ 476250 w 3343275"/>
              <a:gd name="connsiteY7" fmla="*/ 1476375 h 2237220"/>
              <a:gd name="connsiteX8" fmla="*/ 1152525 w 3343275"/>
              <a:gd name="connsiteY8" fmla="*/ 1285875 h 2237220"/>
              <a:gd name="connsiteX9" fmla="*/ 714375 w 3343275"/>
              <a:gd name="connsiteY9" fmla="*/ 1190625 h 2237220"/>
              <a:gd name="connsiteX0" fmla="*/ 2505075 w 3343275"/>
              <a:gd name="connsiteY0" fmla="*/ 0 h 2237220"/>
              <a:gd name="connsiteX1" fmla="*/ 2733675 w 3343275"/>
              <a:gd name="connsiteY1" fmla="*/ 647700 h 2237220"/>
              <a:gd name="connsiteX2" fmla="*/ 3343275 w 3343275"/>
              <a:gd name="connsiteY2" fmla="*/ 1933575 h 2237220"/>
              <a:gd name="connsiteX3" fmla="*/ 2905125 w 3343275"/>
              <a:gd name="connsiteY3" fmla="*/ 2228850 h 2237220"/>
              <a:gd name="connsiteX4" fmla="*/ 2600325 w 3343275"/>
              <a:gd name="connsiteY4" fmla="*/ 1943100 h 2237220"/>
              <a:gd name="connsiteX5" fmla="*/ 0 w 3343275"/>
              <a:gd name="connsiteY5" fmla="*/ 1885950 h 2237220"/>
              <a:gd name="connsiteX6" fmla="*/ 1971675 w 3343275"/>
              <a:gd name="connsiteY6" fmla="*/ 1609725 h 2237220"/>
              <a:gd name="connsiteX7" fmla="*/ 476250 w 3343275"/>
              <a:gd name="connsiteY7" fmla="*/ 1476375 h 2237220"/>
              <a:gd name="connsiteX8" fmla="*/ 1152525 w 3343275"/>
              <a:gd name="connsiteY8" fmla="*/ 1285875 h 2237220"/>
              <a:gd name="connsiteX9" fmla="*/ 714375 w 3343275"/>
              <a:gd name="connsiteY9" fmla="*/ 1190625 h 2237220"/>
              <a:gd name="connsiteX0" fmla="*/ 2505075 w 3343275"/>
              <a:gd name="connsiteY0" fmla="*/ 0 h 2237220"/>
              <a:gd name="connsiteX1" fmla="*/ 2733675 w 3343275"/>
              <a:gd name="connsiteY1" fmla="*/ 647700 h 2237220"/>
              <a:gd name="connsiteX2" fmla="*/ 3343275 w 3343275"/>
              <a:gd name="connsiteY2" fmla="*/ 1933575 h 2237220"/>
              <a:gd name="connsiteX3" fmla="*/ 2905125 w 3343275"/>
              <a:gd name="connsiteY3" fmla="*/ 2228850 h 2237220"/>
              <a:gd name="connsiteX4" fmla="*/ 2600325 w 3343275"/>
              <a:gd name="connsiteY4" fmla="*/ 1943100 h 2237220"/>
              <a:gd name="connsiteX5" fmla="*/ 0 w 3343275"/>
              <a:gd name="connsiteY5" fmla="*/ 1885950 h 2237220"/>
              <a:gd name="connsiteX6" fmla="*/ 1971675 w 3343275"/>
              <a:gd name="connsiteY6" fmla="*/ 1609725 h 2237220"/>
              <a:gd name="connsiteX7" fmla="*/ 476250 w 3343275"/>
              <a:gd name="connsiteY7" fmla="*/ 1476375 h 2237220"/>
              <a:gd name="connsiteX8" fmla="*/ 1152525 w 3343275"/>
              <a:gd name="connsiteY8" fmla="*/ 1285875 h 2237220"/>
              <a:gd name="connsiteX9" fmla="*/ 714375 w 3343275"/>
              <a:gd name="connsiteY9" fmla="*/ 1190625 h 2237220"/>
              <a:gd name="connsiteX0" fmla="*/ 2505075 w 3343275"/>
              <a:gd name="connsiteY0" fmla="*/ 0 h 2237220"/>
              <a:gd name="connsiteX1" fmla="*/ 2733675 w 3343275"/>
              <a:gd name="connsiteY1" fmla="*/ 647700 h 2237220"/>
              <a:gd name="connsiteX2" fmla="*/ 3343275 w 3343275"/>
              <a:gd name="connsiteY2" fmla="*/ 1933575 h 2237220"/>
              <a:gd name="connsiteX3" fmla="*/ 2905125 w 3343275"/>
              <a:gd name="connsiteY3" fmla="*/ 2228850 h 2237220"/>
              <a:gd name="connsiteX4" fmla="*/ 2600325 w 3343275"/>
              <a:gd name="connsiteY4" fmla="*/ 1943100 h 2237220"/>
              <a:gd name="connsiteX5" fmla="*/ 0 w 3343275"/>
              <a:gd name="connsiteY5" fmla="*/ 1885950 h 2237220"/>
              <a:gd name="connsiteX6" fmla="*/ 1971675 w 3343275"/>
              <a:gd name="connsiteY6" fmla="*/ 1609725 h 2237220"/>
              <a:gd name="connsiteX7" fmla="*/ 476250 w 3343275"/>
              <a:gd name="connsiteY7" fmla="*/ 1476375 h 2237220"/>
              <a:gd name="connsiteX8" fmla="*/ 1152525 w 3343275"/>
              <a:gd name="connsiteY8" fmla="*/ 1285875 h 2237220"/>
              <a:gd name="connsiteX9" fmla="*/ 714375 w 3343275"/>
              <a:gd name="connsiteY9" fmla="*/ 1190625 h 2237220"/>
              <a:gd name="connsiteX0" fmla="*/ 2505075 w 3343275"/>
              <a:gd name="connsiteY0" fmla="*/ 0 h 2237220"/>
              <a:gd name="connsiteX1" fmla="*/ 2733675 w 3343275"/>
              <a:gd name="connsiteY1" fmla="*/ 647700 h 2237220"/>
              <a:gd name="connsiteX2" fmla="*/ 3343275 w 3343275"/>
              <a:gd name="connsiteY2" fmla="*/ 1933575 h 2237220"/>
              <a:gd name="connsiteX3" fmla="*/ 2905125 w 3343275"/>
              <a:gd name="connsiteY3" fmla="*/ 2228850 h 2237220"/>
              <a:gd name="connsiteX4" fmla="*/ 2600325 w 3343275"/>
              <a:gd name="connsiteY4" fmla="*/ 1943100 h 2237220"/>
              <a:gd name="connsiteX5" fmla="*/ 0 w 3343275"/>
              <a:gd name="connsiteY5" fmla="*/ 1885950 h 2237220"/>
              <a:gd name="connsiteX6" fmla="*/ 1971675 w 3343275"/>
              <a:gd name="connsiteY6" fmla="*/ 1609725 h 2237220"/>
              <a:gd name="connsiteX7" fmla="*/ 476250 w 3343275"/>
              <a:gd name="connsiteY7" fmla="*/ 1476375 h 2237220"/>
              <a:gd name="connsiteX8" fmla="*/ 1152525 w 3343275"/>
              <a:gd name="connsiteY8" fmla="*/ 1285875 h 2237220"/>
              <a:gd name="connsiteX9" fmla="*/ 714375 w 3343275"/>
              <a:gd name="connsiteY9" fmla="*/ 1190625 h 2237220"/>
              <a:gd name="connsiteX0" fmla="*/ 2505075 w 3343275"/>
              <a:gd name="connsiteY0" fmla="*/ 0 h 2273335"/>
              <a:gd name="connsiteX1" fmla="*/ 2733675 w 3343275"/>
              <a:gd name="connsiteY1" fmla="*/ 647700 h 2273335"/>
              <a:gd name="connsiteX2" fmla="*/ 3343275 w 3343275"/>
              <a:gd name="connsiteY2" fmla="*/ 1933575 h 2273335"/>
              <a:gd name="connsiteX3" fmla="*/ 2981325 w 3343275"/>
              <a:gd name="connsiteY3" fmla="*/ 2266950 h 2273335"/>
              <a:gd name="connsiteX4" fmla="*/ 2600325 w 3343275"/>
              <a:gd name="connsiteY4" fmla="*/ 1943100 h 2273335"/>
              <a:gd name="connsiteX5" fmla="*/ 0 w 3343275"/>
              <a:gd name="connsiteY5" fmla="*/ 1885950 h 2273335"/>
              <a:gd name="connsiteX6" fmla="*/ 1971675 w 3343275"/>
              <a:gd name="connsiteY6" fmla="*/ 1609725 h 2273335"/>
              <a:gd name="connsiteX7" fmla="*/ 476250 w 3343275"/>
              <a:gd name="connsiteY7" fmla="*/ 1476375 h 2273335"/>
              <a:gd name="connsiteX8" fmla="*/ 1152525 w 3343275"/>
              <a:gd name="connsiteY8" fmla="*/ 1285875 h 2273335"/>
              <a:gd name="connsiteX9" fmla="*/ 714375 w 3343275"/>
              <a:gd name="connsiteY9" fmla="*/ 1190625 h 2273335"/>
              <a:gd name="connsiteX0" fmla="*/ 2505075 w 3343275"/>
              <a:gd name="connsiteY0" fmla="*/ 0 h 2273335"/>
              <a:gd name="connsiteX1" fmla="*/ 2733675 w 3343275"/>
              <a:gd name="connsiteY1" fmla="*/ 647700 h 2273335"/>
              <a:gd name="connsiteX2" fmla="*/ 3343275 w 3343275"/>
              <a:gd name="connsiteY2" fmla="*/ 1933575 h 2273335"/>
              <a:gd name="connsiteX3" fmla="*/ 2981325 w 3343275"/>
              <a:gd name="connsiteY3" fmla="*/ 2266950 h 2273335"/>
              <a:gd name="connsiteX4" fmla="*/ 2286000 w 3343275"/>
              <a:gd name="connsiteY4" fmla="*/ 1895475 h 2273335"/>
              <a:gd name="connsiteX5" fmla="*/ 0 w 3343275"/>
              <a:gd name="connsiteY5" fmla="*/ 1885950 h 2273335"/>
              <a:gd name="connsiteX6" fmla="*/ 1971675 w 3343275"/>
              <a:gd name="connsiteY6" fmla="*/ 1609725 h 2273335"/>
              <a:gd name="connsiteX7" fmla="*/ 476250 w 3343275"/>
              <a:gd name="connsiteY7" fmla="*/ 1476375 h 2273335"/>
              <a:gd name="connsiteX8" fmla="*/ 1152525 w 3343275"/>
              <a:gd name="connsiteY8" fmla="*/ 1285875 h 2273335"/>
              <a:gd name="connsiteX9" fmla="*/ 714375 w 3343275"/>
              <a:gd name="connsiteY9" fmla="*/ 1190625 h 2273335"/>
              <a:gd name="connsiteX0" fmla="*/ 2505075 w 3343275"/>
              <a:gd name="connsiteY0" fmla="*/ 0 h 2273335"/>
              <a:gd name="connsiteX1" fmla="*/ 2733675 w 3343275"/>
              <a:gd name="connsiteY1" fmla="*/ 647700 h 2273335"/>
              <a:gd name="connsiteX2" fmla="*/ 3343275 w 3343275"/>
              <a:gd name="connsiteY2" fmla="*/ 1933575 h 2273335"/>
              <a:gd name="connsiteX3" fmla="*/ 2981325 w 3343275"/>
              <a:gd name="connsiteY3" fmla="*/ 2266950 h 2273335"/>
              <a:gd name="connsiteX4" fmla="*/ 2286000 w 3343275"/>
              <a:gd name="connsiteY4" fmla="*/ 1895475 h 2273335"/>
              <a:gd name="connsiteX5" fmla="*/ 0 w 3343275"/>
              <a:gd name="connsiteY5" fmla="*/ 1885950 h 2273335"/>
              <a:gd name="connsiteX6" fmla="*/ 1971675 w 3343275"/>
              <a:gd name="connsiteY6" fmla="*/ 1609725 h 2273335"/>
              <a:gd name="connsiteX7" fmla="*/ 476250 w 3343275"/>
              <a:gd name="connsiteY7" fmla="*/ 1476375 h 2273335"/>
              <a:gd name="connsiteX8" fmla="*/ 1152525 w 3343275"/>
              <a:gd name="connsiteY8" fmla="*/ 1285875 h 2273335"/>
              <a:gd name="connsiteX9" fmla="*/ 714375 w 3343275"/>
              <a:gd name="connsiteY9" fmla="*/ 1190625 h 2273335"/>
              <a:gd name="connsiteX0" fmla="*/ 2505075 w 3343275"/>
              <a:gd name="connsiteY0" fmla="*/ 0 h 2273335"/>
              <a:gd name="connsiteX1" fmla="*/ 2733675 w 3343275"/>
              <a:gd name="connsiteY1" fmla="*/ 647700 h 2273335"/>
              <a:gd name="connsiteX2" fmla="*/ 3343275 w 3343275"/>
              <a:gd name="connsiteY2" fmla="*/ 1933575 h 2273335"/>
              <a:gd name="connsiteX3" fmla="*/ 2981325 w 3343275"/>
              <a:gd name="connsiteY3" fmla="*/ 2266950 h 2273335"/>
              <a:gd name="connsiteX4" fmla="*/ 2286000 w 3343275"/>
              <a:gd name="connsiteY4" fmla="*/ 1895475 h 2273335"/>
              <a:gd name="connsiteX5" fmla="*/ 0 w 3343275"/>
              <a:gd name="connsiteY5" fmla="*/ 1885950 h 2273335"/>
              <a:gd name="connsiteX6" fmla="*/ 1971675 w 3343275"/>
              <a:gd name="connsiteY6" fmla="*/ 1609725 h 2273335"/>
              <a:gd name="connsiteX7" fmla="*/ 476250 w 3343275"/>
              <a:gd name="connsiteY7" fmla="*/ 1476375 h 2273335"/>
              <a:gd name="connsiteX8" fmla="*/ 1152525 w 3343275"/>
              <a:gd name="connsiteY8" fmla="*/ 1285875 h 2273335"/>
              <a:gd name="connsiteX9" fmla="*/ 714375 w 3343275"/>
              <a:gd name="connsiteY9" fmla="*/ 1190625 h 2273335"/>
              <a:gd name="connsiteX0" fmla="*/ 2505075 w 3343275"/>
              <a:gd name="connsiteY0" fmla="*/ 0 h 2273335"/>
              <a:gd name="connsiteX1" fmla="*/ 2733675 w 3343275"/>
              <a:gd name="connsiteY1" fmla="*/ 647700 h 2273335"/>
              <a:gd name="connsiteX2" fmla="*/ 3343275 w 3343275"/>
              <a:gd name="connsiteY2" fmla="*/ 1933575 h 2273335"/>
              <a:gd name="connsiteX3" fmla="*/ 2981325 w 3343275"/>
              <a:gd name="connsiteY3" fmla="*/ 2266950 h 2273335"/>
              <a:gd name="connsiteX4" fmla="*/ 2286000 w 3343275"/>
              <a:gd name="connsiteY4" fmla="*/ 1895475 h 2273335"/>
              <a:gd name="connsiteX5" fmla="*/ 0 w 3343275"/>
              <a:gd name="connsiteY5" fmla="*/ 1885950 h 2273335"/>
              <a:gd name="connsiteX6" fmla="*/ 1971675 w 3343275"/>
              <a:gd name="connsiteY6" fmla="*/ 1609725 h 2273335"/>
              <a:gd name="connsiteX7" fmla="*/ 476250 w 3343275"/>
              <a:gd name="connsiteY7" fmla="*/ 1476375 h 2273335"/>
              <a:gd name="connsiteX8" fmla="*/ 1152525 w 3343275"/>
              <a:gd name="connsiteY8" fmla="*/ 1285875 h 2273335"/>
              <a:gd name="connsiteX9" fmla="*/ 714375 w 3343275"/>
              <a:gd name="connsiteY9" fmla="*/ 1190625 h 2273335"/>
              <a:gd name="connsiteX0" fmla="*/ 2505075 w 3343275"/>
              <a:gd name="connsiteY0" fmla="*/ 0 h 2018561"/>
              <a:gd name="connsiteX1" fmla="*/ 2733675 w 3343275"/>
              <a:gd name="connsiteY1" fmla="*/ 647700 h 2018561"/>
              <a:gd name="connsiteX2" fmla="*/ 3343275 w 3343275"/>
              <a:gd name="connsiteY2" fmla="*/ 1933575 h 2018561"/>
              <a:gd name="connsiteX3" fmla="*/ 2286000 w 3343275"/>
              <a:gd name="connsiteY3" fmla="*/ 1895475 h 2018561"/>
              <a:gd name="connsiteX4" fmla="*/ 0 w 3343275"/>
              <a:gd name="connsiteY4" fmla="*/ 1885950 h 2018561"/>
              <a:gd name="connsiteX5" fmla="*/ 1971675 w 3343275"/>
              <a:gd name="connsiteY5" fmla="*/ 1609725 h 2018561"/>
              <a:gd name="connsiteX6" fmla="*/ 476250 w 3343275"/>
              <a:gd name="connsiteY6" fmla="*/ 1476375 h 2018561"/>
              <a:gd name="connsiteX7" fmla="*/ 1152525 w 3343275"/>
              <a:gd name="connsiteY7" fmla="*/ 1285875 h 2018561"/>
              <a:gd name="connsiteX8" fmla="*/ 714375 w 3343275"/>
              <a:gd name="connsiteY8" fmla="*/ 1190625 h 2018561"/>
              <a:gd name="connsiteX0" fmla="*/ 2505075 w 3333750"/>
              <a:gd name="connsiteY0" fmla="*/ 0 h 1925090"/>
              <a:gd name="connsiteX1" fmla="*/ 2733675 w 3333750"/>
              <a:gd name="connsiteY1" fmla="*/ 647700 h 1925090"/>
              <a:gd name="connsiteX2" fmla="*/ 3333750 w 3333750"/>
              <a:gd name="connsiteY2" fmla="*/ 1495425 h 1925090"/>
              <a:gd name="connsiteX3" fmla="*/ 2286000 w 3333750"/>
              <a:gd name="connsiteY3" fmla="*/ 1895475 h 1925090"/>
              <a:gd name="connsiteX4" fmla="*/ 0 w 3333750"/>
              <a:gd name="connsiteY4" fmla="*/ 1885950 h 1925090"/>
              <a:gd name="connsiteX5" fmla="*/ 1971675 w 3333750"/>
              <a:gd name="connsiteY5" fmla="*/ 1609725 h 1925090"/>
              <a:gd name="connsiteX6" fmla="*/ 476250 w 3333750"/>
              <a:gd name="connsiteY6" fmla="*/ 1476375 h 1925090"/>
              <a:gd name="connsiteX7" fmla="*/ 1152525 w 3333750"/>
              <a:gd name="connsiteY7" fmla="*/ 1285875 h 1925090"/>
              <a:gd name="connsiteX8" fmla="*/ 714375 w 3333750"/>
              <a:gd name="connsiteY8" fmla="*/ 1190625 h 1925090"/>
              <a:gd name="connsiteX0" fmla="*/ 2505075 w 3333750"/>
              <a:gd name="connsiteY0" fmla="*/ 0 h 1925090"/>
              <a:gd name="connsiteX1" fmla="*/ 2800350 w 3333750"/>
              <a:gd name="connsiteY1" fmla="*/ 552450 h 1925090"/>
              <a:gd name="connsiteX2" fmla="*/ 3333750 w 3333750"/>
              <a:gd name="connsiteY2" fmla="*/ 1495425 h 1925090"/>
              <a:gd name="connsiteX3" fmla="*/ 2286000 w 3333750"/>
              <a:gd name="connsiteY3" fmla="*/ 1895475 h 1925090"/>
              <a:gd name="connsiteX4" fmla="*/ 0 w 3333750"/>
              <a:gd name="connsiteY4" fmla="*/ 1885950 h 1925090"/>
              <a:gd name="connsiteX5" fmla="*/ 1971675 w 3333750"/>
              <a:gd name="connsiteY5" fmla="*/ 1609725 h 1925090"/>
              <a:gd name="connsiteX6" fmla="*/ 476250 w 3333750"/>
              <a:gd name="connsiteY6" fmla="*/ 1476375 h 1925090"/>
              <a:gd name="connsiteX7" fmla="*/ 1152525 w 3333750"/>
              <a:gd name="connsiteY7" fmla="*/ 1285875 h 1925090"/>
              <a:gd name="connsiteX8" fmla="*/ 714375 w 3333750"/>
              <a:gd name="connsiteY8" fmla="*/ 1190625 h 1925090"/>
              <a:gd name="connsiteX0" fmla="*/ 2505075 w 3333750"/>
              <a:gd name="connsiteY0" fmla="*/ 0 h 1925090"/>
              <a:gd name="connsiteX1" fmla="*/ 2800350 w 3333750"/>
              <a:gd name="connsiteY1" fmla="*/ 552450 h 1925090"/>
              <a:gd name="connsiteX2" fmla="*/ 3333750 w 3333750"/>
              <a:gd name="connsiteY2" fmla="*/ 1495425 h 1925090"/>
              <a:gd name="connsiteX3" fmla="*/ 2286000 w 3333750"/>
              <a:gd name="connsiteY3" fmla="*/ 1895475 h 1925090"/>
              <a:gd name="connsiteX4" fmla="*/ 0 w 3333750"/>
              <a:gd name="connsiteY4" fmla="*/ 1885950 h 1925090"/>
              <a:gd name="connsiteX5" fmla="*/ 1971675 w 3333750"/>
              <a:gd name="connsiteY5" fmla="*/ 1609725 h 1925090"/>
              <a:gd name="connsiteX6" fmla="*/ 476250 w 3333750"/>
              <a:gd name="connsiteY6" fmla="*/ 1476375 h 1925090"/>
              <a:gd name="connsiteX7" fmla="*/ 1152525 w 3333750"/>
              <a:gd name="connsiteY7" fmla="*/ 1285875 h 1925090"/>
              <a:gd name="connsiteX8" fmla="*/ 714375 w 3333750"/>
              <a:gd name="connsiteY8" fmla="*/ 1190625 h 1925090"/>
              <a:gd name="connsiteX0" fmla="*/ 2505075 w 3333750"/>
              <a:gd name="connsiteY0" fmla="*/ 0 h 1925090"/>
              <a:gd name="connsiteX1" fmla="*/ 2800350 w 3333750"/>
              <a:gd name="connsiteY1" fmla="*/ 552450 h 1925090"/>
              <a:gd name="connsiteX2" fmla="*/ 3333750 w 3333750"/>
              <a:gd name="connsiteY2" fmla="*/ 1495425 h 1925090"/>
              <a:gd name="connsiteX3" fmla="*/ 2286000 w 3333750"/>
              <a:gd name="connsiteY3" fmla="*/ 1895475 h 1925090"/>
              <a:gd name="connsiteX4" fmla="*/ 0 w 3333750"/>
              <a:gd name="connsiteY4" fmla="*/ 1885950 h 1925090"/>
              <a:gd name="connsiteX5" fmla="*/ 1971675 w 3333750"/>
              <a:gd name="connsiteY5" fmla="*/ 1609725 h 1925090"/>
              <a:gd name="connsiteX6" fmla="*/ 476250 w 3333750"/>
              <a:gd name="connsiteY6" fmla="*/ 1476375 h 1925090"/>
              <a:gd name="connsiteX7" fmla="*/ 1152525 w 3333750"/>
              <a:gd name="connsiteY7" fmla="*/ 1285875 h 1925090"/>
              <a:gd name="connsiteX8" fmla="*/ 714375 w 3333750"/>
              <a:gd name="connsiteY8" fmla="*/ 1190625 h 1925090"/>
              <a:gd name="connsiteX0" fmla="*/ 2505075 w 3333750"/>
              <a:gd name="connsiteY0" fmla="*/ 0 h 1925090"/>
              <a:gd name="connsiteX1" fmla="*/ 2800350 w 3333750"/>
              <a:gd name="connsiteY1" fmla="*/ 552450 h 1925090"/>
              <a:gd name="connsiteX2" fmla="*/ 3333750 w 3333750"/>
              <a:gd name="connsiteY2" fmla="*/ 1495425 h 1925090"/>
              <a:gd name="connsiteX3" fmla="*/ 2286000 w 3333750"/>
              <a:gd name="connsiteY3" fmla="*/ 1895475 h 1925090"/>
              <a:gd name="connsiteX4" fmla="*/ 0 w 3333750"/>
              <a:gd name="connsiteY4" fmla="*/ 1885950 h 1925090"/>
              <a:gd name="connsiteX5" fmla="*/ 1971675 w 3333750"/>
              <a:gd name="connsiteY5" fmla="*/ 1609725 h 1925090"/>
              <a:gd name="connsiteX6" fmla="*/ 476250 w 3333750"/>
              <a:gd name="connsiteY6" fmla="*/ 1476375 h 1925090"/>
              <a:gd name="connsiteX7" fmla="*/ 1152525 w 3333750"/>
              <a:gd name="connsiteY7" fmla="*/ 1285875 h 1925090"/>
              <a:gd name="connsiteX8" fmla="*/ 714375 w 3333750"/>
              <a:gd name="connsiteY8" fmla="*/ 1190625 h 1925090"/>
              <a:gd name="connsiteX0" fmla="*/ 2505075 w 3333750"/>
              <a:gd name="connsiteY0" fmla="*/ 0 h 1925090"/>
              <a:gd name="connsiteX1" fmla="*/ 2800350 w 3333750"/>
              <a:gd name="connsiteY1" fmla="*/ 552450 h 1925090"/>
              <a:gd name="connsiteX2" fmla="*/ 3333750 w 3333750"/>
              <a:gd name="connsiteY2" fmla="*/ 1495425 h 1925090"/>
              <a:gd name="connsiteX3" fmla="*/ 2286000 w 3333750"/>
              <a:gd name="connsiteY3" fmla="*/ 1895475 h 1925090"/>
              <a:gd name="connsiteX4" fmla="*/ 0 w 3333750"/>
              <a:gd name="connsiteY4" fmla="*/ 1885950 h 1925090"/>
              <a:gd name="connsiteX5" fmla="*/ 1971675 w 3333750"/>
              <a:gd name="connsiteY5" fmla="*/ 1609725 h 1925090"/>
              <a:gd name="connsiteX6" fmla="*/ 476250 w 3333750"/>
              <a:gd name="connsiteY6" fmla="*/ 1476375 h 1925090"/>
              <a:gd name="connsiteX7" fmla="*/ 1152525 w 3333750"/>
              <a:gd name="connsiteY7" fmla="*/ 1285875 h 1925090"/>
              <a:gd name="connsiteX8" fmla="*/ 714375 w 3333750"/>
              <a:gd name="connsiteY8" fmla="*/ 1190625 h 1925090"/>
              <a:gd name="connsiteX0" fmla="*/ 2505075 w 3333750"/>
              <a:gd name="connsiteY0" fmla="*/ 0 h 1925090"/>
              <a:gd name="connsiteX1" fmla="*/ 2800350 w 3333750"/>
              <a:gd name="connsiteY1" fmla="*/ 552450 h 1925090"/>
              <a:gd name="connsiteX2" fmla="*/ 3333750 w 3333750"/>
              <a:gd name="connsiteY2" fmla="*/ 1495425 h 1925090"/>
              <a:gd name="connsiteX3" fmla="*/ 2286000 w 3333750"/>
              <a:gd name="connsiteY3" fmla="*/ 1895475 h 1925090"/>
              <a:gd name="connsiteX4" fmla="*/ 0 w 3333750"/>
              <a:gd name="connsiteY4" fmla="*/ 1885950 h 1925090"/>
              <a:gd name="connsiteX5" fmla="*/ 1971675 w 3333750"/>
              <a:gd name="connsiteY5" fmla="*/ 1609725 h 1925090"/>
              <a:gd name="connsiteX6" fmla="*/ 476250 w 3333750"/>
              <a:gd name="connsiteY6" fmla="*/ 1476375 h 1925090"/>
              <a:gd name="connsiteX7" fmla="*/ 1152525 w 3333750"/>
              <a:gd name="connsiteY7" fmla="*/ 1285875 h 1925090"/>
              <a:gd name="connsiteX8" fmla="*/ 714375 w 3333750"/>
              <a:gd name="connsiteY8" fmla="*/ 1190625 h 1925090"/>
              <a:gd name="connsiteX0" fmla="*/ 2505075 w 3336270"/>
              <a:gd name="connsiteY0" fmla="*/ 0 h 1925090"/>
              <a:gd name="connsiteX1" fmla="*/ 2800350 w 3336270"/>
              <a:gd name="connsiteY1" fmla="*/ 552450 h 1925090"/>
              <a:gd name="connsiteX2" fmla="*/ 3333750 w 3336270"/>
              <a:gd name="connsiteY2" fmla="*/ 1495425 h 1925090"/>
              <a:gd name="connsiteX3" fmla="*/ 2286000 w 3336270"/>
              <a:gd name="connsiteY3" fmla="*/ 1895475 h 1925090"/>
              <a:gd name="connsiteX4" fmla="*/ 0 w 3336270"/>
              <a:gd name="connsiteY4" fmla="*/ 1885950 h 1925090"/>
              <a:gd name="connsiteX5" fmla="*/ 1971675 w 3336270"/>
              <a:gd name="connsiteY5" fmla="*/ 1609725 h 1925090"/>
              <a:gd name="connsiteX6" fmla="*/ 476250 w 3336270"/>
              <a:gd name="connsiteY6" fmla="*/ 1476375 h 1925090"/>
              <a:gd name="connsiteX7" fmla="*/ 1152525 w 3336270"/>
              <a:gd name="connsiteY7" fmla="*/ 1285875 h 1925090"/>
              <a:gd name="connsiteX8" fmla="*/ 714375 w 3336270"/>
              <a:gd name="connsiteY8" fmla="*/ 1190625 h 1925090"/>
              <a:gd name="connsiteX0" fmla="*/ 2505075 w 3336270"/>
              <a:gd name="connsiteY0" fmla="*/ 0 h 1925090"/>
              <a:gd name="connsiteX1" fmla="*/ 2800350 w 3336270"/>
              <a:gd name="connsiteY1" fmla="*/ 552450 h 1925090"/>
              <a:gd name="connsiteX2" fmla="*/ 3333750 w 3336270"/>
              <a:gd name="connsiteY2" fmla="*/ 1495425 h 1925090"/>
              <a:gd name="connsiteX3" fmla="*/ 2286000 w 3336270"/>
              <a:gd name="connsiteY3" fmla="*/ 1895475 h 1925090"/>
              <a:gd name="connsiteX4" fmla="*/ 0 w 3336270"/>
              <a:gd name="connsiteY4" fmla="*/ 1885950 h 1925090"/>
              <a:gd name="connsiteX5" fmla="*/ 1971675 w 3336270"/>
              <a:gd name="connsiteY5" fmla="*/ 1609725 h 1925090"/>
              <a:gd name="connsiteX6" fmla="*/ 390525 w 3336270"/>
              <a:gd name="connsiteY6" fmla="*/ 1466850 h 1925090"/>
              <a:gd name="connsiteX7" fmla="*/ 1152525 w 3336270"/>
              <a:gd name="connsiteY7" fmla="*/ 1285875 h 1925090"/>
              <a:gd name="connsiteX8" fmla="*/ 714375 w 3336270"/>
              <a:gd name="connsiteY8" fmla="*/ 1190625 h 1925090"/>
              <a:gd name="connsiteX0" fmla="*/ 2505075 w 3336270"/>
              <a:gd name="connsiteY0" fmla="*/ 0 h 1925090"/>
              <a:gd name="connsiteX1" fmla="*/ 2800350 w 3336270"/>
              <a:gd name="connsiteY1" fmla="*/ 552450 h 1925090"/>
              <a:gd name="connsiteX2" fmla="*/ 3333750 w 3336270"/>
              <a:gd name="connsiteY2" fmla="*/ 1495425 h 1925090"/>
              <a:gd name="connsiteX3" fmla="*/ 2286000 w 3336270"/>
              <a:gd name="connsiteY3" fmla="*/ 1895475 h 1925090"/>
              <a:gd name="connsiteX4" fmla="*/ 0 w 3336270"/>
              <a:gd name="connsiteY4" fmla="*/ 1885950 h 1925090"/>
              <a:gd name="connsiteX5" fmla="*/ 1971675 w 3336270"/>
              <a:gd name="connsiteY5" fmla="*/ 1609725 h 1925090"/>
              <a:gd name="connsiteX6" fmla="*/ 390525 w 3336270"/>
              <a:gd name="connsiteY6" fmla="*/ 1466850 h 1925090"/>
              <a:gd name="connsiteX7" fmla="*/ 1247775 w 3336270"/>
              <a:gd name="connsiteY7" fmla="*/ 1304925 h 1925090"/>
              <a:gd name="connsiteX8" fmla="*/ 714375 w 3336270"/>
              <a:gd name="connsiteY8" fmla="*/ 1190625 h 1925090"/>
              <a:gd name="connsiteX0" fmla="*/ 2505075 w 3336270"/>
              <a:gd name="connsiteY0" fmla="*/ 0 h 1920797"/>
              <a:gd name="connsiteX1" fmla="*/ 2800350 w 3336270"/>
              <a:gd name="connsiteY1" fmla="*/ 552450 h 1920797"/>
              <a:gd name="connsiteX2" fmla="*/ 3333750 w 3336270"/>
              <a:gd name="connsiteY2" fmla="*/ 1495425 h 1920797"/>
              <a:gd name="connsiteX3" fmla="*/ 2286000 w 3336270"/>
              <a:gd name="connsiteY3" fmla="*/ 1895475 h 1920797"/>
              <a:gd name="connsiteX4" fmla="*/ 0 w 3336270"/>
              <a:gd name="connsiteY4" fmla="*/ 1885950 h 1920797"/>
              <a:gd name="connsiteX5" fmla="*/ 1971675 w 3336270"/>
              <a:gd name="connsiteY5" fmla="*/ 1609725 h 1920797"/>
              <a:gd name="connsiteX6" fmla="*/ 390525 w 3336270"/>
              <a:gd name="connsiteY6" fmla="*/ 1466850 h 1920797"/>
              <a:gd name="connsiteX7" fmla="*/ 1247775 w 3336270"/>
              <a:gd name="connsiteY7" fmla="*/ 1304925 h 1920797"/>
              <a:gd name="connsiteX8" fmla="*/ 714375 w 3336270"/>
              <a:gd name="connsiteY8" fmla="*/ 1190625 h 1920797"/>
              <a:gd name="connsiteX0" fmla="*/ 2505075 w 3336270"/>
              <a:gd name="connsiteY0" fmla="*/ 0 h 1939238"/>
              <a:gd name="connsiteX1" fmla="*/ 2800350 w 3336270"/>
              <a:gd name="connsiteY1" fmla="*/ 552450 h 1939238"/>
              <a:gd name="connsiteX2" fmla="*/ 3333750 w 3336270"/>
              <a:gd name="connsiteY2" fmla="*/ 1495425 h 1939238"/>
              <a:gd name="connsiteX3" fmla="*/ 2286000 w 3336270"/>
              <a:gd name="connsiteY3" fmla="*/ 1895475 h 1939238"/>
              <a:gd name="connsiteX4" fmla="*/ 0 w 3336270"/>
              <a:gd name="connsiteY4" fmla="*/ 1885950 h 1939238"/>
              <a:gd name="connsiteX5" fmla="*/ 1971675 w 3336270"/>
              <a:gd name="connsiteY5" fmla="*/ 1609725 h 1939238"/>
              <a:gd name="connsiteX6" fmla="*/ 390525 w 3336270"/>
              <a:gd name="connsiteY6" fmla="*/ 1466850 h 1939238"/>
              <a:gd name="connsiteX7" fmla="*/ 1247775 w 3336270"/>
              <a:gd name="connsiteY7" fmla="*/ 1304925 h 1939238"/>
              <a:gd name="connsiteX8" fmla="*/ 714375 w 3336270"/>
              <a:gd name="connsiteY8" fmla="*/ 1190625 h 1939238"/>
              <a:gd name="connsiteX0" fmla="*/ 2333625 w 3336270"/>
              <a:gd name="connsiteY0" fmla="*/ 0 h 1948455"/>
              <a:gd name="connsiteX1" fmla="*/ 2800350 w 3336270"/>
              <a:gd name="connsiteY1" fmla="*/ 561667 h 1948455"/>
              <a:gd name="connsiteX2" fmla="*/ 3333750 w 3336270"/>
              <a:gd name="connsiteY2" fmla="*/ 1504642 h 1948455"/>
              <a:gd name="connsiteX3" fmla="*/ 2286000 w 3336270"/>
              <a:gd name="connsiteY3" fmla="*/ 1904692 h 1948455"/>
              <a:gd name="connsiteX4" fmla="*/ 0 w 3336270"/>
              <a:gd name="connsiteY4" fmla="*/ 1895167 h 1948455"/>
              <a:gd name="connsiteX5" fmla="*/ 1971675 w 3336270"/>
              <a:gd name="connsiteY5" fmla="*/ 1618942 h 1948455"/>
              <a:gd name="connsiteX6" fmla="*/ 390525 w 3336270"/>
              <a:gd name="connsiteY6" fmla="*/ 1476067 h 1948455"/>
              <a:gd name="connsiteX7" fmla="*/ 1247775 w 3336270"/>
              <a:gd name="connsiteY7" fmla="*/ 1314142 h 1948455"/>
              <a:gd name="connsiteX8" fmla="*/ 714375 w 3336270"/>
              <a:gd name="connsiteY8" fmla="*/ 1199842 h 1948455"/>
              <a:gd name="connsiteX0" fmla="*/ 2333625 w 3336270"/>
              <a:gd name="connsiteY0" fmla="*/ 0 h 1948455"/>
              <a:gd name="connsiteX1" fmla="*/ 2800350 w 3336270"/>
              <a:gd name="connsiteY1" fmla="*/ 561667 h 1948455"/>
              <a:gd name="connsiteX2" fmla="*/ 3333750 w 3336270"/>
              <a:gd name="connsiteY2" fmla="*/ 1504642 h 1948455"/>
              <a:gd name="connsiteX3" fmla="*/ 2286000 w 3336270"/>
              <a:gd name="connsiteY3" fmla="*/ 1904692 h 1948455"/>
              <a:gd name="connsiteX4" fmla="*/ 0 w 3336270"/>
              <a:gd name="connsiteY4" fmla="*/ 1895167 h 1948455"/>
              <a:gd name="connsiteX5" fmla="*/ 1971675 w 3336270"/>
              <a:gd name="connsiteY5" fmla="*/ 1618942 h 1948455"/>
              <a:gd name="connsiteX6" fmla="*/ 390525 w 3336270"/>
              <a:gd name="connsiteY6" fmla="*/ 1476067 h 1948455"/>
              <a:gd name="connsiteX7" fmla="*/ 1247775 w 3336270"/>
              <a:gd name="connsiteY7" fmla="*/ 1314142 h 1948455"/>
              <a:gd name="connsiteX8" fmla="*/ 714375 w 3336270"/>
              <a:gd name="connsiteY8" fmla="*/ 1199842 h 1948455"/>
              <a:gd name="connsiteX0" fmla="*/ 2333625 w 3336270"/>
              <a:gd name="connsiteY0" fmla="*/ 0 h 1948455"/>
              <a:gd name="connsiteX1" fmla="*/ 2800350 w 3336270"/>
              <a:gd name="connsiteY1" fmla="*/ 727579 h 1948455"/>
              <a:gd name="connsiteX2" fmla="*/ 3333750 w 3336270"/>
              <a:gd name="connsiteY2" fmla="*/ 1504642 h 1948455"/>
              <a:gd name="connsiteX3" fmla="*/ 2286000 w 3336270"/>
              <a:gd name="connsiteY3" fmla="*/ 1904692 h 1948455"/>
              <a:gd name="connsiteX4" fmla="*/ 0 w 3336270"/>
              <a:gd name="connsiteY4" fmla="*/ 1895167 h 1948455"/>
              <a:gd name="connsiteX5" fmla="*/ 1971675 w 3336270"/>
              <a:gd name="connsiteY5" fmla="*/ 1618942 h 1948455"/>
              <a:gd name="connsiteX6" fmla="*/ 390525 w 3336270"/>
              <a:gd name="connsiteY6" fmla="*/ 1476067 h 1948455"/>
              <a:gd name="connsiteX7" fmla="*/ 1247775 w 3336270"/>
              <a:gd name="connsiteY7" fmla="*/ 1314142 h 1948455"/>
              <a:gd name="connsiteX8" fmla="*/ 714375 w 3336270"/>
              <a:gd name="connsiteY8" fmla="*/ 1199842 h 1948455"/>
              <a:gd name="connsiteX0" fmla="*/ 2895600 w 3336270"/>
              <a:gd name="connsiteY0" fmla="*/ 0 h 1810195"/>
              <a:gd name="connsiteX1" fmla="*/ 2800350 w 3336270"/>
              <a:gd name="connsiteY1" fmla="*/ 589319 h 1810195"/>
              <a:gd name="connsiteX2" fmla="*/ 3333750 w 3336270"/>
              <a:gd name="connsiteY2" fmla="*/ 1366382 h 1810195"/>
              <a:gd name="connsiteX3" fmla="*/ 2286000 w 3336270"/>
              <a:gd name="connsiteY3" fmla="*/ 1766432 h 1810195"/>
              <a:gd name="connsiteX4" fmla="*/ 0 w 3336270"/>
              <a:gd name="connsiteY4" fmla="*/ 1756907 h 1810195"/>
              <a:gd name="connsiteX5" fmla="*/ 1971675 w 3336270"/>
              <a:gd name="connsiteY5" fmla="*/ 1480682 h 1810195"/>
              <a:gd name="connsiteX6" fmla="*/ 390525 w 3336270"/>
              <a:gd name="connsiteY6" fmla="*/ 1337807 h 1810195"/>
              <a:gd name="connsiteX7" fmla="*/ 1247775 w 3336270"/>
              <a:gd name="connsiteY7" fmla="*/ 1175882 h 1810195"/>
              <a:gd name="connsiteX8" fmla="*/ 714375 w 3336270"/>
              <a:gd name="connsiteY8" fmla="*/ 1061582 h 1810195"/>
              <a:gd name="connsiteX0" fmla="*/ 2895600 w 3336270"/>
              <a:gd name="connsiteY0" fmla="*/ 0 h 1810195"/>
              <a:gd name="connsiteX1" fmla="*/ 2800350 w 3336270"/>
              <a:gd name="connsiteY1" fmla="*/ 589319 h 1810195"/>
              <a:gd name="connsiteX2" fmla="*/ 3333750 w 3336270"/>
              <a:gd name="connsiteY2" fmla="*/ 1366382 h 1810195"/>
              <a:gd name="connsiteX3" fmla="*/ 2286000 w 3336270"/>
              <a:gd name="connsiteY3" fmla="*/ 1766432 h 1810195"/>
              <a:gd name="connsiteX4" fmla="*/ 0 w 3336270"/>
              <a:gd name="connsiteY4" fmla="*/ 1756907 h 1810195"/>
              <a:gd name="connsiteX5" fmla="*/ 1971675 w 3336270"/>
              <a:gd name="connsiteY5" fmla="*/ 1480682 h 1810195"/>
              <a:gd name="connsiteX6" fmla="*/ 390525 w 3336270"/>
              <a:gd name="connsiteY6" fmla="*/ 1337807 h 1810195"/>
              <a:gd name="connsiteX7" fmla="*/ 1247775 w 3336270"/>
              <a:gd name="connsiteY7" fmla="*/ 1175882 h 1810195"/>
              <a:gd name="connsiteX8" fmla="*/ 714375 w 3336270"/>
              <a:gd name="connsiteY8" fmla="*/ 1061582 h 1810195"/>
              <a:gd name="connsiteX0" fmla="*/ 2886075 w 3336270"/>
              <a:gd name="connsiteY0" fmla="*/ 0 h 1847064"/>
              <a:gd name="connsiteX1" fmla="*/ 2800350 w 3336270"/>
              <a:gd name="connsiteY1" fmla="*/ 626188 h 1847064"/>
              <a:gd name="connsiteX2" fmla="*/ 3333750 w 3336270"/>
              <a:gd name="connsiteY2" fmla="*/ 1403251 h 1847064"/>
              <a:gd name="connsiteX3" fmla="*/ 2286000 w 3336270"/>
              <a:gd name="connsiteY3" fmla="*/ 1803301 h 1847064"/>
              <a:gd name="connsiteX4" fmla="*/ 0 w 3336270"/>
              <a:gd name="connsiteY4" fmla="*/ 1793776 h 1847064"/>
              <a:gd name="connsiteX5" fmla="*/ 1971675 w 3336270"/>
              <a:gd name="connsiteY5" fmla="*/ 1517551 h 1847064"/>
              <a:gd name="connsiteX6" fmla="*/ 390525 w 3336270"/>
              <a:gd name="connsiteY6" fmla="*/ 1374676 h 1847064"/>
              <a:gd name="connsiteX7" fmla="*/ 1247775 w 3336270"/>
              <a:gd name="connsiteY7" fmla="*/ 1212751 h 1847064"/>
              <a:gd name="connsiteX8" fmla="*/ 714375 w 3336270"/>
              <a:gd name="connsiteY8" fmla="*/ 1098451 h 1847064"/>
              <a:gd name="connsiteX0" fmla="*/ 2886075 w 3336270"/>
              <a:gd name="connsiteY0" fmla="*/ 0 h 1847064"/>
              <a:gd name="connsiteX1" fmla="*/ 2800350 w 3336270"/>
              <a:gd name="connsiteY1" fmla="*/ 626188 h 1847064"/>
              <a:gd name="connsiteX2" fmla="*/ 3333750 w 3336270"/>
              <a:gd name="connsiteY2" fmla="*/ 1403251 h 1847064"/>
              <a:gd name="connsiteX3" fmla="*/ 2286000 w 3336270"/>
              <a:gd name="connsiteY3" fmla="*/ 1803301 h 1847064"/>
              <a:gd name="connsiteX4" fmla="*/ 0 w 3336270"/>
              <a:gd name="connsiteY4" fmla="*/ 1793776 h 1847064"/>
              <a:gd name="connsiteX5" fmla="*/ 1971675 w 3336270"/>
              <a:gd name="connsiteY5" fmla="*/ 1517551 h 1847064"/>
              <a:gd name="connsiteX6" fmla="*/ 390525 w 3336270"/>
              <a:gd name="connsiteY6" fmla="*/ 1374676 h 1847064"/>
              <a:gd name="connsiteX7" fmla="*/ 1247775 w 3336270"/>
              <a:gd name="connsiteY7" fmla="*/ 1212751 h 1847064"/>
              <a:gd name="connsiteX8" fmla="*/ 714375 w 3336270"/>
              <a:gd name="connsiteY8" fmla="*/ 1098451 h 1847064"/>
              <a:gd name="connsiteX0" fmla="*/ 2886075 w 3340616"/>
              <a:gd name="connsiteY0" fmla="*/ 0 h 1847064"/>
              <a:gd name="connsiteX1" fmla="*/ 2952750 w 3340616"/>
              <a:gd name="connsiteY1" fmla="*/ 792100 h 1847064"/>
              <a:gd name="connsiteX2" fmla="*/ 3333750 w 3340616"/>
              <a:gd name="connsiteY2" fmla="*/ 1403251 h 1847064"/>
              <a:gd name="connsiteX3" fmla="*/ 2286000 w 3340616"/>
              <a:gd name="connsiteY3" fmla="*/ 1803301 h 1847064"/>
              <a:gd name="connsiteX4" fmla="*/ 0 w 3340616"/>
              <a:gd name="connsiteY4" fmla="*/ 1793776 h 1847064"/>
              <a:gd name="connsiteX5" fmla="*/ 1971675 w 3340616"/>
              <a:gd name="connsiteY5" fmla="*/ 1517551 h 1847064"/>
              <a:gd name="connsiteX6" fmla="*/ 390525 w 3340616"/>
              <a:gd name="connsiteY6" fmla="*/ 1374676 h 1847064"/>
              <a:gd name="connsiteX7" fmla="*/ 1247775 w 3340616"/>
              <a:gd name="connsiteY7" fmla="*/ 1212751 h 1847064"/>
              <a:gd name="connsiteX8" fmla="*/ 714375 w 3340616"/>
              <a:gd name="connsiteY8" fmla="*/ 1098451 h 1847064"/>
              <a:gd name="connsiteX0" fmla="*/ 2886075 w 3339130"/>
              <a:gd name="connsiteY0" fmla="*/ 0 h 1847064"/>
              <a:gd name="connsiteX1" fmla="*/ 2952750 w 3339130"/>
              <a:gd name="connsiteY1" fmla="*/ 792100 h 1847064"/>
              <a:gd name="connsiteX2" fmla="*/ 3333750 w 3339130"/>
              <a:gd name="connsiteY2" fmla="*/ 1403251 h 1847064"/>
              <a:gd name="connsiteX3" fmla="*/ 2286000 w 3339130"/>
              <a:gd name="connsiteY3" fmla="*/ 1803301 h 1847064"/>
              <a:gd name="connsiteX4" fmla="*/ 0 w 3339130"/>
              <a:gd name="connsiteY4" fmla="*/ 1793776 h 1847064"/>
              <a:gd name="connsiteX5" fmla="*/ 1971675 w 3339130"/>
              <a:gd name="connsiteY5" fmla="*/ 1517551 h 1847064"/>
              <a:gd name="connsiteX6" fmla="*/ 390525 w 3339130"/>
              <a:gd name="connsiteY6" fmla="*/ 1374676 h 1847064"/>
              <a:gd name="connsiteX7" fmla="*/ 1247775 w 3339130"/>
              <a:gd name="connsiteY7" fmla="*/ 1212751 h 1847064"/>
              <a:gd name="connsiteX8" fmla="*/ 714375 w 3339130"/>
              <a:gd name="connsiteY8" fmla="*/ 1098451 h 1847064"/>
              <a:gd name="connsiteX0" fmla="*/ 2886075 w 3341247"/>
              <a:gd name="connsiteY0" fmla="*/ 0 h 1847064"/>
              <a:gd name="connsiteX1" fmla="*/ 2952750 w 3341247"/>
              <a:gd name="connsiteY1" fmla="*/ 792100 h 1847064"/>
              <a:gd name="connsiteX2" fmla="*/ 3333750 w 3341247"/>
              <a:gd name="connsiteY2" fmla="*/ 1403251 h 1847064"/>
              <a:gd name="connsiteX3" fmla="*/ 2286000 w 3341247"/>
              <a:gd name="connsiteY3" fmla="*/ 1803301 h 1847064"/>
              <a:gd name="connsiteX4" fmla="*/ 0 w 3341247"/>
              <a:gd name="connsiteY4" fmla="*/ 1793776 h 1847064"/>
              <a:gd name="connsiteX5" fmla="*/ 1971675 w 3341247"/>
              <a:gd name="connsiteY5" fmla="*/ 1517551 h 1847064"/>
              <a:gd name="connsiteX6" fmla="*/ 390525 w 3341247"/>
              <a:gd name="connsiteY6" fmla="*/ 1374676 h 1847064"/>
              <a:gd name="connsiteX7" fmla="*/ 1247775 w 3341247"/>
              <a:gd name="connsiteY7" fmla="*/ 1212751 h 1847064"/>
              <a:gd name="connsiteX8" fmla="*/ 714375 w 3341247"/>
              <a:gd name="connsiteY8" fmla="*/ 1098451 h 1847064"/>
              <a:gd name="connsiteX0" fmla="*/ 2886075 w 3337826"/>
              <a:gd name="connsiteY0" fmla="*/ 0 h 1847064"/>
              <a:gd name="connsiteX1" fmla="*/ 2952750 w 3337826"/>
              <a:gd name="connsiteY1" fmla="*/ 792100 h 1847064"/>
              <a:gd name="connsiteX2" fmla="*/ 3333750 w 3337826"/>
              <a:gd name="connsiteY2" fmla="*/ 1403251 h 1847064"/>
              <a:gd name="connsiteX3" fmla="*/ 2286000 w 3337826"/>
              <a:gd name="connsiteY3" fmla="*/ 1803301 h 1847064"/>
              <a:gd name="connsiteX4" fmla="*/ 0 w 3337826"/>
              <a:gd name="connsiteY4" fmla="*/ 1793776 h 1847064"/>
              <a:gd name="connsiteX5" fmla="*/ 1971675 w 3337826"/>
              <a:gd name="connsiteY5" fmla="*/ 1517551 h 1847064"/>
              <a:gd name="connsiteX6" fmla="*/ 390525 w 3337826"/>
              <a:gd name="connsiteY6" fmla="*/ 1374676 h 1847064"/>
              <a:gd name="connsiteX7" fmla="*/ 1247775 w 3337826"/>
              <a:gd name="connsiteY7" fmla="*/ 1212751 h 1847064"/>
              <a:gd name="connsiteX8" fmla="*/ 714375 w 3337826"/>
              <a:gd name="connsiteY8" fmla="*/ 1098451 h 1847064"/>
              <a:gd name="connsiteX0" fmla="*/ 2886075 w 3333750"/>
              <a:gd name="connsiteY0" fmla="*/ 0 h 1847064"/>
              <a:gd name="connsiteX1" fmla="*/ 2952750 w 3333750"/>
              <a:gd name="connsiteY1" fmla="*/ 792100 h 1847064"/>
              <a:gd name="connsiteX2" fmla="*/ 3333750 w 3333750"/>
              <a:gd name="connsiteY2" fmla="*/ 1403251 h 1847064"/>
              <a:gd name="connsiteX3" fmla="*/ 2286000 w 3333750"/>
              <a:gd name="connsiteY3" fmla="*/ 1803301 h 1847064"/>
              <a:gd name="connsiteX4" fmla="*/ 0 w 3333750"/>
              <a:gd name="connsiteY4" fmla="*/ 1793776 h 1847064"/>
              <a:gd name="connsiteX5" fmla="*/ 1971675 w 3333750"/>
              <a:gd name="connsiteY5" fmla="*/ 1517551 h 1847064"/>
              <a:gd name="connsiteX6" fmla="*/ 390525 w 3333750"/>
              <a:gd name="connsiteY6" fmla="*/ 1374676 h 1847064"/>
              <a:gd name="connsiteX7" fmla="*/ 1247775 w 3333750"/>
              <a:gd name="connsiteY7" fmla="*/ 1212751 h 1847064"/>
              <a:gd name="connsiteX8" fmla="*/ 714375 w 3333750"/>
              <a:gd name="connsiteY8" fmla="*/ 1098451 h 184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3750" h="1847064">
                <a:moveTo>
                  <a:pt x="2886075" y="0"/>
                </a:moveTo>
                <a:cubicBezTo>
                  <a:pt x="2522538" y="132427"/>
                  <a:pt x="2668588" y="484125"/>
                  <a:pt x="2952750" y="792100"/>
                </a:cubicBezTo>
                <a:cubicBezTo>
                  <a:pt x="3255962" y="1055835"/>
                  <a:pt x="3313113" y="1011188"/>
                  <a:pt x="3333750" y="1403251"/>
                </a:cubicBezTo>
                <a:cubicBezTo>
                  <a:pt x="3268663" y="1820764"/>
                  <a:pt x="2881312" y="1916013"/>
                  <a:pt x="2286000" y="1803301"/>
                </a:cubicBezTo>
                <a:cubicBezTo>
                  <a:pt x="1771650" y="1660426"/>
                  <a:pt x="85725" y="1917601"/>
                  <a:pt x="0" y="1793776"/>
                </a:cubicBezTo>
                <a:cubicBezTo>
                  <a:pt x="47625" y="1663601"/>
                  <a:pt x="1857375" y="1628676"/>
                  <a:pt x="1971675" y="1517551"/>
                </a:cubicBezTo>
                <a:cubicBezTo>
                  <a:pt x="1844675" y="1406426"/>
                  <a:pt x="508000" y="1466751"/>
                  <a:pt x="390525" y="1374676"/>
                </a:cubicBezTo>
                <a:cubicBezTo>
                  <a:pt x="492125" y="1282601"/>
                  <a:pt x="1241425" y="1323876"/>
                  <a:pt x="1247775" y="1212751"/>
                </a:cubicBezTo>
                <a:cubicBezTo>
                  <a:pt x="1235075" y="1114326"/>
                  <a:pt x="860425" y="1130201"/>
                  <a:pt x="714375" y="1098451"/>
                </a:cubicBezTo>
              </a:path>
            </a:pathLst>
          </a:custGeom>
          <a:noFill/>
          <a:ln w="254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43" name="テキスト ボックス 42"/>
          <p:cNvSpPr txBox="1"/>
          <p:nvPr/>
        </p:nvSpPr>
        <p:spPr>
          <a:xfrm>
            <a:off x="5896322" y="2247324"/>
            <a:ext cx="1081078" cy="276999"/>
          </a:xfrm>
          <a:prstGeom prst="rect">
            <a:avLst/>
          </a:prstGeom>
          <a:noFill/>
        </p:spPr>
        <p:txBody>
          <a:bodyPr wrap="square" rtlCol="0">
            <a:spAutoFit/>
          </a:bodyPr>
          <a:lstStyle/>
          <a:p>
            <a:pPr defTabSz="504200"/>
            <a:r>
              <a:rPr lang="en-US" altLang="ja-JP" sz="1200" b="1" dirty="0" smtClean="0">
                <a:solidFill>
                  <a:prstClr val="black"/>
                </a:solidFill>
                <a:latin typeface="+mn-ea"/>
              </a:rPr>
              <a:t>A</a:t>
            </a:r>
            <a:r>
              <a:rPr lang="ja-JP" altLang="en-US" sz="1200" b="1" dirty="0" err="1" smtClean="0">
                <a:solidFill>
                  <a:prstClr val="black"/>
                </a:solidFill>
                <a:latin typeface="+mn-ea"/>
              </a:rPr>
              <a:t>さん</a:t>
            </a:r>
            <a:r>
              <a:rPr lang="ja-JP" altLang="en-US" sz="1200" b="1" dirty="0" smtClean="0">
                <a:solidFill>
                  <a:prstClr val="black"/>
                </a:solidFill>
                <a:latin typeface="+mn-ea"/>
              </a:rPr>
              <a:t>民有林</a:t>
            </a:r>
            <a:endParaRPr lang="ja-JP" altLang="en-US" sz="1200" b="1" dirty="0">
              <a:solidFill>
                <a:prstClr val="black"/>
              </a:solidFill>
              <a:latin typeface="+mn-ea"/>
            </a:endParaRPr>
          </a:p>
        </p:txBody>
      </p:sp>
      <p:sp>
        <p:nvSpPr>
          <p:cNvPr id="46" name="テキスト ボックス 45"/>
          <p:cNvSpPr txBox="1"/>
          <p:nvPr/>
        </p:nvSpPr>
        <p:spPr>
          <a:xfrm>
            <a:off x="7356589" y="1781239"/>
            <a:ext cx="1081078" cy="276999"/>
          </a:xfrm>
          <a:prstGeom prst="rect">
            <a:avLst/>
          </a:prstGeom>
          <a:noFill/>
        </p:spPr>
        <p:txBody>
          <a:bodyPr wrap="square" rtlCol="0">
            <a:spAutoFit/>
          </a:bodyPr>
          <a:lstStyle/>
          <a:p>
            <a:pPr defTabSz="504200"/>
            <a:r>
              <a:rPr lang="en-US" altLang="ja-JP" sz="1200" b="1" dirty="0" smtClean="0">
                <a:solidFill>
                  <a:prstClr val="black"/>
                </a:solidFill>
                <a:latin typeface="+mn-ea"/>
              </a:rPr>
              <a:t>B</a:t>
            </a:r>
            <a:r>
              <a:rPr lang="ja-JP" altLang="en-US" sz="1200" b="1" dirty="0" err="1" smtClean="0">
                <a:solidFill>
                  <a:prstClr val="black"/>
                </a:solidFill>
                <a:latin typeface="+mn-ea"/>
              </a:rPr>
              <a:t>さん</a:t>
            </a:r>
            <a:r>
              <a:rPr lang="ja-JP" altLang="en-US" sz="1200" b="1" dirty="0" smtClean="0">
                <a:solidFill>
                  <a:prstClr val="black"/>
                </a:solidFill>
                <a:latin typeface="+mn-ea"/>
              </a:rPr>
              <a:t>民有林</a:t>
            </a:r>
            <a:endParaRPr lang="ja-JP" altLang="en-US" sz="1200" b="1" dirty="0">
              <a:solidFill>
                <a:prstClr val="black"/>
              </a:solidFill>
              <a:latin typeface="+mn-ea"/>
            </a:endParaRPr>
          </a:p>
        </p:txBody>
      </p:sp>
      <p:sp>
        <p:nvSpPr>
          <p:cNvPr id="47" name="テキスト ボックス 46"/>
          <p:cNvSpPr txBox="1"/>
          <p:nvPr/>
        </p:nvSpPr>
        <p:spPr>
          <a:xfrm>
            <a:off x="8780331" y="2230665"/>
            <a:ext cx="1081078" cy="276999"/>
          </a:xfrm>
          <a:prstGeom prst="rect">
            <a:avLst/>
          </a:prstGeom>
          <a:noFill/>
        </p:spPr>
        <p:txBody>
          <a:bodyPr wrap="square" rtlCol="0">
            <a:spAutoFit/>
          </a:bodyPr>
          <a:lstStyle/>
          <a:p>
            <a:pPr defTabSz="504200"/>
            <a:r>
              <a:rPr lang="en-US" altLang="ja-JP" sz="1200" b="1" dirty="0" smtClean="0">
                <a:solidFill>
                  <a:prstClr val="black"/>
                </a:solidFill>
                <a:latin typeface="+mn-ea"/>
              </a:rPr>
              <a:t>C</a:t>
            </a:r>
            <a:r>
              <a:rPr lang="ja-JP" altLang="en-US" sz="1200" b="1" dirty="0" err="1" smtClean="0">
                <a:solidFill>
                  <a:prstClr val="black"/>
                </a:solidFill>
                <a:latin typeface="+mn-ea"/>
              </a:rPr>
              <a:t>さん</a:t>
            </a:r>
            <a:r>
              <a:rPr lang="ja-JP" altLang="en-US" sz="1200" b="1" dirty="0" smtClean="0">
                <a:solidFill>
                  <a:prstClr val="black"/>
                </a:solidFill>
                <a:latin typeface="+mn-ea"/>
              </a:rPr>
              <a:t>民有林</a:t>
            </a:r>
            <a:endParaRPr lang="ja-JP" altLang="en-US" sz="1200" b="1" dirty="0">
              <a:solidFill>
                <a:prstClr val="black"/>
              </a:solidFill>
              <a:latin typeface="+mn-ea"/>
            </a:endParaRPr>
          </a:p>
        </p:txBody>
      </p:sp>
      <p:sp>
        <p:nvSpPr>
          <p:cNvPr id="53" name="四角形吹き出し 52"/>
          <p:cNvSpPr/>
          <p:nvPr/>
        </p:nvSpPr>
        <p:spPr>
          <a:xfrm>
            <a:off x="8509669" y="1778929"/>
            <a:ext cx="1593960" cy="329248"/>
          </a:xfrm>
          <a:prstGeom prst="wedgeRectCallout">
            <a:avLst>
              <a:gd name="adj1" fmla="val -60788"/>
              <a:gd name="adj2" fmla="val 199848"/>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prstClr val="black"/>
                </a:solidFill>
                <a:latin typeface="+mn-ea"/>
              </a:rPr>
              <a:t>集約化・</a:t>
            </a:r>
            <a:r>
              <a:rPr lang="ja-JP" altLang="en-US" sz="1100" dirty="0" smtClean="0">
                <a:solidFill>
                  <a:prstClr val="black"/>
                </a:solidFill>
                <a:latin typeface="+mn-ea"/>
              </a:rPr>
              <a:t>境界確認支援</a:t>
            </a:r>
            <a:endParaRPr lang="en-US" altLang="ja-JP" sz="1100" dirty="0" smtClean="0">
              <a:solidFill>
                <a:prstClr val="black"/>
              </a:solidFill>
              <a:latin typeface="+mn-ea"/>
            </a:endParaRPr>
          </a:p>
        </p:txBody>
      </p:sp>
      <p:sp>
        <p:nvSpPr>
          <p:cNvPr id="54" name="四角形吹き出し 53"/>
          <p:cNvSpPr/>
          <p:nvPr/>
        </p:nvSpPr>
        <p:spPr>
          <a:xfrm>
            <a:off x="7981914" y="3284691"/>
            <a:ext cx="1062671" cy="326710"/>
          </a:xfrm>
          <a:prstGeom prst="wedgeRectCallout">
            <a:avLst>
              <a:gd name="adj1" fmla="val 74411"/>
              <a:gd name="adj2" fmla="val -52923"/>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black"/>
                </a:solidFill>
                <a:latin typeface="+mn-ea"/>
              </a:rPr>
              <a:t>路網整備支援</a:t>
            </a:r>
            <a:endParaRPr lang="en-US" altLang="ja-JP" sz="1100" dirty="0" smtClean="0">
              <a:solidFill>
                <a:prstClr val="black"/>
              </a:solidFill>
              <a:latin typeface="+mn-ea"/>
            </a:endParaRPr>
          </a:p>
        </p:txBody>
      </p:sp>
      <p:sp>
        <p:nvSpPr>
          <p:cNvPr id="55" name="四角形吹き出し 54"/>
          <p:cNvSpPr/>
          <p:nvPr/>
        </p:nvSpPr>
        <p:spPr>
          <a:xfrm>
            <a:off x="5926784" y="1485933"/>
            <a:ext cx="1062671" cy="326710"/>
          </a:xfrm>
          <a:prstGeom prst="wedgeRectCallout">
            <a:avLst>
              <a:gd name="adj1" fmla="val 68137"/>
              <a:gd name="adj2" fmla="val 154072"/>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black"/>
                </a:solidFill>
                <a:latin typeface="+mn-ea"/>
              </a:rPr>
              <a:t>森林整備支援</a:t>
            </a:r>
            <a:endParaRPr lang="en-US" altLang="ja-JP" sz="1100" dirty="0" smtClean="0">
              <a:solidFill>
                <a:prstClr val="black"/>
              </a:solidFill>
              <a:latin typeface="+mn-ea"/>
            </a:endParaRPr>
          </a:p>
        </p:txBody>
      </p:sp>
    </p:spTree>
    <p:extLst>
      <p:ext uri="{BB962C8B-B14F-4D97-AF65-F5344CB8AC3E}">
        <p14:creationId xmlns:p14="http://schemas.microsoft.com/office/powerpoint/2010/main" val="3194354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698670" y="901850"/>
            <a:ext cx="4683591" cy="1576573"/>
          </a:xfrm>
          <a:prstGeom prst="rect">
            <a:avLst/>
          </a:prstGeom>
          <a:noFill/>
        </p:spPr>
        <p:txBody>
          <a:bodyPr wrap="square" tIns="146585" bIns="109938" rtlCol="0" anchor="t" anchorCtr="0">
            <a:noAutofit/>
          </a:bodyPr>
          <a:lstStyle/>
          <a:p>
            <a:pPr marL="287660" lvl="2" indent="-287660" defTabSz="504200"/>
            <a:r>
              <a:rPr kumimoji="0" lang="en-US" altLang="ja-JP" sz="2036" b="1" dirty="0">
                <a:solidFill>
                  <a:prstClr val="black"/>
                </a:solidFill>
                <a:latin typeface="メイリオ" panose="020B0604030504040204" pitchFamily="50" charset="-128"/>
                <a:ea typeface="メイリオ" panose="020B0604030504040204" pitchFamily="50" charset="-128"/>
              </a:rPr>
              <a:t>(</a:t>
            </a:r>
            <a:r>
              <a:rPr kumimoji="0" lang="ja-JP" altLang="en-US" sz="2036" b="1" dirty="0">
                <a:solidFill>
                  <a:prstClr val="black"/>
                </a:solidFill>
                <a:latin typeface="メイリオ" panose="020B0604030504040204" pitchFamily="50" charset="-128"/>
                <a:ea typeface="メイリオ" panose="020B0604030504040204" pitchFamily="50" charset="-128"/>
              </a:rPr>
              <a:t>１</a:t>
            </a:r>
            <a:r>
              <a:rPr kumimoji="0" lang="en-US" altLang="ja-JP" sz="2036" b="1" dirty="0" smtClean="0">
                <a:solidFill>
                  <a:prstClr val="black"/>
                </a:solidFill>
                <a:latin typeface="メイリオ" panose="020B0604030504040204" pitchFamily="50" charset="-128"/>
                <a:ea typeface="メイリオ" panose="020B0604030504040204" pitchFamily="50" charset="-128"/>
              </a:rPr>
              <a:t>)</a:t>
            </a:r>
            <a:r>
              <a:rPr kumimoji="0" lang="ja-JP" altLang="ja-JP" sz="2036" b="1" dirty="0" smtClean="0">
                <a:solidFill>
                  <a:prstClr val="black"/>
                </a:solidFill>
                <a:latin typeface="メイリオ" panose="020B0604030504040204" pitchFamily="50" charset="-128"/>
                <a:ea typeface="メイリオ" panose="020B0604030504040204" pitchFamily="50" charset="-128"/>
              </a:rPr>
              <a:t> 森林施業</a:t>
            </a:r>
            <a:r>
              <a:rPr kumimoji="0" lang="ja-JP" altLang="ja-JP" sz="2036" b="1" dirty="0">
                <a:solidFill>
                  <a:prstClr val="black"/>
                </a:solidFill>
                <a:latin typeface="メイリオ" panose="020B0604030504040204" pitchFamily="50" charset="-128"/>
                <a:ea typeface="メイリオ" panose="020B0604030504040204" pitchFamily="50" charset="-128"/>
              </a:rPr>
              <a:t>プラン</a:t>
            </a:r>
            <a:r>
              <a:rPr kumimoji="0" lang="ja-JP" altLang="en-US" sz="2036" b="1" dirty="0">
                <a:solidFill>
                  <a:prstClr val="black"/>
                </a:solidFill>
                <a:latin typeface="メイリオ" panose="020B0604030504040204" pitchFamily="50" charset="-128"/>
                <a:ea typeface="メイリオ" panose="020B0604030504040204" pitchFamily="50" charset="-128"/>
              </a:rPr>
              <a:t>ナー</a:t>
            </a:r>
            <a:r>
              <a:rPr kumimoji="0" lang="ja-JP" altLang="ja-JP" sz="2036" b="1" dirty="0">
                <a:solidFill>
                  <a:prstClr val="black"/>
                </a:solidFill>
                <a:latin typeface="メイリオ" panose="020B0604030504040204" pitchFamily="50" charset="-128"/>
                <a:ea typeface="メイリオ" panose="020B0604030504040204" pitchFamily="50" charset="-128"/>
              </a:rPr>
              <a:t>の育成支援</a:t>
            </a:r>
            <a:endParaRPr kumimoji="0" lang="en-US" altLang="ja-JP" sz="2036" b="1" dirty="0">
              <a:solidFill>
                <a:prstClr val="black"/>
              </a:solidFill>
              <a:latin typeface="メイリオ" panose="020B0604030504040204" pitchFamily="50" charset="-128"/>
              <a:ea typeface="メイリオ" panose="020B0604030504040204" pitchFamily="50" charset="-128"/>
            </a:endParaRPr>
          </a:p>
          <a:p>
            <a:pPr marL="371695" lvl="2" indent="-287660" defTabSz="504200"/>
            <a:endParaRPr kumimoji="0" lang="en-US" altLang="ja-JP" sz="900" dirty="0">
              <a:solidFill>
                <a:prstClr val="black"/>
              </a:solidFill>
              <a:latin typeface="Calibri" panose="020F0502020204030204"/>
              <a:ea typeface="游ゴシック" panose="020B0400000000000000" pitchFamily="50" charset="-128"/>
            </a:endParaRPr>
          </a:p>
          <a:p>
            <a:pPr marL="87313" lvl="2" indent="-3175" defTabSz="504200"/>
            <a:r>
              <a:rPr kumimoji="0" lang="ja-JP" altLang="en-US" dirty="0">
                <a:solidFill>
                  <a:prstClr val="black"/>
                </a:solidFill>
                <a:latin typeface="Calibri" panose="020F0502020204030204"/>
                <a:ea typeface="游ゴシック" panose="020B0400000000000000" pitchFamily="50" charset="-128"/>
              </a:rPr>
              <a:t>　</a:t>
            </a:r>
            <a:r>
              <a:rPr kumimoji="0" lang="ja-JP" altLang="en-US" sz="1630" dirty="0" smtClean="0">
                <a:solidFill>
                  <a:prstClr val="black"/>
                </a:solidFill>
                <a:latin typeface="+mn-ea"/>
              </a:rPr>
              <a:t>森林経営を担う森林施業プランナーを育成</a:t>
            </a:r>
            <a:endParaRPr kumimoji="0" lang="en-US" altLang="ja-JP" sz="1630" dirty="0" smtClean="0">
              <a:solidFill>
                <a:prstClr val="black"/>
              </a:solidFill>
              <a:latin typeface="+mn-ea"/>
            </a:endParaRPr>
          </a:p>
          <a:p>
            <a:pPr marL="87313" lvl="2" indent="-3175" defTabSz="504200"/>
            <a:r>
              <a:rPr kumimoji="0" lang="ja-JP" altLang="en-US" sz="1630" dirty="0" smtClean="0">
                <a:solidFill>
                  <a:prstClr val="black"/>
                </a:solidFill>
                <a:latin typeface="+mn-ea"/>
              </a:rPr>
              <a:t>支援するため対象経費を補助。</a:t>
            </a:r>
            <a:endParaRPr kumimoji="0" lang="en-US" altLang="ja-JP" sz="1630" dirty="0">
              <a:solidFill>
                <a:prstClr val="black"/>
              </a:solidFill>
              <a:latin typeface="+mn-ea"/>
            </a:endParaRPr>
          </a:p>
        </p:txBody>
      </p:sp>
      <p:sp>
        <p:nvSpPr>
          <p:cNvPr id="43" name="正方形/長方形 42"/>
          <p:cNvSpPr/>
          <p:nvPr/>
        </p:nvSpPr>
        <p:spPr>
          <a:xfrm>
            <a:off x="894433" y="6017768"/>
            <a:ext cx="8741407" cy="1032225"/>
          </a:xfrm>
          <a:prstGeom prst="rect">
            <a:avLst/>
          </a:prstGeom>
          <a:solidFill>
            <a:schemeClr val="accent2">
              <a:lumMod val="20000"/>
              <a:lumOff val="80000"/>
            </a:schemeClr>
          </a:solidFill>
          <a:ln>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defTabSz="504200"/>
            <a:endParaRPr lang="ja-JP" altLang="en-US" sz="1833">
              <a:solidFill>
                <a:prstClr val="black"/>
              </a:solidFill>
              <a:latin typeface="Calibri" panose="020F0502020204030204"/>
              <a:ea typeface="游ゴシック" panose="020B0400000000000000" pitchFamily="50" charset="-128"/>
            </a:endParaRPr>
          </a:p>
        </p:txBody>
      </p:sp>
      <p:pic>
        <p:nvPicPr>
          <p:cNvPr id="60" name="Picture 3415"/>
          <p:cNvPicPr/>
          <p:nvPr/>
        </p:nvPicPr>
        <p:blipFill>
          <a:blip r:embed="rId2"/>
          <a:stretch>
            <a:fillRect/>
          </a:stretch>
        </p:blipFill>
        <p:spPr>
          <a:xfrm>
            <a:off x="5425984" y="1253033"/>
            <a:ext cx="2198769" cy="1261686"/>
          </a:xfrm>
          <a:prstGeom prst="rect">
            <a:avLst/>
          </a:prstGeom>
        </p:spPr>
      </p:pic>
      <p:pic>
        <p:nvPicPr>
          <p:cNvPr id="61" name="Picture 305"/>
          <p:cNvPicPr/>
          <p:nvPr/>
        </p:nvPicPr>
        <p:blipFill>
          <a:blip r:embed="rId3"/>
          <a:stretch>
            <a:fillRect/>
          </a:stretch>
        </p:blipFill>
        <p:spPr>
          <a:xfrm>
            <a:off x="7852254" y="1253033"/>
            <a:ext cx="1841811" cy="1412701"/>
          </a:xfrm>
          <a:prstGeom prst="rect">
            <a:avLst/>
          </a:prstGeom>
        </p:spPr>
      </p:pic>
      <p:sp>
        <p:nvSpPr>
          <p:cNvPr id="62" name="テキスト ボックス 61"/>
          <p:cNvSpPr txBox="1"/>
          <p:nvPr/>
        </p:nvSpPr>
        <p:spPr>
          <a:xfrm>
            <a:off x="1071661" y="6153450"/>
            <a:ext cx="8438257" cy="877389"/>
          </a:xfrm>
          <a:prstGeom prst="rect">
            <a:avLst/>
          </a:prstGeom>
          <a:noFill/>
        </p:spPr>
        <p:txBody>
          <a:bodyPr wrap="square" tIns="109938" bIns="73293" rtlCol="0" anchor="t" anchorCtr="0">
            <a:spAutoFit/>
          </a:bodyPr>
          <a:lstStyle/>
          <a:p>
            <a:pPr marL="293183" indent="-465427" algn="just" defTabSz="504200">
              <a:spcBef>
                <a:spcPts val="1018"/>
              </a:spcBef>
            </a:pPr>
            <a:r>
              <a:rPr lang="ja-JP" altLang="en-US" sz="1833" dirty="0">
                <a:solidFill>
                  <a:prstClr val="black"/>
                </a:solidFill>
                <a:latin typeface="メイリオ" panose="020B0604030504040204" pitchFamily="50" charset="-128"/>
                <a:ea typeface="メイリオ" panose="020B0604030504040204" pitchFamily="50" charset="-128"/>
              </a:rPr>
              <a:t>●森林所有者とのコミュニケーションや森林整備の範囲拡大などが</a:t>
            </a:r>
            <a:r>
              <a:rPr lang="ja-JP" altLang="en-US" sz="1833" dirty="0" smtClean="0">
                <a:solidFill>
                  <a:prstClr val="black"/>
                </a:solidFill>
                <a:latin typeface="メイリオ" panose="020B0604030504040204" pitchFamily="50" charset="-128"/>
                <a:ea typeface="メイリオ" panose="020B0604030504040204" pitchFamily="50" charset="-128"/>
              </a:rPr>
              <a:t>図られます。</a:t>
            </a:r>
            <a:endParaRPr lang="en-US" altLang="ja-JP" sz="1833" dirty="0">
              <a:solidFill>
                <a:prstClr val="black"/>
              </a:solidFill>
              <a:latin typeface="メイリオ" panose="020B0604030504040204" pitchFamily="50" charset="-128"/>
              <a:ea typeface="メイリオ" panose="020B0604030504040204" pitchFamily="50" charset="-128"/>
            </a:endParaRPr>
          </a:p>
          <a:p>
            <a:pPr marL="293183" indent="-465427" algn="just" defTabSz="504200">
              <a:spcBef>
                <a:spcPts val="1018"/>
              </a:spcBef>
            </a:pPr>
            <a:r>
              <a:rPr lang="ja-JP" altLang="en-US" sz="1833" dirty="0">
                <a:solidFill>
                  <a:prstClr val="black"/>
                </a:solidFill>
                <a:latin typeface="メイリオ" panose="020B0604030504040204" pitchFamily="50" charset="-128"/>
                <a:ea typeface="メイリオ" panose="020B0604030504040204" pitchFamily="50" charset="-128"/>
              </a:rPr>
              <a:t>●労働力確保とスキルアップにより木材生産の増加が</a:t>
            </a:r>
            <a:r>
              <a:rPr lang="ja-JP" altLang="en-US" sz="1833" dirty="0" smtClean="0">
                <a:solidFill>
                  <a:prstClr val="black"/>
                </a:solidFill>
                <a:latin typeface="メイリオ" panose="020B0604030504040204" pitchFamily="50" charset="-128"/>
                <a:ea typeface="メイリオ" panose="020B0604030504040204" pitchFamily="50" charset="-128"/>
              </a:rPr>
              <a:t>見込まれます。</a:t>
            </a:r>
            <a:endParaRPr lang="en-US" altLang="ja-JP" sz="1833" dirty="0">
              <a:solidFill>
                <a:prstClr val="black"/>
              </a:solidFill>
              <a:latin typeface="メイリオ" panose="020B0604030504040204" pitchFamily="50" charset="-128"/>
              <a:ea typeface="メイリオ" panose="020B0604030504040204" pitchFamily="50" charset="-128"/>
            </a:endParaRPr>
          </a:p>
        </p:txBody>
      </p:sp>
      <p:sp>
        <p:nvSpPr>
          <p:cNvPr id="22" name="角丸四角形 21"/>
          <p:cNvSpPr/>
          <p:nvPr/>
        </p:nvSpPr>
        <p:spPr>
          <a:xfrm>
            <a:off x="5425652" y="952679"/>
            <a:ext cx="4317835" cy="2246019"/>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04200" latinLnBrk="1"/>
            <a:r>
              <a:rPr kumimoji="0" lang="en-US" altLang="ja-JP" sz="1222" b="1" dirty="0">
                <a:solidFill>
                  <a:prstClr val="white"/>
                </a:solidFill>
                <a:latin typeface="Calibri" panose="020F0502020204030204"/>
                <a:ea typeface="游ゴシック" panose="020B0400000000000000" pitchFamily="50" charset="-128"/>
              </a:rPr>
              <a:t>■</a:t>
            </a:r>
            <a:r>
              <a:rPr kumimoji="0" lang="ja-JP" altLang="ja-JP" sz="1222" b="1" dirty="0">
                <a:solidFill>
                  <a:prstClr val="white"/>
                </a:solidFill>
                <a:latin typeface="Calibri" panose="020F0502020204030204"/>
                <a:ea typeface="游ゴシック" panose="020B0400000000000000" pitchFamily="50" charset="-128"/>
              </a:rPr>
              <a:t>森林施業プランナーとは</a:t>
            </a:r>
            <a:endParaRPr kumimoji="0" lang="ja-JP" altLang="ja-JP" sz="1222" dirty="0">
              <a:solidFill>
                <a:prstClr val="white"/>
              </a:solidFill>
              <a:latin typeface="Calibri" panose="020F0502020204030204"/>
              <a:ea typeface="游ゴシック" panose="020B0400000000000000" pitchFamily="50" charset="-128"/>
            </a:endParaRPr>
          </a:p>
          <a:p>
            <a:pPr defTabSz="504200" latinLnBrk="1"/>
            <a:r>
              <a:rPr kumimoji="0" lang="ja-JP" altLang="ja-JP" sz="1222" dirty="0">
                <a:solidFill>
                  <a:prstClr val="white"/>
                </a:solidFill>
                <a:latin typeface="Calibri" panose="020F0502020204030204"/>
                <a:ea typeface="游ゴシック" panose="020B0400000000000000" pitchFamily="50" charset="-128"/>
              </a:rPr>
              <a:t>　提案型集約化施業の業務を行うのは「森林施業プランナー」（以下、プランナー）です。プランナーは、森林所有者に代わって、水源涵養機能や木材生産機能など市町村森林整備計画におけるゾーニングに基づいた面的なまとまりを持つ計画である森林経営計画を作成します。それとともに、作業団地単位ごとに森林施業の内容や事業収支を示した施業提案書を作成し、森林所有者へ提示して施業を受託します。その後、現場技術者への作業内容の指示から実行管理までを行います。このように、プランナーは森林所有者に代わって地域の森林を管理する重要な存在です。</a:t>
            </a:r>
          </a:p>
        </p:txBody>
      </p:sp>
      <p:sp>
        <p:nvSpPr>
          <p:cNvPr id="11" name="テキスト ボックス 10"/>
          <p:cNvSpPr txBox="1"/>
          <p:nvPr/>
        </p:nvSpPr>
        <p:spPr>
          <a:xfrm>
            <a:off x="648604" y="2813260"/>
            <a:ext cx="4777048" cy="2273297"/>
          </a:xfrm>
          <a:prstGeom prst="rect">
            <a:avLst/>
          </a:prstGeom>
          <a:noFill/>
        </p:spPr>
        <p:txBody>
          <a:bodyPr wrap="square" tIns="146585" bIns="109938" rtlCol="0" anchor="t" anchorCtr="0">
            <a:spAutoFit/>
          </a:bodyPr>
          <a:lstStyle/>
          <a:p>
            <a:pPr marL="84036" lvl="2" defTabSz="504200"/>
            <a:r>
              <a:rPr kumimoji="0" lang="en-US" altLang="ja-JP" sz="2036" b="1" dirty="0">
                <a:solidFill>
                  <a:prstClr val="black"/>
                </a:solidFill>
                <a:latin typeface="メイリオ" panose="020B0604030504040204" pitchFamily="50" charset="-128"/>
                <a:ea typeface="メイリオ" panose="020B0604030504040204" pitchFamily="50" charset="-128"/>
              </a:rPr>
              <a:t>(</a:t>
            </a:r>
            <a:r>
              <a:rPr kumimoji="0" lang="ja-JP" altLang="en-US" sz="2036" b="1" dirty="0">
                <a:solidFill>
                  <a:prstClr val="black"/>
                </a:solidFill>
                <a:latin typeface="メイリオ" panose="020B0604030504040204" pitchFamily="50" charset="-128"/>
                <a:ea typeface="メイリオ" panose="020B0604030504040204" pitchFamily="50" charset="-128"/>
              </a:rPr>
              <a:t>２</a:t>
            </a:r>
            <a:r>
              <a:rPr kumimoji="0" lang="en-US" altLang="ja-JP" sz="2036" b="1" dirty="0">
                <a:solidFill>
                  <a:prstClr val="black"/>
                </a:solidFill>
                <a:latin typeface="メイリオ" panose="020B0604030504040204" pitchFamily="50" charset="-128"/>
                <a:ea typeface="メイリオ" panose="020B0604030504040204" pitchFamily="50" charset="-128"/>
              </a:rPr>
              <a:t>)</a:t>
            </a:r>
            <a:r>
              <a:rPr lang="ja-JP" altLang="en-US" sz="2036" b="1" dirty="0">
                <a:solidFill>
                  <a:prstClr val="black"/>
                </a:solidFill>
                <a:latin typeface="メイリオ" panose="020B0604030504040204" pitchFamily="50" charset="-128"/>
                <a:ea typeface="メイリオ" panose="020B0604030504040204" pitchFamily="50" charset="-128"/>
              </a:rPr>
              <a:t>林業労働者の技術向上等の支援</a:t>
            </a:r>
            <a:endParaRPr lang="en-US" altLang="ja-JP" sz="2036" b="1" dirty="0">
              <a:solidFill>
                <a:prstClr val="black"/>
              </a:solidFill>
              <a:latin typeface="メイリオ" panose="020B0604030504040204" pitchFamily="50" charset="-128"/>
              <a:ea typeface="メイリオ" panose="020B0604030504040204" pitchFamily="50" charset="-128"/>
            </a:endParaRPr>
          </a:p>
          <a:p>
            <a:pPr marL="189081" indent="-189081" defTabSz="504200"/>
            <a:endParaRPr lang="en-US" altLang="ja-JP" sz="900" b="1" dirty="0" smtClean="0">
              <a:solidFill>
                <a:prstClr val="black"/>
              </a:solidFill>
              <a:latin typeface="メイリオ" panose="020B0604030504040204" pitchFamily="50" charset="-128"/>
              <a:ea typeface="メイリオ" panose="020B0604030504040204" pitchFamily="50" charset="-128"/>
            </a:endParaRPr>
          </a:p>
          <a:p>
            <a:pPr marL="263525" indent="-263525" defTabSz="504200"/>
            <a:r>
              <a:rPr lang="ja-JP" altLang="en-US" sz="2036" b="1" dirty="0">
                <a:solidFill>
                  <a:prstClr val="black"/>
                </a:solidFill>
                <a:latin typeface="メイリオ" panose="020B0604030504040204" pitchFamily="50" charset="-128"/>
                <a:ea typeface="メイリオ" panose="020B0604030504040204" pitchFamily="50" charset="-128"/>
              </a:rPr>
              <a:t>　</a:t>
            </a:r>
            <a:r>
              <a:rPr lang="ja-JP" altLang="en-US" sz="2036" b="1" dirty="0" smtClean="0">
                <a:solidFill>
                  <a:prstClr val="black"/>
                </a:solidFill>
                <a:latin typeface="メイリオ" panose="020B0604030504040204" pitchFamily="50" charset="-128"/>
                <a:ea typeface="メイリオ" panose="020B0604030504040204" pitchFamily="50" charset="-128"/>
              </a:rPr>
              <a:t>　</a:t>
            </a:r>
            <a:r>
              <a:rPr lang="ja-JP" altLang="en-US" sz="1630" dirty="0" smtClean="0">
                <a:solidFill>
                  <a:prstClr val="black"/>
                </a:solidFill>
                <a:latin typeface="+mn-ea"/>
              </a:rPr>
              <a:t>林業</a:t>
            </a:r>
            <a:r>
              <a:rPr lang="ja-JP" altLang="en-US" sz="1630" dirty="0">
                <a:solidFill>
                  <a:prstClr val="black"/>
                </a:solidFill>
                <a:latin typeface="+mn-ea"/>
              </a:rPr>
              <a:t>労働者の技術向上</a:t>
            </a:r>
            <a:r>
              <a:rPr lang="ja-JP" altLang="en-US" sz="1630" dirty="0" smtClean="0">
                <a:solidFill>
                  <a:prstClr val="black"/>
                </a:solidFill>
                <a:latin typeface="+mn-ea"/>
              </a:rPr>
              <a:t>や労働環境改善</a:t>
            </a:r>
            <a:r>
              <a:rPr lang="ja-JP" altLang="en-US" sz="1630" dirty="0">
                <a:solidFill>
                  <a:prstClr val="black"/>
                </a:solidFill>
                <a:latin typeface="+mn-ea"/>
              </a:rPr>
              <a:t>、</a:t>
            </a:r>
            <a:endParaRPr lang="en-US" altLang="ja-JP" sz="1630" dirty="0" smtClean="0">
              <a:solidFill>
                <a:prstClr val="black"/>
              </a:solidFill>
              <a:latin typeface="+mn-ea"/>
            </a:endParaRPr>
          </a:p>
          <a:p>
            <a:pPr marL="263525" indent="-263525" defTabSz="504200"/>
            <a:r>
              <a:rPr lang="ja-JP" altLang="en-US" sz="1630" dirty="0">
                <a:solidFill>
                  <a:prstClr val="black"/>
                </a:solidFill>
                <a:latin typeface="+mn-ea"/>
              </a:rPr>
              <a:t>　</a:t>
            </a:r>
            <a:r>
              <a:rPr lang="ja-JP" altLang="en-US" sz="1630" dirty="0" smtClean="0">
                <a:solidFill>
                  <a:prstClr val="black"/>
                </a:solidFill>
                <a:latin typeface="+mn-ea"/>
              </a:rPr>
              <a:t>人材</a:t>
            </a:r>
            <a:r>
              <a:rPr lang="ja-JP" altLang="en-US" sz="1630" dirty="0">
                <a:solidFill>
                  <a:prstClr val="black"/>
                </a:solidFill>
                <a:latin typeface="+mn-ea"/>
              </a:rPr>
              <a:t>確保に必要な</a:t>
            </a:r>
            <a:r>
              <a:rPr lang="ja-JP" altLang="en-US" sz="1630" dirty="0" smtClean="0">
                <a:solidFill>
                  <a:prstClr val="black"/>
                </a:solidFill>
                <a:latin typeface="+mn-ea"/>
              </a:rPr>
              <a:t>事業を支援。</a:t>
            </a:r>
            <a:endParaRPr lang="en-US" altLang="ja-JP" sz="1630" dirty="0" smtClean="0">
              <a:solidFill>
                <a:prstClr val="black"/>
              </a:solidFill>
              <a:latin typeface="+mn-ea"/>
            </a:endParaRPr>
          </a:p>
          <a:p>
            <a:pPr marL="263525" indent="-263525" defTabSz="504200"/>
            <a:endParaRPr lang="en-US" altLang="ja-JP" sz="1600" b="1" dirty="0">
              <a:solidFill>
                <a:prstClr val="black"/>
              </a:solidFill>
              <a:latin typeface="+mn-ea"/>
            </a:endParaRPr>
          </a:p>
          <a:p>
            <a:pPr marL="263525" indent="-263525" defTabSz="504200"/>
            <a:r>
              <a:rPr lang="ja-JP" altLang="en-US" sz="1629" dirty="0" smtClean="0">
                <a:solidFill>
                  <a:prstClr val="black"/>
                </a:solidFill>
                <a:latin typeface="+mn-ea"/>
              </a:rPr>
              <a:t>・林業</a:t>
            </a:r>
            <a:r>
              <a:rPr lang="en-US" altLang="ja-JP" sz="1629" dirty="0" smtClean="0">
                <a:solidFill>
                  <a:prstClr val="black"/>
                </a:solidFill>
                <a:latin typeface="+mn-ea"/>
              </a:rPr>
              <a:t>ICT</a:t>
            </a:r>
            <a:r>
              <a:rPr lang="ja-JP" altLang="en-US" sz="1629" dirty="0" smtClean="0">
                <a:solidFill>
                  <a:prstClr val="black"/>
                </a:solidFill>
                <a:latin typeface="+mn-ea"/>
              </a:rPr>
              <a:t>化に向けたセミナー開催</a:t>
            </a:r>
            <a:endParaRPr lang="en-US" altLang="ja-JP" sz="1629" dirty="0" smtClean="0">
              <a:solidFill>
                <a:prstClr val="black"/>
              </a:solidFill>
              <a:latin typeface="+mn-ea"/>
            </a:endParaRPr>
          </a:p>
          <a:p>
            <a:pPr defTabSz="504200"/>
            <a:r>
              <a:rPr lang="ja-JP" altLang="en-US" sz="1629" dirty="0" smtClean="0">
                <a:solidFill>
                  <a:prstClr val="black"/>
                </a:solidFill>
                <a:latin typeface="+mn-ea"/>
              </a:rPr>
              <a:t>・</a:t>
            </a:r>
            <a:r>
              <a:rPr lang="ja-JP" altLang="en-US" sz="1629" dirty="0">
                <a:solidFill>
                  <a:prstClr val="black"/>
                </a:solidFill>
                <a:latin typeface="+mn-ea"/>
              </a:rPr>
              <a:t>森林作業の安全性向上に資する装備の購入支援</a:t>
            </a:r>
            <a:endParaRPr lang="en-US" altLang="ja-JP" sz="1629" dirty="0" smtClean="0">
              <a:solidFill>
                <a:prstClr val="black"/>
              </a:solidFill>
              <a:latin typeface="+mn-ea"/>
            </a:endParaRPr>
          </a:p>
          <a:p>
            <a:pPr defTabSz="504200"/>
            <a:r>
              <a:rPr lang="ja-JP" altLang="en-US" sz="1629" dirty="0" smtClean="0">
                <a:solidFill>
                  <a:prstClr val="black"/>
                </a:solidFill>
                <a:latin typeface="+mn-ea"/>
              </a:rPr>
              <a:t>・</a:t>
            </a:r>
            <a:r>
              <a:rPr lang="ja-JP" altLang="en-US" sz="1629" dirty="0">
                <a:solidFill>
                  <a:prstClr val="black"/>
                </a:solidFill>
                <a:latin typeface="+mn-ea"/>
              </a:rPr>
              <a:t>技術向上のための</a:t>
            </a:r>
            <a:r>
              <a:rPr lang="ja-JP" altLang="en-US" sz="1629" dirty="0" smtClean="0">
                <a:solidFill>
                  <a:prstClr val="black"/>
                </a:solidFill>
                <a:latin typeface="+mn-ea"/>
              </a:rPr>
              <a:t>研修会開催</a:t>
            </a:r>
            <a:endParaRPr lang="en-US" altLang="ja-JP" sz="1629" dirty="0" smtClean="0">
              <a:solidFill>
                <a:prstClr val="black"/>
              </a:solidFill>
              <a:latin typeface="+mn-ea"/>
            </a:endParaRPr>
          </a:p>
        </p:txBody>
      </p:sp>
      <p:sp>
        <p:nvSpPr>
          <p:cNvPr id="15" name="正方形/長方形 14"/>
          <p:cNvSpPr/>
          <p:nvPr/>
        </p:nvSpPr>
        <p:spPr>
          <a:xfrm>
            <a:off x="692640" y="300273"/>
            <a:ext cx="9308123" cy="585520"/>
          </a:xfrm>
          <a:prstGeom prst="rect">
            <a:avLst/>
          </a:prstGeom>
          <a:solidFill>
            <a:srgbClr val="65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4200">
              <a:defRPr/>
            </a:pPr>
            <a:endParaRPr lang="ja-JP" altLang="en-US" sz="1833">
              <a:solidFill>
                <a:srgbClr val="FFA0FF"/>
              </a:solidFill>
              <a:latin typeface="Calibri" panose="020F0502020204030204"/>
              <a:ea typeface="游ゴシック" panose="020B0400000000000000" pitchFamily="50" charset="-128"/>
            </a:endParaRPr>
          </a:p>
        </p:txBody>
      </p:sp>
      <p:sp>
        <p:nvSpPr>
          <p:cNvPr id="16" name="テキスト ボックス 15"/>
          <p:cNvSpPr txBox="1"/>
          <p:nvPr/>
        </p:nvSpPr>
        <p:spPr>
          <a:xfrm>
            <a:off x="681845" y="263261"/>
            <a:ext cx="6863625" cy="560957"/>
          </a:xfrm>
          <a:prstGeom prst="rect">
            <a:avLst/>
          </a:prstGeom>
          <a:noFill/>
        </p:spPr>
        <p:txBody>
          <a:bodyPr wrap="square" tIns="146585" bIns="36646" rtlCol="0" anchor="t" anchorCtr="0">
            <a:spAutoFit/>
          </a:bodyPr>
          <a:lstStyle/>
          <a:p>
            <a:pPr defTabSz="504200"/>
            <a:r>
              <a:rPr lang="ja-JP" altLang="en-US" sz="2443" b="1" dirty="0">
                <a:solidFill>
                  <a:prstClr val="black"/>
                </a:solidFill>
                <a:latin typeface="HG丸ｺﾞｼｯｸM-PRO" panose="020F0600000000000000" pitchFamily="50" charset="-128"/>
                <a:ea typeface="HG丸ｺﾞｼｯｸM-PRO" panose="020F0600000000000000" pitchFamily="50" charset="-128"/>
              </a:rPr>
              <a:t>３．人材の確保育成</a:t>
            </a:r>
            <a:endParaRPr lang="en-US" altLang="ja-JP" sz="2443" b="1" dirty="0">
              <a:solidFill>
                <a:prstClr val="black"/>
              </a:solidFill>
              <a:latin typeface="HG丸ｺﾞｼｯｸM-PRO" panose="020F0600000000000000" pitchFamily="50" charset="-128"/>
              <a:ea typeface="HG丸ｺﾞｼｯｸM-PRO" panose="020F0600000000000000" pitchFamily="50" charset="-128"/>
            </a:endParaRPr>
          </a:p>
        </p:txBody>
      </p:sp>
      <p:pic>
        <p:nvPicPr>
          <p:cNvPr id="2"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4318" y="3304109"/>
            <a:ext cx="4055601" cy="2641162"/>
          </a:xfrm>
          <a:prstGeom prst="rect">
            <a:avLst/>
          </a:prstGeom>
        </p:spPr>
      </p:pic>
    </p:spTree>
    <p:extLst>
      <p:ext uri="{BB962C8B-B14F-4D97-AF65-F5344CB8AC3E}">
        <p14:creationId xmlns:p14="http://schemas.microsoft.com/office/powerpoint/2010/main" val="37412712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765931" y="1005993"/>
            <a:ext cx="4439481" cy="885610"/>
          </a:xfrm>
          <a:prstGeom prst="rect">
            <a:avLst/>
          </a:prstGeom>
          <a:noFill/>
        </p:spPr>
        <p:txBody>
          <a:bodyPr wrap="square" tIns="146585" bIns="109938" rtlCol="0" anchor="t" anchorCtr="0">
            <a:spAutoFit/>
          </a:bodyPr>
          <a:lstStyle/>
          <a:p>
            <a:pPr marL="212557" indent="-465427" defTabSz="504200">
              <a:spcBef>
                <a:spcPts val="1222"/>
              </a:spcBef>
            </a:pPr>
            <a:r>
              <a:rPr lang="ja-JP" altLang="en-US" sz="2036" dirty="0">
                <a:solidFill>
                  <a:prstClr val="black"/>
                </a:solidFill>
                <a:latin typeface="メイリオ" panose="020B0604030504040204" pitchFamily="50" charset="-128"/>
                <a:ea typeface="メイリオ" panose="020B0604030504040204" pitchFamily="50" charset="-128"/>
              </a:rPr>
              <a:t>○</a:t>
            </a:r>
            <a:r>
              <a:rPr lang="ja-JP" altLang="en-US" sz="2036" b="1" dirty="0">
                <a:solidFill>
                  <a:prstClr val="black"/>
                </a:solidFill>
                <a:latin typeface="メイリオ" panose="020B0604030504040204" pitchFamily="50" charset="-128"/>
                <a:ea typeface="メイリオ" panose="020B0604030504040204" pitchFamily="50" charset="-128"/>
              </a:rPr>
              <a:t>森林所有者、地域住民自らによる地域の里山整備の</a:t>
            </a:r>
            <a:r>
              <a:rPr lang="ja-JP" altLang="en-US" sz="2036" b="1" dirty="0" smtClean="0">
                <a:solidFill>
                  <a:prstClr val="black"/>
                </a:solidFill>
                <a:latin typeface="メイリオ" panose="020B0604030504040204" pitchFamily="50" charset="-128"/>
                <a:ea typeface="メイリオ" panose="020B0604030504040204" pitchFamily="50" charset="-128"/>
              </a:rPr>
              <a:t>取り組みを支援</a:t>
            </a:r>
            <a:endParaRPr lang="en-US" altLang="ja-JP" sz="2036" b="1" dirty="0">
              <a:solidFill>
                <a:prstClr val="black"/>
              </a:solidFill>
              <a:latin typeface="メイリオ" panose="020B0604030504040204" pitchFamily="50" charset="-128"/>
              <a:ea typeface="メイリオ" panose="020B0604030504040204" pitchFamily="50" charset="-128"/>
            </a:endParaRPr>
          </a:p>
        </p:txBody>
      </p:sp>
      <p:sp>
        <p:nvSpPr>
          <p:cNvPr id="46" name="下矢印 45"/>
          <p:cNvSpPr/>
          <p:nvPr/>
        </p:nvSpPr>
        <p:spPr>
          <a:xfrm>
            <a:off x="2190996" y="1905628"/>
            <a:ext cx="1341341" cy="466524"/>
          </a:xfrm>
          <a:prstGeom prst="downArrow">
            <a:avLst>
              <a:gd name="adj1" fmla="val 50000"/>
              <a:gd name="adj2" fmla="val 55436"/>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4200"/>
            <a:endParaRPr lang="ja-JP" altLang="en-US" sz="1833">
              <a:solidFill>
                <a:prstClr val="white"/>
              </a:solidFill>
              <a:latin typeface="Calibri" panose="020F0502020204030204"/>
              <a:ea typeface="游ゴシック" panose="020B0400000000000000" pitchFamily="50" charset="-128"/>
            </a:endParaRPr>
          </a:p>
        </p:txBody>
      </p:sp>
      <p:grpSp>
        <p:nvGrpSpPr>
          <p:cNvPr id="2" name="グループ化 1"/>
          <p:cNvGrpSpPr/>
          <p:nvPr/>
        </p:nvGrpSpPr>
        <p:grpSpPr>
          <a:xfrm>
            <a:off x="936694" y="6219825"/>
            <a:ext cx="8701161" cy="1032655"/>
            <a:chOff x="936694" y="6096943"/>
            <a:chExt cx="8701161" cy="1032655"/>
          </a:xfrm>
        </p:grpSpPr>
        <p:sp>
          <p:nvSpPr>
            <p:cNvPr id="43" name="正方形/長方形 42"/>
            <p:cNvSpPr/>
            <p:nvPr/>
          </p:nvSpPr>
          <p:spPr>
            <a:xfrm>
              <a:off x="936694" y="6096943"/>
              <a:ext cx="8701161" cy="1032655"/>
            </a:xfrm>
            <a:prstGeom prst="rect">
              <a:avLst/>
            </a:prstGeom>
            <a:solidFill>
              <a:schemeClr val="accent2">
                <a:lumMod val="20000"/>
                <a:lumOff val="80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4200"/>
              <a:endParaRPr lang="ja-JP" altLang="en-US" sz="1833" dirty="0">
                <a:solidFill>
                  <a:prstClr val="black"/>
                </a:solidFill>
                <a:latin typeface="Calibri" panose="020F0502020204030204"/>
                <a:ea typeface="游ゴシック" panose="020B0400000000000000" pitchFamily="50" charset="-128"/>
              </a:endParaRPr>
            </a:p>
            <a:p>
              <a:pPr algn="ctr" defTabSz="504200"/>
              <a:endParaRPr lang="ja-JP" altLang="en-US" sz="1833" dirty="0">
                <a:solidFill>
                  <a:prstClr val="white"/>
                </a:solidFill>
                <a:latin typeface="Calibri" panose="020F0502020204030204"/>
                <a:ea typeface="游ゴシック" panose="020B0400000000000000" pitchFamily="50" charset="-128"/>
              </a:endParaRPr>
            </a:p>
          </p:txBody>
        </p:sp>
        <p:sp>
          <p:nvSpPr>
            <p:cNvPr id="58" name="テキスト ボックス 57"/>
            <p:cNvSpPr txBox="1"/>
            <p:nvPr/>
          </p:nvSpPr>
          <p:spPr>
            <a:xfrm>
              <a:off x="1309628" y="6165002"/>
              <a:ext cx="7955292" cy="877389"/>
            </a:xfrm>
            <a:prstGeom prst="rect">
              <a:avLst/>
            </a:prstGeom>
            <a:noFill/>
          </p:spPr>
          <p:txBody>
            <a:bodyPr wrap="square" tIns="109938" bIns="73293" rtlCol="0" anchor="t" anchorCtr="0">
              <a:spAutoFit/>
            </a:bodyPr>
            <a:lstStyle/>
            <a:p>
              <a:pPr marL="293183" indent="-465427" algn="just" defTabSz="504200">
                <a:spcBef>
                  <a:spcPts val="1018"/>
                </a:spcBef>
              </a:pPr>
              <a:r>
                <a:rPr lang="ja-JP" altLang="en-US" sz="1830" dirty="0">
                  <a:solidFill>
                    <a:prstClr val="black"/>
                  </a:solidFill>
                  <a:latin typeface="メイリオ" panose="020B0604030504040204" pitchFamily="50" charset="-128"/>
                  <a:ea typeface="メイリオ" panose="020B0604030504040204" pitchFamily="50" charset="-128"/>
                </a:rPr>
                <a:t>●</a:t>
              </a:r>
              <a:r>
                <a:rPr lang="ja-JP" altLang="en-US" sz="1833" dirty="0">
                  <a:solidFill>
                    <a:prstClr val="black"/>
                  </a:solidFill>
                  <a:latin typeface="メイリオ" panose="020B0604030504040204" pitchFamily="50" charset="-128"/>
                  <a:ea typeface="メイリオ" panose="020B0604030504040204" pitchFamily="50" charset="-128"/>
                </a:rPr>
                <a:t>地域の里山整備により里山環境の改善　有害</a:t>
              </a:r>
              <a:r>
                <a:rPr lang="ja-JP" altLang="en-US" sz="1833" dirty="0" smtClean="0">
                  <a:solidFill>
                    <a:prstClr val="black"/>
                  </a:solidFill>
                  <a:latin typeface="メイリオ" panose="020B0604030504040204" pitchFamily="50" charset="-128"/>
                  <a:ea typeface="メイリオ" panose="020B0604030504040204" pitchFamily="50" charset="-128"/>
                </a:rPr>
                <a:t>鳥獣対策にも貢献できます。</a:t>
              </a:r>
              <a:endParaRPr lang="en-US" altLang="ja-JP" sz="1833" dirty="0">
                <a:solidFill>
                  <a:prstClr val="black"/>
                </a:solidFill>
                <a:latin typeface="メイリオ" panose="020B0604030504040204" pitchFamily="50" charset="-128"/>
                <a:ea typeface="メイリオ" panose="020B0604030504040204" pitchFamily="50" charset="-128"/>
              </a:endParaRPr>
            </a:p>
            <a:p>
              <a:pPr marL="293183" indent="-465427" algn="just" defTabSz="504200">
                <a:spcBef>
                  <a:spcPts val="1018"/>
                </a:spcBef>
              </a:pPr>
              <a:r>
                <a:rPr lang="ja-JP" altLang="en-US" sz="1833" dirty="0" smtClean="0">
                  <a:solidFill>
                    <a:prstClr val="black"/>
                  </a:solidFill>
                  <a:latin typeface="メイリオ" panose="020B0604030504040204" pitchFamily="50" charset="-128"/>
                  <a:ea typeface="メイリオ" panose="020B0604030504040204" pitchFamily="50" charset="-128"/>
                </a:rPr>
                <a:t>●里山整備により発生した間伐材は資源として活用が推進されます。</a:t>
              </a:r>
              <a:endParaRPr lang="en-US" altLang="ja-JP" sz="1833" dirty="0">
                <a:solidFill>
                  <a:prstClr val="black"/>
                </a:solidFill>
                <a:latin typeface="メイリオ" panose="020B0604030504040204" pitchFamily="50" charset="-128"/>
                <a:ea typeface="メイリオ" panose="020B0604030504040204" pitchFamily="50" charset="-128"/>
              </a:endParaRPr>
            </a:p>
          </p:txBody>
        </p:sp>
      </p:grpSp>
      <p:sp>
        <p:nvSpPr>
          <p:cNvPr id="15" name="正方形/長方形 14"/>
          <p:cNvSpPr/>
          <p:nvPr/>
        </p:nvSpPr>
        <p:spPr>
          <a:xfrm>
            <a:off x="692640" y="300273"/>
            <a:ext cx="9308123" cy="58552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4200">
              <a:defRPr/>
            </a:pPr>
            <a:endParaRPr lang="ja-JP" altLang="en-US" sz="1833">
              <a:solidFill>
                <a:srgbClr val="FFA0FF"/>
              </a:solidFill>
              <a:latin typeface="Calibri" panose="020F0502020204030204"/>
              <a:ea typeface="游ゴシック" panose="020B0400000000000000" pitchFamily="50" charset="-128"/>
            </a:endParaRPr>
          </a:p>
        </p:txBody>
      </p:sp>
      <p:sp>
        <p:nvSpPr>
          <p:cNvPr id="16" name="テキスト ボックス 15"/>
          <p:cNvSpPr txBox="1"/>
          <p:nvPr/>
        </p:nvSpPr>
        <p:spPr>
          <a:xfrm>
            <a:off x="681845" y="263261"/>
            <a:ext cx="6863625" cy="560957"/>
          </a:xfrm>
          <a:prstGeom prst="rect">
            <a:avLst/>
          </a:prstGeom>
          <a:noFill/>
        </p:spPr>
        <p:txBody>
          <a:bodyPr wrap="square" tIns="146585" bIns="36646" rtlCol="0" anchor="t" anchorCtr="0">
            <a:spAutoFit/>
          </a:bodyPr>
          <a:lstStyle/>
          <a:p>
            <a:pPr defTabSz="504200"/>
            <a:r>
              <a:rPr lang="ja-JP" altLang="en-US" sz="2443" b="1" dirty="0">
                <a:solidFill>
                  <a:prstClr val="black"/>
                </a:solidFill>
                <a:latin typeface="HG丸ｺﾞｼｯｸM-PRO" panose="020F0600000000000000" pitchFamily="50" charset="-128"/>
                <a:ea typeface="HG丸ｺﾞｼｯｸM-PRO" panose="020F0600000000000000" pitchFamily="50" charset="-128"/>
              </a:rPr>
              <a:t>４．里山整備の促進</a:t>
            </a:r>
            <a:endParaRPr lang="en-US" altLang="ja-JP" sz="2443" b="1" dirty="0">
              <a:solidFill>
                <a:prstClr val="black"/>
              </a:solidFill>
              <a:latin typeface="HG丸ｺﾞｼｯｸM-PRO" panose="020F0600000000000000" pitchFamily="50" charset="-128"/>
              <a:ea typeface="HG丸ｺﾞｼｯｸM-PRO" panose="020F0600000000000000" pitchFamily="50" charset="-128"/>
            </a:endParaRPr>
          </a:p>
        </p:txBody>
      </p:sp>
      <p:pic>
        <p:nvPicPr>
          <p:cNvPr id="12" name="図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51146" y="3606096"/>
            <a:ext cx="4086709" cy="2299519"/>
          </a:xfrm>
          <a:prstGeom prst="rect">
            <a:avLst/>
          </a:prstGeom>
        </p:spPr>
      </p:pic>
      <p:pic>
        <p:nvPicPr>
          <p:cNvPr id="13" name="図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1873" y="1144824"/>
            <a:ext cx="4065981" cy="2367995"/>
          </a:xfrm>
          <a:prstGeom prst="rect">
            <a:avLst/>
          </a:prstGeom>
        </p:spPr>
      </p:pic>
      <p:sp>
        <p:nvSpPr>
          <p:cNvPr id="3" name="正方形/長方形 2"/>
          <p:cNvSpPr/>
          <p:nvPr/>
        </p:nvSpPr>
        <p:spPr>
          <a:xfrm>
            <a:off x="787146" y="2386177"/>
            <a:ext cx="4784727" cy="3633623"/>
          </a:xfrm>
          <a:prstGeom prst="rect">
            <a:avLst/>
          </a:prstGeom>
        </p:spPr>
        <p:txBody>
          <a:bodyPr wrap="square">
            <a:spAutoFit/>
          </a:bodyPr>
          <a:lstStyle/>
          <a:p>
            <a:pPr defTabSz="504200"/>
            <a:r>
              <a:rPr kumimoji="0" lang="en-US" altLang="ja-JP" sz="1629" b="1" dirty="0">
                <a:solidFill>
                  <a:prstClr val="black"/>
                </a:solidFill>
                <a:latin typeface="游ゴシック" panose="020B0400000000000000" pitchFamily="50" charset="-128"/>
                <a:ea typeface="游ゴシック" panose="020B0400000000000000" pitchFamily="50" charset="-128"/>
              </a:rPr>
              <a:t>(</a:t>
            </a:r>
            <a:r>
              <a:rPr kumimoji="0" lang="ja-JP" altLang="en-US" sz="1629" b="1" dirty="0">
                <a:solidFill>
                  <a:prstClr val="black"/>
                </a:solidFill>
                <a:latin typeface="游ゴシック" panose="020B0400000000000000" pitchFamily="50" charset="-128"/>
                <a:ea typeface="游ゴシック" panose="020B0400000000000000" pitchFamily="50" charset="-128"/>
              </a:rPr>
              <a:t>１</a:t>
            </a:r>
            <a:r>
              <a:rPr kumimoji="0" lang="en-US" altLang="ja-JP" sz="1629" b="1" dirty="0">
                <a:solidFill>
                  <a:prstClr val="black"/>
                </a:solidFill>
                <a:latin typeface="游ゴシック" panose="020B0400000000000000" pitchFamily="50" charset="-128"/>
                <a:ea typeface="游ゴシック" panose="020B0400000000000000" pitchFamily="50" charset="-128"/>
              </a:rPr>
              <a:t>)</a:t>
            </a:r>
            <a:r>
              <a:rPr kumimoji="0" lang="ja-JP" altLang="en-US" sz="1629" b="1" dirty="0">
                <a:solidFill>
                  <a:prstClr val="black"/>
                </a:solidFill>
                <a:latin typeface="游ゴシック" panose="020B0400000000000000" pitchFamily="50" charset="-128"/>
                <a:ea typeface="游ゴシック" panose="020B0400000000000000" pitchFamily="50" charset="-128"/>
              </a:rPr>
              <a:t>　森林保全作業研修支援</a:t>
            </a:r>
            <a:endParaRPr kumimoji="0" lang="en-US" altLang="ja-JP" sz="1629" b="1" dirty="0">
              <a:solidFill>
                <a:prstClr val="black"/>
              </a:solidFill>
              <a:latin typeface="游ゴシック" panose="020B0400000000000000" pitchFamily="50" charset="-128"/>
              <a:ea typeface="游ゴシック" panose="020B0400000000000000" pitchFamily="50" charset="-128"/>
            </a:endParaRPr>
          </a:p>
          <a:p>
            <a:pPr defTabSz="504200"/>
            <a:r>
              <a:rPr kumimoji="0" lang="ja-JP" altLang="en-US" sz="1629" dirty="0">
                <a:solidFill>
                  <a:prstClr val="black"/>
                </a:solidFill>
                <a:latin typeface="游ゴシック" panose="020B0400000000000000" pitchFamily="50" charset="-128"/>
                <a:ea typeface="游ゴシック" panose="020B0400000000000000" pitchFamily="50" charset="-128"/>
              </a:rPr>
              <a:t>　</a:t>
            </a:r>
            <a:r>
              <a:rPr kumimoji="0" lang="ja-JP" altLang="en-US" sz="1629" dirty="0" smtClean="0">
                <a:solidFill>
                  <a:prstClr val="black"/>
                </a:solidFill>
                <a:latin typeface="游ゴシック" panose="020B0400000000000000" pitchFamily="50" charset="-128"/>
                <a:ea typeface="游ゴシック" panose="020B0400000000000000" pitchFamily="50" charset="-128"/>
              </a:rPr>
              <a:t>里山林を</a:t>
            </a:r>
            <a:r>
              <a:rPr kumimoji="0" lang="ja-JP" altLang="en-US" sz="1629" dirty="0">
                <a:solidFill>
                  <a:prstClr val="black"/>
                </a:solidFill>
                <a:latin typeface="游ゴシック" panose="020B0400000000000000" pitchFamily="50" charset="-128"/>
                <a:ea typeface="游ゴシック" panose="020B0400000000000000" pitchFamily="50" charset="-128"/>
              </a:rPr>
              <a:t>手入れし、健全な状態に保つための技術指導や</a:t>
            </a:r>
            <a:r>
              <a:rPr kumimoji="0" lang="ja-JP" altLang="en-US" sz="1629" dirty="0" smtClean="0">
                <a:solidFill>
                  <a:prstClr val="black"/>
                </a:solidFill>
                <a:latin typeface="游ゴシック" panose="020B0400000000000000" pitchFamily="50" charset="-128"/>
                <a:ea typeface="游ゴシック" panose="020B0400000000000000" pitchFamily="50" charset="-128"/>
              </a:rPr>
              <a:t>研修会開催を支援</a:t>
            </a:r>
            <a:endParaRPr kumimoji="0" lang="en-US" altLang="ja-JP" sz="1629" dirty="0">
              <a:solidFill>
                <a:prstClr val="black"/>
              </a:solidFill>
              <a:latin typeface="游ゴシック" panose="020B0400000000000000" pitchFamily="50" charset="-128"/>
              <a:ea typeface="游ゴシック" panose="020B0400000000000000" pitchFamily="50" charset="-128"/>
            </a:endParaRPr>
          </a:p>
          <a:p>
            <a:pPr defTabSz="504200"/>
            <a:r>
              <a:rPr kumimoji="0" lang="en-US" altLang="ja-JP" sz="1629" b="1" dirty="0">
                <a:solidFill>
                  <a:prstClr val="black"/>
                </a:solidFill>
                <a:latin typeface="游ゴシック" panose="020B0400000000000000" pitchFamily="50" charset="-128"/>
                <a:ea typeface="游ゴシック" panose="020B0400000000000000" pitchFamily="50" charset="-128"/>
              </a:rPr>
              <a:t>(</a:t>
            </a:r>
            <a:r>
              <a:rPr kumimoji="0" lang="ja-JP" altLang="en-US" sz="1629" b="1" dirty="0">
                <a:solidFill>
                  <a:prstClr val="black"/>
                </a:solidFill>
                <a:latin typeface="游ゴシック" panose="020B0400000000000000" pitchFamily="50" charset="-128"/>
                <a:ea typeface="游ゴシック" panose="020B0400000000000000" pitchFamily="50" charset="-128"/>
              </a:rPr>
              <a:t>２</a:t>
            </a:r>
            <a:r>
              <a:rPr kumimoji="0" lang="en-US" altLang="ja-JP" sz="1629" b="1" dirty="0">
                <a:solidFill>
                  <a:prstClr val="black"/>
                </a:solidFill>
                <a:latin typeface="游ゴシック" panose="020B0400000000000000" pitchFamily="50" charset="-128"/>
                <a:ea typeface="游ゴシック" panose="020B0400000000000000" pitchFamily="50" charset="-128"/>
              </a:rPr>
              <a:t>)</a:t>
            </a:r>
            <a:r>
              <a:rPr kumimoji="0" lang="ja-JP" altLang="en-US" sz="1629" b="1" dirty="0">
                <a:solidFill>
                  <a:prstClr val="black"/>
                </a:solidFill>
                <a:latin typeface="游ゴシック" panose="020B0400000000000000" pitchFamily="50" charset="-128"/>
                <a:ea typeface="游ゴシック" panose="020B0400000000000000" pitchFamily="50" charset="-128"/>
              </a:rPr>
              <a:t>　森林保全作業実践支援</a:t>
            </a:r>
            <a:endParaRPr kumimoji="0" lang="en-US" altLang="ja-JP" sz="1629" b="1" dirty="0">
              <a:solidFill>
                <a:prstClr val="black"/>
              </a:solidFill>
              <a:latin typeface="游ゴシック" panose="020B0400000000000000" pitchFamily="50" charset="-128"/>
              <a:ea typeface="游ゴシック" panose="020B0400000000000000" pitchFamily="50" charset="-128"/>
            </a:endParaRPr>
          </a:p>
          <a:p>
            <a:pPr defTabSz="504200"/>
            <a:r>
              <a:rPr kumimoji="0" lang="ja-JP" altLang="en-US" sz="1629" dirty="0">
                <a:solidFill>
                  <a:prstClr val="black"/>
                </a:solidFill>
                <a:latin typeface="游ゴシック" panose="020B0400000000000000" pitchFamily="50" charset="-128"/>
                <a:ea typeface="游ゴシック" panose="020B0400000000000000" pitchFamily="50" charset="-128"/>
              </a:rPr>
              <a:t>　</a:t>
            </a:r>
            <a:r>
              <a:rPr kumimoji="0" lang="ja-JP" altLang="en-US" sz="1629" dirty="0" smtClean="0">
                <a:solidFill>
                  <a:prstClr val="black"/>
                </a:solidFill>
                <a:latin typeface="游ゴシック" panose="020B0400000000000000" pitchFamily="50" charset="-128"/>
                <a:ea typeface="游ゴシック" panose="020B0400000000000000" pitchFamily="50" charset="-128"/>
              </a:rPr>
              <a:t>里山林における雑</a:t>
            </a:r>
            <a:r>
              <a:rPr kumimoji="0" lang="ja-JP" altLang="en-US" sz="1629" dirty="0">
                <a:solidFill>
                  <a:prstClr val="black"/>
                </a:solidFill>
                <a:latin typeface="游ゴシック" panose="020B0400000000000000" pitchFamily="50" charset="-128"/>
                <a:ea typeface="游ゴシック" panose="020B0400000000000000" pitchFamily="50" charset="-128"/>
              </a:rPr>
              <a:t>草木の刈り払い</a:t>
            </a:r>
            <a:r>
              <a:rPr kumimoji="0" lang="ja-JP" altLang="en-US" sz="1629" dirty="0" smtClean="0">
                <a:solidFill>
                  <a:prstClr val="black"/>
                </a:solidFill>
                <a:latin typeface="游ゴシック" panose="020B0400000000000000" pitchFamily="50" charset="-128"/>
                <a:ea typeface="游ゴシック" panose="020B0400000000000000" pitchFamily="50" charset="-128"/>
              </a:rPr>
              <a:t>、枯損木や灌木の</a:t>
            </a:r>
            <a:r>
              <a:rPr kumimoji="0" lang="ja-JP" altLang="en-US" sz="1629" dirty="0">
                <a:solidFill>
                  <a:prstClr val="black"/>
                </a:solidFill>
                <a:latin typeface="游ゴシック" panose="020B0400000000000000" pitchFamily="50" charset="-128"/>
                <a:ea typeface="游ゴシック" panose="020B0400000000000000" pitchFamily="50" charset="-128"/>
              </a:rPr>
              <a:t>除去</a:t>
            </a:r>
            <a:r>
              <a:rPr kumimoji="0" lang="ja-JP" altLang="en-US" sz="1629" dirty="0" smtClean="0">
                <a:solidFill>
                  <a:prstClr val="black"/>
                </a:solidFill>
                <a:latin typeface="游ゴシック" panose="020B0400000000000000" pitchFamily="50" charset="-128"/>
                <a:ea typeface="游ゴシック" panose="020B0400000000000000" pitchFamily="50" charset="-128"/>
              </a:rPr>
              <a:t>作業を支援</a:t>
            </a:r>
            <a:endParaRPr kumimoji="0" lang="en-US" altLang="ja-JP" sz="1629" dirty="0">
              <a:solidFill>
                <a:prstClr val="black"/>
              </a:solidFill>
              <a:latin typeface="游ゴシック" panose="020B0400000000000000" pitchFamily="50" charset="-128"/>
              <a:ea typeface="游ゴシック" panose="020B0400000000000000" pitchFamily="50" charset="-128"/>
            </a:endParaRPr>
          </a:p>
          <a:p>
            <a:pPr defTabSz="504200"/>
            <a:r>
              <a:rPr kumimoji="0" lang="en-US" altLang="ja-JP" sz="1629" b="1" dirty="0">
                <a:solidFill>
                  <a:prstClr val="black"/>
                </a:solidFill>
                <a:latin typeface="游ゴシック" panose="020B0400000000000000" pitchFamily="50" charset="-128"/>
                <a:ea typeface="游ゴシック" panose="020B0400000000000000" pitchFamily="50" charset="-128"/>
              </a:rPr>
              <a:t>(</a:t>
            </a:r>
            <a:r>
              <a:rPr kumimoji="0" lang="ja-JP" altLang="en-US" sz="1629" b="1" dirty="0">
                <a:solidFill>
                  <a:prstClr val="black"/>
                </a:solidFill>
                <a:latin typeface="游ゴシック" panose="020B0400000000000000" pitchFamily="50" charset="-128"/>
                <a:ea typeface="游ゴシック" panose="020B0400000000000000" pitchFamily="50" charset="-128"/>
              </a:rPr>
              <a:t>３</a:t>
            </a:r>
            <a:r>
              <a:rPr kumimoji="0" lang="en-US" altLang="ja-JP" sz="1629" b="1" dirty="0">
                <a:solidFill>
                  <a:prstClr val="black"/>
                </a:solidFill>
                <a:latin typeface="游ゴシック" panose="020B0400000000000000" pitchFamily="50" charset="-128"/>
                <a:ea typeface="游ゴシック" panose="020B0400000000000000" pitchFamily="50" charset="-128"/>
              </a:rPr>
              <a:t>)</a:t>
            </a:r>
            <a:r>
              <a:rPr kumimoji="0" lang="ja-JP" altLang="en-US" sz="1629" b="1" dirty="0">
                <a:solidFill>
                  <a:prstClr val="black"/>
                </a:solidFill>
                <a:latin typeface="游ゴシック" panose="020B0400000000000000" pitchFamily="50" charset="-128"/>
                <a:ea typeface="游ゴシック" panose="020B0400000000000000" pitchFamily="50" charset="-128"/>
              </a:rPr>
              <a:t>　森林保全間伐支援</a:t>
            </a:r>
            <a:endParaRPr kumimoji="0" lang="en-US" altLang="ja-JP" sz="1629" b="1" dirty="0">
              <a:solidFill>
                <a:prstClr val="black"/>
              </a:solidFill>
              <a:latin typeface="游ゴシック" panose="020B0400000000000000" pitchFamily="50" charset="-128"/>
              <a:ea typeface="游ゴシック" panose="020B0400000000000000" pitchFamily="50" charset="-128"/>
            </a:endParaRPr>
          </a:p>
          <a:p>
            <a:pPr defTabSz="504200"/>
            <a:r>
              <a:rPr kumimoji="0" lang="ja-JP" altLang="en-US" sz="1629" i="1" dirty="0">
                <a:solidFill>
                  <a:prstClr val="black"/>
                </a:solidFill>
                <a:latin typeface="游ゴシック" panose="020B0400000000000000" pitchFamily="50" charset="-128"/>
                <a:ea typeface="游ゴシック" panose="020B0400000000000000" pitchFamily="50" charset="-128"/>
              </a:rPr>
              <a:t>　</a:t>
            </a:r>
            <a:r>
              <a:rPr kumimoji="0" lang="ja-JP" altLang="en-US" sz="1629" dirty="0" smtClean="0">
                <a:solidFill>
                  <a:prstClr val="black"/>
                </a:solidFill>
                <a:latin typeface="游ゴシック" panose="020B0400000000000000" pitchFamily="50" charset="-128"/>
                <a:ea typeface="游ゴシック" panose="020B0400000000000000" pitchFamily="50" charset="-128"/>
              </a:rPr>
              <a:t>里山林の</a:t>
            </a:r>
            <a:r>
              <a:rPr kumimoji="0" lang="en-US" altLang="ja-JP" sz="1629" dirty="0" smtClean="0">
                <a:solidFill>
                  <a:prstClr val="black"/>
                </a:solidFill>
                <a:latin typeface="游ゴシック" panose="020B0400000000000000" pitchFamily="50" charset="-128"/>
                <a:ea typeface="游ゴシック" panose="020B0400000000000000" pitchFamily="50" charset="-128"/>
              </a:rPr>
              <a:t>2</a:t>
            </a:r>
            <a:r>
              <a:rPr kumimoji="0" lang="ja-JP" altLang="en-US" sz="1629" dirty="0">
                <a:solidFill>
                  <a:prstClr val="black"/>
                </a:solidFill>
                <a:latin typeface="游ゴシック" panose="020B0400000000000000" pitchFamily="50" charset="-128"/>
                <a:ea typeface="游ゴシック" panose="020B0400000000000000" pitchFamily="50" charset="-128"/>
              </a:rPr>
              <a:t>割</a:t>
            </a:r>
            <a:r>
              <a:rPr kumimoji="0" lang="ja-JP" altLang="en-US" sz="1629" dirty="0" smtClean="0">
                <a:solidFill>
                  <a:prstClr val="black"/>
                </a:solidFill>
                <a:latin typeface="游ゴシック" panose="020B0400000000000000" pitchFamily="50" charset="-128"/>
                <a:ea typeface="游ゴシック" panose="020B0400000000000000" pitchFamily="50" charset="-128"/>
              </a:rPr>
              <a:t>以上の間伐を支援</a:t>
            </a:r>
            <a:endParaRPr kumimoji="0" lang="en-US" altLang="ja-JP" sz="1629" dirty="0">
              <a:solidFill>
                <a:prstClr val="black"/>
              </a:solidFill>
              <a:latin typeface="游ゴシック" panose="020B0400000000000000" pitchFamily="50" charset="-128"/>
              <a:ea typeface="游ゴシック" panose="020B0400000000000000" pitchFamily="50" charset="-128"/>
            </a:endParaRPr>
          </a:p>
          <a:p>
            <a:pPr defTabSz="504200"/>
            <a:r>
              <a:rPr kumimoji="0" lang="ja-JP" altLang="en-US" sz="1833" i="1" dirty="0">
                <a:solidFill>
                  <a:prstClr val="black"/>
                </a:solidFill>
                <a:latin typeface="Calibri" panose="020F0502020204030204"/>
                <a:ea typeface="游ゴシック" panose="020B0400000000000000" pitchFamily="50" charset="-128"/>
              </a:rPr>
              <a:t>　</a:t>
            </a:r>
            <a:r>
              <a:rPr kumimoji="0" lang="ja-JP" altLang="en-US" sz="1629" dirty="0">
                <a:solidFill>
                  <a:prstClr val="black"/>
                </a:solidFill>
                <a:latin typeface="Calibri" panose="020F0502020204030204"/>
                <a:ea typeface="游ゴシック" panose="020B0400000000000000" pitchFamily="50" charset="-128"/>
              </a:rPr>
              <a:t>（</a:t>
            </a:r>
            <a:r>
              <a:rPr kumimoji="0" lang="en-US" altLang="ja-JP" sz="1629" dirty="0">
                <a:solidFill>
                  <a:prstClr val="black"/>
                </a:solidFill>
                <a:latin typeface="Calibri" panose="020F0502020204030204"/>
                <a:ea typeface="游ゴシック" panose="020B0400000000000000" pitchFamily="50" charset="-128"/>
              </a:rPr>
              <a:t>※</a:t>
            </a:r>
            <a:r>
              <a:rPr kumimoji="0" lang="ja-JP" altLang="en-US" sz="1629" dirty="0">
                <a:solidFill>
                  <a:prstClr val="black"/>
                </a:solidFill>
                <a:latin typeface="Calibri" panose="020F0502020204030204"/>
                <a:ea typeface="游ゴシック" panose="020B0400000000000000" pitchFamily="50" charset="-128"/>
              </a:rPr>
              <a:t>経営計画対象森林は本事業の対象外</a:t>
            </a:r>
            <a:r>
              <a:rPr kumimoji="0" lang="ja-JP" altLang="en-US" sz="1629" dirty="0" smtClean="0">
                <a:solidFill>
                  <a:prstClr val="black"/>
                </a:solidFill>
                <a:latin typeface="Calibri" panose="020F0502020204030204"/>
                <a:ea typeface="游ゴシック" panose="020B0400000000000000" pitchFamily="50" charset="-128"/>
              </a:rPr>
              <a:t>）</a:t>
            </a:r>
            <a:endParaRPr kumimoji="0" lang="en-US" altLang="ja-JP" sz="1629" dirty="0" smtClean="0">
              <a:solidFill>
                <a:prstClr val="black"/>
              </a:solidFill>
              <a:latin typeface="Calibri" panose="020F0502020204030204"/>
              <a:ea typeface="游ゴシック" panose="020B0400000000000000" pitchFamily="50" charset="-128"/>
            </a:endParaRPr>
          </a:p>
          <a:p>
            <a:pPr defTabSz="504200"/>
            <a:r>
              <a:rPr kumimoji="0" lang="en-US" altLang="ja-JP" sz="1629" b="1" dirty="0">
                <a:solidFill>
                  <a:prstClr val="black"/>
                </a:solidFill>
                <a:latin typeface="游ゴシック" panose="020B0400000000000000" pitchFamily="50" charset="-128"/>
              </a:rPr>
              <a:t>(</a:t>
            </a:r>
            <a:r>
              <a:rPr kumimoji="0" lang="ja-JP" altLang="en-US" sz="1629" b="1" dirty="0">
                <a:solidFill>
                  <a:prstClr val="black"/>
                </a:solidFill>
                <a:latin typeface="游ゴシック" panose="020B0400000000000000" pitchFamily="50" charset="-128"/>
              </a:rPr>
              <a:t>４</a:t>
            </a:r>
            <a:r>
              <a:rPr kumimoji="0" lang="en-US" altLang="ja-JP" sz="1629" b="1" dirty="0">
                <a:solidFill>
                  <a:prstClr val="black"/>
                </a:solidFill>
                <a:latin typeface="游ゴシック" panose="020B0400000000000000" pitchFamily="50" charset="-128"/>
              </a:rPr>
              <a:t>)</a:t>
            </a:r>
            <a:r>
              <a:rPr kumimoji="0" lang="ja-JP" altLang="en-US" sz="1629" b="1" dirty="0">
                <a:solidFill>
                  <a:prstClr val="black"/>
                </a:solidFill>
                <a:latin typeface="游ゴシック" panose="020B0400000000000000" pitchFamily="50" charset="-128"/>
              </a:rPr>
              <a:t>　</a:t>
            </a:r>
            <a:r>
              <a:rPr kumimoji="0" lang="ja-JP" altLang="en-US" sz="1629" b="1" dirty="0" smtClean="0">
                <a:solidFill>
                  <a:prstClr val="black"/>
                </a:solidFill>
                <a:latin typeface="游ゴシック" panose="020B0400000000000000" pitchFamily="50" charset="-128"/>
              </a:rPr>
              <a:t>林内作業</a:t>
            </a:r>
            <a:r>
              <a:rPr kumimoji="0" lang="ja-JP" altLang="en-US" sz="1629" b="1" dirty="0">
                <a:solidFill>
                  <a:prstClr val="black"/>
                </a:solidFill>
                <a:latin typeface="游ゴシック" panose="020B0400000000000000" pitchFamily="50" charset="-128"/>
              </a:rPr>
              <a:t>機械化</a:t>
            </a:r>
            <a:r>
              <a:rPr kumimoji="0" lang="ja-JP" altLang="en-US" sz="1629" b="1" dirty="0" smtClean="0">
                <a:solidFill>
                  <a:prstClr val="black"/>
                </a:solidFill>
                <a:latin typeface="游ゴシック" panose="020B0400000000000000" pitchFamily="50" charset="-128"/>
              </a:rPr>
              <a:t>支援</a:t>
            </a:r>
            <a:endParaRPr kumimoji="0" lang="en-US" altLang="ja-JP" sz="1629" b="1" dirty="0">
              <a:solidFill>
                <a:prstClr val="black"/>
              </a:solidFill>
              <a:latin typeface="游ゴシック" panose="020B0400000000000000" pitchFamily="50" charset="-128"/>
            </a:endParaRPr>
          </a:p>
          <a:p>
            <a:pPr defTabSz="504200"/>
            <a:r>
              <a:rPr kumimoji="0" lang="ja-JP" altLang="en-US" sz="1629" b="1" dirty="0" smtClean="0">
                <a:solidFill>
                  <a:prstClr val="black"/>
                </a:solidFill>
                <a:latin typeface="Calibri" panose="020F0502020204030204"/>
                <a:ea typeface="游ゴシック" panose="020B0400000000000000" pitchFamily="50" charset="-128"/>
              </a:rPr>
              <a:t>　</a:t>
            </a:r>
            <a:r>
              <a:rPr kumimoji="0" lang="ja-JP" altLang="en-US" sz="1629" dirty="0" smtClean="0">
                <a:solidFill>
                  <a:prstClr val="black"/>
                </a:solidFill>
                <a:latin typeface="Calibri" panose="020F0502020204030204"/>
                <a:ea typeface="游ゴシック" panose="020B0400000000000000" pitchFamily="50" charset="-128"/>
              </a:rPr>
              <a:t>間伐地点から林縁までの間伐材運搬を支援</a:t>
            </a:r>
            <a:endParaRPr kumimoji="0" lang="en-US" altLang="ja-JP" sz="1629" b="1" dirty="0" smtClean="0">
              <a:solidFill>
                <a:prstClr val="black"/>
              </a:solidFill>
              <a:latin typeface="Calibri" panose="020F0502020204030204"/>
              <a:ea typeface="游ゴシック" panose="020B0400000000000000" pitchFamily="50" charset="-128"/>
            </a:endParaRPr>
          </a:p>
          <a:p>
            <a:pPr defTabSz="504200"/>
            <a:r>
              <a:rPr kumimoji="0" lang="en-US" altLang="ja-JP" sz="1629" b="1" dirty="0" smtClean="0">
                <a:solidFill>
                  <a:prstClr val="black"/>
                </a:solidFill>
                <a:latin typeface="游ゴシック" panose="020B0400000000000000" pitchFamily="50" charset="-128"/>
              </a:rPr>
              <a:t>(</a:t>
            </a:r>
            <a:r>
              <a:rPr kumimoji="0" lang="ja-JP" altLang="en-US" sz="1629" b="1" dirty="0" smtClean="0">
                <a:solidFill>
                  <a:prstClr val="black"/>
                </a:solidFill>
                <a:latin typeface="游ゴシック" panose="020B0400000000000000" pitchFamily="50" charset="-128"/>
              </a:rPr>
              <a:t>５</a:t>
            </a:r>
            <a:r>
              <a:rPr kumimoji="0" lang="en-US" altLang="ja-JP" sz="1629" b="1" dirty="0" smtClean="0">
                <a:solidFill>
                  <a:prstClr val="black"/>
                </a:solidFill>
                <a:latin typeface="游ゴシック" panose="020B0400000000000000" pitchFamily="50" charset="-128"/>
              </a:rPr>
              <a:t>)</a:t>
            </a:r>
            <a:r>
              <a:rPr kumimoji="0" lang="ja-JP" altLang="en-US" sz="1629" b="1" dirty="0">
                <a:solidFill>
                  <a:prstClr val="black"/>
                </a:solidFill>
                <a:latin typeface="游ゴシック" panose="020B0400000000000000" pitchFamily="50" charset="-128"/>
              </a:rPr>
              <a:t>　</a:t>
            </a:r>
            <a:r>
              <a:rPr kumimoji="0" lang="ja-JP" altLang="en-US" sz="1629" b="1" dirty="0" smtClean="0">
                <a:solidFill>
                  <a:prstClr val="black"/>
                </a:solidFill>
                <a:latin typeface="游ゴシック" panose="020B0400000000000000" pitchFamily="50" charset="-128"/>
              </a:rPr>
              <a:t>木質資源活用支援</a:t>
            </a:r>
            <a:endParaRPr kumimoji="0" lang="en-US" altLang="ja-JP" sz="1629" b="1" dirty="0" smtClean="0">
              <a:solidFill>
                <a:prstClr val="black"/>
              </a:solidFill>
              <a:latin typeface="游ゴシック" panose="020B0400000000000000" pitchFamily="50" charset="-128"/>
            </a:endParaRPr>
          </a:p>
          <a:p>
            <a:pPr defTabSz="504200"/>
            <a:r>
              <a:rPr kumimoji="0" lang="ja-JP" altLang="en-US" sz="1629" b="1" dirty="0">
                <a:solidFill>
                  <a:prstClr val="black"/>
                </a:solidFill>
                <a:latin typeface="游ゴシック" panose="020B0400000000000000" pitchFamily="50" charset="-128"/>
              </a:rPr>
              <a:t>　</a:t>
            </a:r>
            <a:r>
              <a:rPr kumimoji="0" lang="ja-JP" altLang="en-US" sz="1629" dirty="0" smtClean="0">
                <a:solidFill>
                  <a:prstClr val="black"/>
                </a:solidFill>
                <a:latin typeface="游ゴシック" panose="020B0400000000000000" pitchFamily="50" charset="-128"/>
              </a:rPr>
              <a:t>林縁から小口買取ステーションまでの間伐材運搬を支援</a:t>
            </a:r>
            <a:endParaRPr kumimoji="0" lang="en-US" altLang="ja-JP" sz="1629" dirty="0">
              <a:solidFill>
                <a:prstClr val="black"/>
              </a:solidFill>
              <a:latin typeface="游ゴシック" panose="020B0400000000000000" pitchFamily="50" charset="-128"/>
            </a:endParaRPr>
          </a:p>
        </p:txBody>
      </p:sp>
    </p:spTree>
    <p:extLst>
      <p:ext uri="{BB962C8B-B14F-4D97-AF65-F5344CB8AC3E}">
        <p14:creationId xmlns:p14="http://schemas.microsoft.com/office/powerpoint/2010/main" val="6872272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938370" y="4858342"/>
            <a:ext cx="9234832" cy="1227883"/>
          </a:xfrm>
          <a:prstGeom prst="rect">
            <a:avLst/>
          </a:prstGeom>
          <a:noFill/>
        </p:spPr>
        <p:txBody>
          <a:bodyPr wrap="square" tIns="146585" bIns="109938" rtlCol="0" anchor="t" anchorCtr="0">
            <a:spAutoFit/>
          </a:bodyPr>
          <a:lstStyle/>
          <a:p>
            <a:pPr marL="212557" indent="-465427" defTabSz="504200">
              <a:spcBef>
                <a:spcPts val="1222"/>
              </a:spcBef>
            </a:pPr>
            <a:r>
              <a:rPr lang="ja-JP" altLang="en-US" sz="2036" dirty="0" smtClean="0">
                <a:solidFill>
                  <a:prstClr val="black"/>
                </a:solidFill>
                <a:latin typeface="メイリオ" panose="020B0604030504040204" pitchFamily="50" charset="-128"/>
                <a:ea typeface="メイリオ" panose="020B0604030504040204" pitchFamily="50" charset="-128"/>
              </a:rPr>
              <a:t>○</a:t>
            </a:r>
            <a:r>
              <a:rPr lang="ja-JP" altLang="en-US" sz="2036" b="1" dirty="0" smtClean="0">
                <a:solidFill>
                  <a:prstClr val="black"/>
                </a:solidFill>
                <a:latin typeface="メイリオ" panose="020B0604030504040204" pitchFamily="50" charset="-128"/>
                <a:ea typeface="メイリオ" panose="020B0604030504040204" pitchFamily="50" charset="-128"/>
              </a:rPr>
              <a:t>森林保全に必要な山地災害の防災・応急対策</a:t>
            </a:r>
            <a:endParaRPr lang="en-US" altLang="ja-JP" sz="2036" b="1" dirty="0" smtClean="0">
              <a:solidFill>
                <a:prstClr val="black"/>
              </a:solidFill>
              <a:latin typeface="メイリオ" panose="020B0604030504040204" pitchFamily="50" charset="-128"/>
              <a:ea typeface="メイリオ" panose="020B0604030504040204" pitchFamily="50" charset="-128"/>
            </a:endParaRPr>
          </a:p>
          <a:p>
            <a:pPr marL="212557" indent="-465427" defTabSz="504200">
              <a:spcBef>
                <a:spcPts val="1222"/>
              </a:spcBef>
            </a:pPr>
            <a:r>
              <a:rPr lang="ja-JP" altLang="en-US" sz="1630" dirty="0" smtClean="0">
                <a:solidFill>
                  <a:prstClr val="black"/>
                </a:solidFill>
                <a:latin typeface="+mn-ea"/>
              </a:rPr>
              <a:t>　　豪雨、地震等により被災した山地や林道等を早期に復旧し、国土の保全や生産活動の維持、地域の安全、安心の確保を推進します。</a:t>
            </a:r>
            <a:endParaRPr lang="en-US" altLang="ja-JP" sz="2036" b="1" dirty="0">
              <a:solidFill>
                <a:prstClr val="black"/>
              </a:solidFill>
              <a:latin typeface="メイリオ" panose="020B0604030504040204" pitchFamily="50" charset="-128"/>
              <a:ea typeface="メイリオ" panose="020B0604030504040204" pitchFamily="50" charset="-128"/>
            </a:endParaRPr>
          </a:p>
        </p:txBody>
      </p:sp>
      <p:sp>
        <p:nvSpPr>
          <p:cNvPr id="43" name="正方形/長方形 42"/>
          <p:cNvSpPr/>
          <p:nvPr/>
        </p:nvSpPr>
        <p:spPr>
          <a:xfrm>
            <a:off x="765431" y="2567824"/>
            <a:ext cx="8701161" cy="1032655"/>
          </a:xfrm>
          <a:prstGeom prst="rect">
            <a:avLst/>
          </a:prstGeom>
          <a:solidFill>
            <a:schemeClr val="accent2">
              <a:lumMod val="20000"/>
              <a:lumOff val="80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4200"/>
            <a:endParaRPr lang="ja-JP" altLang="en-US" sz="1833" dirty="0">
              <a:solidFill>
                <a:prstClr val="black"/>
              </a:solidFill>
              <a:latin typeface="Calibri" panose="020F0502020204030204"/>
              <a:ea typeface="游ゴシック" panose="020B0400000000000000" pitchFamily="50" charset="-128"/>
            </a:endParaRPr>
          </a:p>
          <a:p>
            <a:pPr algn="ctr" defTabSz="504200"/>
            <a:endParaRPr lang="ja-JP" altLang="en-US" sz="1833" dirty="0">
              <a:solidFill>
                <a:prstClr val="white"/>
              </a:solidFill>
              <a:latin typeface="Calibri" panose="020F0502020204030204"/>
              <a:ea typeface="游ゴシック" panose="020B0400000000000000" pitchFamily="50" charset="-128"/>
            </a:endParaRPr>
          </a:p>
        </p:txBody>
      </p:sp>
      <p:sp>
        <p:nvSpPr>
          <p:cNvPr id="58" name="テキスト ボックス 57"/>
          <p:cNvSpPr txBox="1"/>
          <p:nvPr/>
        </p:nvSpPr>
        <p:spPr>
          <a:xfrm>
            <a:off x="1138365" y="2686809"/>
            <a:ext cx="7955292" cy="877389"/>
          </a:xfrm>
          <a:prstGeom prst="rect">
            <a:avLst/>
          </a:prstGeom>
          <a:noFill/>
        </p:spPr>
        <p:txBody>
          <a:bodyPr wrap="square" tIns="109938" bIns="73293" rtlCol="0" anchor="t" anchorCtr="0">
            <a:spAutoFit/>
          </a:bodyPr>
          <a:lstStyle/>
          <a:p>
            <a:pPr marL="293183" indent="-465427" algn="just" defTabSz="504200">
              <a:spcBef>
                <a:spcPts val="1018"/>
              </a:spcBef>
            </a:pPr>
            <a:r>
              <a:rPr lang="ja-JP" altLang="en-US" sz="1830" dirty="0" smtClean="0">
                <a:solidFill>
                  <a:prstClr val="black"/>
                </a:solidFill>
                <a:latin typeface="メイリオ" panose="020B0604030504040204" pitchFamily="50" charset="-128"/>
                <a:ea typeface="メイリオ" panose="020B0604030504040204" pitchFamily="50" charset="-128"/>
              </a:rPr>
              <a:t>●</a:t>
            </a:r>
            <a:r>
              <a:rPr lang="ja-JP" altLang="en-US" sz="1833" dirty="0" smtClean="0">
                <a:solidFill>
                  <a:prstClr val="black"/>
                </a:solidFill>
                <a:latin typeface="メイリオ" panose="020B0604030504040204" pitchFamily="50" charset="-128"/>
                <a:ea typeface="メイリオ" panose="020B0604030504040204" pitchFamily="50" charset="-128"/>
              </a:rPr>
              <a:t>地域内の木材が有効活用されます。</a:t>
            </a:r>
            <a:endParaRPr lang="en-US" altLang="ja-JP" sz="1833" dirty="0" smtClean="0">
              <a:solidFill>
                <a:prstClr val="black"/>
              </a:solidFill>
              <a:latin typeface="メイリオ" panose="020B0604030504040204" pitchFamily="50" charset="-128"/>
              <a:ea typeface="メイリオ" panose="020B0604030504040204" pitchFamily="50" charset="-128"/>
            </a:endParaRPr>
          </a:p>
          <a:p>
            <a:pPr marL="293183" indent="-465427" algn="just" defTabSz="504200">
              <a:spcBef>
                <a:spcPts val="1018"/>
              </a:spcBef>
            </a:pPr>
            <a:r>
              <a:rPr lang="ja-JP" altLang="en-US" sz="1833" dirty="0" smtClean="0">
                <a:solidFill>
                  <a:prstClr val="black"/>
                </a:solidFill>
                <a:latin typeface="メイリオ" panose="020B0604030504040204" pitchFamily="50" charset="-128"/>
                <a:ea typeface="メイリオ" panose="020B0604030504040204" pitchFamily="50" charset="-128"/>
              </a:rPr>
              <a:t>●地域内で木材の生産から流通、供給までの体制づくりが期待されます。</a:t>
            </a:r>
            <a:endParaRPr lang="en-US" altLang="ja-JP" sz="1833" dirty="0">
              <a:solidFill>
                <a:prstClr val="black"/>
              </a:solidFill>
              <a:latin typeface="メイリオ" panose="020B0604030504040204" pitchFamily="50" charset="-128"/>
              <a:ea typeface="メイリオ" panose="020B0604030504040204" pitchFamily="50" charset="-128"/>
            </a:endParaRPr>
          </a:p>
        </p:txBody>
      </p:sp>
      <p:sp>
        <p:nvSpPr>
          <p:cNvPr id="15" name="正方形/長方形 14"/>
          <p:cNvSpPr/>
          <p:nvPr/>
        </p:nvSpPr>
        <p:spPr>
          <a:xfrm>
            <a:off x="692640" y="300273"/>
            <a:ext cx="9308123" cy="585520"/>
          </a:xfrm>
          <a:prstGeom prst="rect">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4200">
              <a:defRPr/>
            </a:pPr>
            <a:endParaRPr lang="ja-JP" altLang="en-US" sz="1833">
              <a:solidFill>
                <a:srgbClr val="FFA0FF"/>
              </a:solidFill>
              <a:latin typeface="Calibri" panose="020F0502020204030204"/>
              <a:ea typeface="游ゴシック" panose="020B0400000000000000" pitchFamily="50" charset="-128"/>
            </a:endParaRPr>
          </a:p>
        </p:txBody>
      </p:sp>
      <p:sp>
        <p:nvSpPr>
          <p:cNvPr id="16" name="テキスト ボックス 15"/>
          <p:cNvSpPr txBox="1"/>
          <p:nvPr/>
        </p:nvSpPr>
        <p:spPr>
          <a:xfrm>
            <a:off x="681845" y="263261"/>
            <a:ext cx="6863625" cy="560957"/>
          </a:xfrm>
          <a:prstGeom prst="rect">
            <a:avLst/>
          </a:prstGeom>
          <a:noFill/>
        </p:spPr>
        <p:txBody>
          <a:bodyPr wrap="square" tIns="146585" bIns="36646" rtlCol="0" anchor="t" anchorCtr="0">
            <a:spAutoFit/>
          </a:bodyPr>
          <a:lstStyle/>
          <a:p>
            <a:pPr defTabSz="504200"/>
            <a:r>
              <a:rPr lang="ja-JP" altLang="en-US" sz="2443" b="1" dirty="0" smtClean="0">
                <a:solidFill>
                  <a:prstClr val="black"/>
                </a:solidFill>
                <a:latin typeface="HG丸ｺﾞｼｯｸM-PRO" panose="020F0600000000000000" pitchFamily="50" charset="-128"/>
                <a:ea typeface="HG丸ｺﾞｼｯｸM-PRO" panose="020F0600000000000000" pitchFamily="50" charset="-128"/>
              </a:rPr>
              <a:t>５．木材活用の推進</a:t>
            </a:r>
            <a:endParaRPr lang="en-US" altLang="ja-JP" sz="2443" b="1" dirty="0">
              <a:solidFill>
                <a:prstClr val="black"/>
              </a:solidFill>
              <a:latin typeface="HG丸ｺﾞｼｯｸM-PRO" panose="020F0600000000000000" pitchFamily="50" charset="-128"/>
              <a:ea typeface="HG丸ｺﾞｼｯｸM-PRO" panose="020F0600000000000000" pitchFamily="50" charset="-128"/>
            </a:endParaRPr>
          </a:p>
        </p:txBody>
      </p:sp>
      <p:sp>
        <p:nvSpPr>
          <p:cNvPr id="14" name="正方形/長方形 13"/>
          <p:cNvSpPr/>
          <p:nvPr/>
        </p:nvSpPr>
        <p:spPr>
          <a:xfrm>
            <a:off x="729285" y="4123525"/>
            <a:ext cx="9308123" cy="58552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4200">
              <a:defRPr/>
            </a:pPr>
            <a:endParaRPr lang="ja-JP" altLang="en-US" sz="1833">
              <a:solidFill>
                <a:srgbClr val="FFA0FF"/>
              </a:solidFill>
              <a:latin typeface="Calibri" panose="020F0502020204030204"/>
              <a:ea typeface="游ゴシック" panose="020B0400000000000000" pitchFamily="50" charset="-128"/>
            </a:endParaRPr>
          </a:p>
        </p:txBody>
      </p:sp>
      <p:sp>
        <p:nvSpPr>
          <p:cNvPr id="17" name="テキスト ボックス 16"/>
          <p:cNvSpPr txBox="1"/>
          <p:nvPr/>
        </p:nvSpPr>
        <p:spPr>
          <a:xfrm>
            <a:off x="765431" y="4056211"/>
            <a:ext cx="6863625" cy="560957"/>
          </a:xfrm>
          <a:prstGeom prst="rect">
            <a:avLst/>
          </a:prstGeom>
          <a:noFill/>
        </p:spPr>
        <p:txBody>
          <a:bodyPr wrap="square" tIns="146585" bIns="36646" rtlCol="0" anchor="t" anchorCtr="0">
            <a:spAutoFit/>
          </a:bodyPr>
          <a:lstStyle/>
          <a:p>
            <a:pPr defTabSz="504200"/>
            <a:r>
              <a:rPr lang="ja-JP" altLang="en-US" sz="2443" b="1" dirty="0" smtClean="0">
                <a:solidFill>
                  <a:prstClr val="black"/>
                </a:solidFill>
                <a:latin typeface="HG丸ｺﾞｼｯｸM-PRO" panose="020F0600000000000000" pitchFamily="50" charset="-128"/>
                <a:ea typeface="HG丸ｺﾞｼｯｸM-PRO" panose="020F0600000000000000" pitchFamily="50" charset="-128"/>
              </a:rPr>
              <a:t>６．森林の保全</a:t>
            </a:r>
            <a:endParaRPr lang="en-US" altLang="ja-JP" sz="2443" b="1" dirty="0">
              <a:solidFill>
                <a:prstClr val="black"/>
              </a:solidFill>
              <a:latin typeface="HG丸ｺﾞｼｯｸM-PRO" panose="020F0600000000000000" pitchFamily="50" charset="-128"/>
              <a:ea typeface="HG丸ｺﾞｼｯｸM-PRO" panose="020F0600000000000000" pitchFamily="50" charset="-128"/>
            </a:endParaRPr>
          </a:p>
        </p:txBody>
      </p:sp>
      <p:sp>
        <p:nvSpPr>
          <p:cNvPr id="18" name="テキスト ボックス 17"/>
          <p:cNvSpPr txBox="1"/>
          <p:nvPr/>
        </p:nvSpPr>
        <p:spPr>
          <a:xfrm>
            <a:off x="919808" y="1051166"/>
            <a:ext cx="9234832" cy="1691087"/>
          </a:xfrm>
          <a:prstGeom prst="rect">
            <a:avLst/>
          </a:prstGeom>
          <a:noFill/>
        </p:spPr>
        <p:txBody>
          <a:bodyPr wrap="square" tIns="146585" bIns="109938" rtlCol="0" anchor="t" anchorCtr="0">
            <a:spAutoFit/>
          </a:bodyPr>
          <a:lstStyle/>
          <a:p>
            <a:pPr marL="212557" indent="-465427" defTabSz="504200">
              <a:spcBef>
                <a:spcPts val="1222"/>
              </a:spcBef>
            </a:pPr>
            <a:r>
              <a:rPr lang="ja-JP" altLang="en-US" sz="2036" dirty="0" smtClean="0">
                <a:solidFill>
                  <a:prstClr val="black"/>
                </a:solidFill>
                <a:latin typeface="メイリオ" panose="020B0604030504040204" pitchFamily="50" charset="-128"/>
                <a:ea typeface="メイリオ" panose="020B0604030504040204" pitchFamily="50" charset="-128"/>
              </a:rPr>
              <a:t>○</a:t>
            </a:r>
            <a:r>
              <a:rPr kumimoji="0" lang="ja-JP" altLang="en-US" sz="2040" b="1" dirty="0">
                <a:solidFill>
                  <a:prstClr val="black"/>
                </a:solidFill>
                <a:latin typeface="メイリオ" panose="020B0604030504040204" pitchFamily="50" charset="-128"/>
                <a:ea typeface="メイリオ" panose="020B0604030504040204" pitchFamily="50" charset="-128"/>
              </a:rPr>
              <a:t>森林資源の循環利用と地域林業の</a:t>
            </a:r>
            <a:r>
              <a:rPr kumimoji="0" lang="ja-JP" altLang="en-US" sz="2040" b="1" dirty="0" smtClean="0">
                <a:solidFill>
                  <a:prstClr val="black"/>
                </a:solidFill>
                <a:latin typeface="メイリオ" panose="020B0604030504040204" pitchFamily="50" charset="-128"/>
                <a:ea typeface="メイリオ" panose="020B0604030504040204" pitchFamily="50" charset="-128"/>
              </a:rPr>
              <a:t>推進</a:t>
            </a:r>
            <a:endParaRPr lang="en-US" altLang="ja-JP" sz="2036" b="1" dirty="0" smtClean="0">
              <a:solidFill>
                <a:prstClr val="black"/>
              </a:solidFill>
              <a:latin typeface="メイリオ" panose="020B0604030504040204" pitchFamily="50" charset="-128"/>
              <a:ea typeface="メイリオ" panose="020B0604030504040204" pitchFamily="50" charset="-128"/>
            </a:endParaRPr>
          </a:p>
          <a:p>
            <a:pPr marL="87313" lvl="2" indent="-3175" defTabSz="504200"/>
            <a:r>
              <a:rPr kumimoji="0" lang="ja-JP" altLang="en-US" sz="1630" dirty="0" smtClean="0">
                <a:solidFill>
                  <a:prstClr val="black"/>
                </a:solidFill>
                <a:latin typeface="+mn-ea"/>
              </a:rPr>
              <a:t>　　</a:t>
            </a:r>
            <a:endParaRPr kumimoji="0" lang="en-US" altLang="ja-JP" sz="1630" dirty="0" smtClean="0">
              <a:solidFill>
                <a:prstClr val="black"/>
              </a:solidFill>
              <a:latin typeface="+mn-ea"/>
            </a:endParaRPr>
          </a:p>
          <a:p>
            <a:pPr marL="87313" lvl="2" indent="-3175" defTabSz="504200"/>
            <a:r>
              <a:rPr lang="ja-JP" altLang="en-US" sz="1630" smtClean="0">
                <a:solidFill>
                  <a:prstClr val="black"/>
                </a:solidFill>
                <a:latin typeface="+mn-ea"/>
              </a:rPr>
              <a:t>　森林</a:t>
            </a:r>
            <a:r>
              <a:rPr lang="ja-JP" altLang="en-US" sz="1630" dirty="0">
                <a:solidFill>
                  <a:prstClr val="black"/>
                </a:solidFill>
                <a:latin typeface="+mn-ea"/>
              </a:rPr>
              <a:t>資源の循環利用と木材のカスケード利用による木材の生産から流通、供給を推進</a:t>
            </a:r>
            <a:r>
              <a:rPr lang="ja-JP" altLang="en-US" sz="1630" dirty="0" smtClean="0">
                <a:solidFill>
                  <a:prstClr val="black"/>
                </a:solidFill>
                <a:latin typeface="+mn-ea"/>
              </a:rPr>
              <a:t>する</a:t>
            </a:r>
            <a:r>
              <a:rPr kumimoji="0" lang="ja-JP" altLang="en-US" sz="1630" dirty="0" smtClean="0">
                <a:solidFill>
                  <a:prstClr val="black"/>
                </a:solidFill>
                <a:latin typeface="+mn-ea"/>
              </a:rPr>
              <a:t>ために基金に積み立てます。</a:t>
            </a:r>
            <a:endParaRPr kumimoji="0" lang="en-US" altLang="ja-JP" sz="1630" dirty="0" smtClean="0">
              <a:solidFill>
                <a:prstClr val="black"/>
              </a:solidFill>
              <a:latin typeface="+mn-ea"/>
            </a:endParaRPr>
          </a:p>
          <a:p>
            <a:pPr marL="371695" lvl="2" indent="-287660" defTabSz="504200"/>
            <a:endParaRPr lang="en-US" altLang="ja-JP" sz="2036" b="1" dirty="0">
              <a:solidFill>
                <a:prstClr val="black"/>
              </a:solidFill>
              <a:latin typeface="メイリオ" panose="020B0604030504040204" pitchFamily="50" charset="-128"/>
              <a:ea typeface="メイリオ" panose="020B0604030504040204" pitchFamily="50" charset="-128"/>
            </a:endParaRPr>
          </a:p>
        </p:txBody>
      </p:sp>
      <p:sp>
        <p:nvSpPr>
          <p:cNvPr id="19" name="正方形/長方形 18"/>
          <p:cNvSpPr/>
          <p:nvPr/>
        </p:nvSpPr>
        <p:spPr>
          <a:xfrm>
            <a:off x="789854" y="6285602"/>
            <a:ext cx="8701161" cy="1032655"/>
          </a:xfrm>
          <a:prstGeom prst="rect">
            <a:avLst/>
          </a:prstGeom>
          <a:solidFill>
            <a:schemeClr val="accent2">
              <a:lumMod val="20000"/>
              <a:lumOff val="80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4200"/>
            <a:endParaRPr lang="ja-JP" altLang="en-US" sz="1833" dirty="0">
              <a:solidFill>
                <a:prstClr val="black"/>
              </a:solidFill>
              <a:latin typeface="Calibri" panose="020F0502020204030204"/>
              <a:ea typeface="游ゴシック" panose="020B0400000000000000" pitchFamily="50" charset="-128"/>
            </a:endParaRPr>
          </a:p>
          <a:p>
            <a:pPr algn="ctr" defTabSz="504200"/>
            <a:endParaRPr lang="ja-JP" altLang="en-US" sz="1833" dirty="0">
              <a:solidFill>
                <a:prstClr val="white"/>
              </a:solidFill>
              <a:latin typeface="Calibri" panose="020F0502020204030204"/>
              <a:ea typeface="游ゴシック" panose="020B0400000000000000" pitchFamily="50" charset="-128"/>
            </a:endParaRPr>
          </a:p>
        </p:txBody>
      </p:sp>
      <p:sp>
        <p:nvSpPr>
          <p:cNvPr id="20" name="テキスト ボックス 19"/>
          <p:cNvSpPr txBox="1"/>
          <p:nvPr/>
        </p:nvSpPr>
        <p:spPr>
          <a:xfrm>
            <a:off x="1162788" y="6399516"/>
            <a:ext cx="7955292" cy="877389"/>
          </a:xfrm>
          <a:prstGeom prst="rect">
            <a:avLst/>
          </a:prstGeom>
          <a:noFill/>
        </p:spPr>
        <p:txBody>
          <a:bodyPr wrap="square" tIns="109938" bIns="73293" rtlCol="0" anchor="t" anchorCtr="0">
            <a:spAutoFit/>
          </a:bodyPr>
          <a:lstStyle/>
          <a:p>
            <a:pPr marL="293183" indent="-465427" algn="just" defTabSz="504200">
              <a:spcBef>
                <a:spcPts val="1018"/>
              </a:spcBef>
            </a:pPr>
            <a:r>
              <a:rPr lang="ja-JP" altLang="en-US" sz="1830" dirty="0" smtClean="0">
                <a:solidFill>
                  <a:prstClr val="black"/>
                </a:solidFill>
                <a:latin typeface="メイリオ" panose="020B0604030504040204" pitchFamily="50" charset="-128"/>
                <a:ea typeface="メイリオ" panose="020B0604030504040204" pitchFamily="50" charset="-128"/>
              </a:rPr>
              <a:t>●</a:t>
            </a:r>
            <a:r>
              <a:rPr lang="ja-JP" altLang="en-US" sz="1833" dirty="0" smtClean="0">
                <a:solidFill>
                  <a:prstClr val="black"/>
                </a:solidFill>
                <a:latin typeface="メイリオ" panose="020B0604030504040204" pitchFamily="50" charset="-128"/>
                <a:ea typeface="メイリオ" panose="020B0604030504040204" pitchFamily="50" charset="-128"/>
              </a:rPr>
              <a:t>山地災害の再発生の防止が期待されます。</a:t>
            </a:r>
            <a:endParaRPr lang="en-US" altLang="ja-JP" sz="1833" dirty="0" smtClean="0">
              <a:solidFill>
                <a:prstClr val="black"/>
              </a:solidFill>
              <a:latin typeface="メイリオ" panose="020B0604030504040204" pitchFamily="50" charset="-128"/>
              <a:ea typeface="メイリオ" panose="020B0604030504040204" pitchFamily="50" charset="-128"/>
            </a:endParaRPr>
          </a:p>
          <a:p>
            <a:pPr marL="293183" indent="-465427" algn="just" defTabSz="504200">
              <a:spcBef>
                <a:spcPts val="1018"/>
              </a:spcBef>
            </a:pPr>
            <a:r>
              <a:rPr lang="ja-JP" altLang="en-US" sz="1833" dirty="0" smtClean="0">
                <a:solidFill>
                  <a:prstClr val="black"/>
                </a:solidFill>
                <a:latin typeface="メイリオ" panose="020B0604030504040204" pitchFamily="50" charset="-128"/>
                <a:ea typeface="メイリオ" panose="020B0604030504040204" pitchFamily="50" charset="-128"/>
              </a:rPr>
              <a:t>●森林の多面的機能の十分な発揮が期待されます。</a:t>
            </a:r>
            <a:endParaRPr lang="en-US" altLang="ja-JP" sz="1833" dirty="0">
              <a:solidFill>
                <a:prstClr val="black"/>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028614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1">
            <a:extLst>
              <a:ext uri="{FF2B5EF4-FFF2-40B4-BE49-F238E27FC236}">
                <a16:creationId xmlns:a16="http://schemas.microsoft.com/office/drawing/2014/main" id="{C5E39914-6328-4EAD-B393-EC392DD990E4}"/>
              </a:ext>
            </a:extLst>
          </p:cNvPr>
          <p:cNvSpPr>
            <a:spLocks noGrp="1"/>
          </p:cNvSpPr>
          <p:nvPr>
            <p:ph type="title"/>
          </p:nvPr>
        </p:nvSpPr>
        <p:spPr>
          <a:xfrm>
            <a:off x="1000800" y="451321"/>
            <a:ext cx="8558153" cy="1374766"/>
          </a:xfrm>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path path="circle">
              <a:fillToRect l="50000" t="50000" r="50000" b="50000"/>
            </a:path>
            <a:tileRect/>
          </a:gradFill>
        </p:spPr>
        <p:txBody>
          <a:bodyPr>
            <a:normAutofit/>
          </a:bodyPr>
          <a:lstStyle/>
          <a:p>
            <a:pPr algn="ctr"/>
            <a:r>
              <a:rPr lang="ja-JP" altLang="en-US" sz="4400" b="1" dirty="0">
                <a:latin typeface="ＭＳ ゴシック" panose="020B0609070205080204" pitchFamily="49" charset="-128"/>
                <a:ea typeface="ＭＳ ゴシック" panose="020B0609070205080204" pitchFamily="49" charset="-128"/>
              </a:rPr>
              <a:t>スマート林業の構築と</a:t>
            </a:r>
            <a:r>
              <a:rPr lang="en-US" altLang="ja-JP" sz="4400" b="1" dirty="0">
                <a:latin typeface="ＭＳ ゴシック" panose="020B0609070205080204" pitchFamily="49" charset="-128"/>
                <a:ea typeface="ＭＳ ゴシック" panose="020B0609070205080204" pitchFamily="49" charset="-128"/>
              </a:rPr>
              <a:t/>
            </a:r>
            <a:br>
              <a:rPr lang="en-US" altLang="ja-JP" sz="4400" b="1" dirty="0">
                <a:latin typeface="ＭＳ ゴシック" panose="020B0609070205080204" pitchFamily="49" charset="-128"/>
                <a:ea typeface="ＭＳ ゴシック" panose="020B0609070205080204" pitchFamily="49" charset="-128"/>
              </a:rPr>
            </a:br>
            <a:r>
              <a:rPr lang="ja-JP" altLang="en-US" sz="4400" b="1" dirty="0">
                <a:latin typeface="ＭＳ ゴシック" panose="020B0609070205080204" pitchFamily="49" charset="-128"/>
                <a:ea typeface="ＭＳ ゴシック" panose="020B0609070205080204" pitchFamily="49" charset="-128"/>
              </a:rPr>
              <a:t>森 林 経 営 の 推 進</a:t>
            </a:r>
          </a:p>
        </p:txBody>
      </p:sp>
      <p:pic>
        <p:nvPicPr>
          <p:cNvPr id="7" name="コンテンツ プレースホルダー 6">
            <a:extLst>
              <a:ext uri="{FF2B5EF4-FFF2-40B4-BE49-F238E27FC236}">
                <a16:creationId xmlns:a16="http://schemas.microsoft.com/office/drawing/2014/main" id="{AA29CF37-859E-4303-8E64-CC239DA57D3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7970524" y="3279462"/>
            <a:ext cx="2703819" cy="2027863"/>
          </a:xfrm>
        </p:spPr>
      </p:pic>
      <p:sp>
        <p:nvSpPr>
          <p:cNvPr id="12" name="テキスト ボックス 11">
            <a:extLst>
              <a:ext uri="{FF2B5EF4-FFF2-40B4-BE49-F238E27FC236}">
                <a16:creationId xmlns:a16="http://schemas.microsoft.com/office/drawing/2014/main" id="{A193B1CE-1963-4296-A93B-C0095134BD0B}"/>
              </a:ext>
            </a:extLst>
          </p:cNvPr>
          <p:cNvSpPr txBox="1"/>
          <p:nvPr/>
        </p:nvSpPr>
        <p:spPr>
          <a:xfrm>
            <a:off x="5865489" y="2146101"/>
            <a:ext cx="2343622" cy="499496"/>
          </a:xfrm>
          <a:prstGeom prst="rect">
            <a:avLst/>
          </a:prstGeom>
          <a:solidFill>
            <a:schemeClr val="bg1"/>
          </a:solidFill>
        </p:spPr>
        <p:txBody>
          <a:bodyPr wrap="square" rtlCol="0">
            <a:spAutoFit/>
          </a:bodyPr>
          <a:lstStyle/>
          <a:p>
            <a:pPr marL="0" marR="0" lvl="0" indent="0" algn="l" defTabSz="504200" rtl="0" eaLnBrk="1" fontAlgn="auto" latinLnBrk="0" hangingPunct="1">
              <a:lnSpc>
                <a:spcPct val="100000"/>
              </a:lnSpc>
              <a:spcBef>
                <a:spcPts val="0"/>
              </a:spcBef>
              <a:spcAft>
                <a:spcPts val="0"/>
              </a:spcAft>
              <a:buClrTx/>
              <a:buSzTx/>
              <a:buFontTx/>
              <a:buNone/>
              <a:tabLst/>
              <a:defRPr/>
            </a:pPr>
            <a:r>
              <a:rPr kumimoji="1" lang="ja-JP" altLang="en-US" sz="1323"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森林施業プランナー等に</a:t>
            </a:r>
            <a:r>
              <a:rPr kumimoji="1" lang="ja-JP" altLang="en-US" sz="1323"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よる</a:t>
            </a:r>
            <a:endParaRPr kumimoji="1" lang="en-US" altLang="ja-JP" sz="1323"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504200" rtl="0" eaLnBrk="1" fontAlgn="auto" latinLnBrk="0" hangingPunct="1">
              <a:lnSpc>
                <a:spcPct val="100000"/>
              </a:lnSpc>
              <a:spcBef>
                <a:spcPts val="0"/>
              </a:spcBef>
              <a:spcAft>
                <a:spcPts val="0"/>
              </a:spcAft>
              <a:buClrTx/>
              <a:buSzTx/>
              <a:buFontTx/>
              <a:buNone/>
              <a:tabLst/>
              <a:defRPr/>
            </a:pPr>
            <a:r>
              <a:rPr kumimoji="1" lang="ja-JP" altLang="en-US" sz="1323"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森林</a:t>
            </a:r>
            <a:r>
              <a:rPr kumimoji="1" lang="ja-JP" altLang="en-US" sz="1323"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経営計画の説明</a:t>
            </a:r>
          </a:p>
        </p:txBody>
      </p:sp>
      <p:sp>
        <p:nvSpPr>
          <p:cNvPr id="13" name="テキスト ボックス 12">
            <a:extLst>
              <a:ext uri="{FF2B5EF4-FFF2-40B4-BE49-F238E27FC236}">
                <a16:creationId xmlns:a16="http://schemas.microsoft.com/office/drawing/2014/main" id="{AD111332-F1D6-472C-891D-A53A0194521E}"/>
              </a:ext>
            </a:extLst>
          </p:cNvPr>
          <p:cNvSpPr txBox="1"/>
          <p:nvPr/>
        </p:nvSpPr>
        <p:spPr>
          <a:xfrm>
            <a:off x="8753296" y="2391513"/>
            <a:ext cx="1608469" cy="499496"/>
          </a:xfrm>
          <a:prstGeom prst="rect">
            <a:avLst/>
          </a:prstGeom>
          <a:solidFill>
            <a:schemeClr val="bg1"/>
          </a:solidFill>
        </p:spPr>
        <p:txBody>
          <a:bodyPr wrap="square" rtlCol="0">
            <a:spAutoFit/>
          </a:bodyPr>
          <a:lstStyle/>
          <a:p>
            <a:pPr marL="0" marR="0" lvl="0" indent="0" algn="l" defTabSz="504200" rtl="0" eaLnBrk="1" fontAlgn="auto" latinLnBrk="0" hangingPunct="1">
              <a:lnSpc>
                <a:spcPct val="100000"/>
              </a:lnSpc>
              <a:spcBef>
                <a:spcPts val="0"/>
              </a:spcBef>
              <a:spcAft>
                <a:spcPts val="0"/>
              </a:spcAft>
              <a:buClrTx/>
              <a:buSzTx/>
              <a:buFontTx/>
              <a:buNone/>
              <a:tabLst/>
              <a:defRPr/>
            </a:pPr>
            <a:r>
              <a:rPr kumimoji="1" lang="ja-JP" altLang="en-US" sz="1323"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高性能林業機械</a:t>
            </a:r>
            <a:r>
              <a:rPr kumimoji="1" lang="ja-JP" altLang="en-US" sz="1323"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を</a:t>
            </a:r>
            <a:endParaRPr kumimoji="1" lang="en-US" altLang="ja-JP" sz="1323"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504200" rtl="0" eaLnBrk="1" fontAlgn="auto" latinLnBrk="0" hangingPunct="1">
              <a:lnSpc>
                <a:spcPct val="100000"/>
              </a:lnSpc>
              <a:spcBef>
                <a:spcPts val="0"/>
              </a:spcBef>
              <a:spcAft>
                <a:spcPts val="0"/>
              </a:spcAft>
              <a:buClrTx/>
              <a:buSzTx/>
              <a:buFontTx/>
              <a:buNone/>
              <a:tabLst/>
              <a:defRPr/>
            </a:pPr>
            <a:r>
              <a:rPr kumimoji="1" lang="ja-JP" altLang="en-US" sz="1323"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活用</a:t>
            </a:r>
            <a:r>
              <a:rPr kumimoji="1" lang="ja-JP" altLang="en-US" sz="1323"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した間伐作業</a:t>
            </a:r>
          </a:p>
        </p:txBody>
      </p:sp>
      <p:sp>
        <p:nvSpPr>
          <p:cNvPr id="14" name="テキスト ボックス 13">
            <a:extLst>
              <a:ext uri="{FF2B5EF4-FFF2-40B4-BE49-F238E27FC236}">
                <a16:creationId xmlns:a16="http://schemas.microsoft.com/office/drawing/2014/main" id="{59D0B54E-014B-42E3-9A96-0D5287B5C27C}"/>
              </a:ext>
            </a:extLst>
          </p:cNvPr>
          <p:cNvSpPr txBox="1"/>
          <p:nvPr/>
        </p:nvSpPr>
        <p:spPr>
          <a:xfrm>
            <a:off x="3107986" y="2108019"/>
            <a:ext cx="1719984" cy="295915"/>
          </a:xfrm>
          <a:prstGeom prst="rect">
            <a:avLst/>
          </a:prstGeom>
          <a:solidFill>
            <a:schemeClr val="bg1"/>
          </a:solidFill>
        </p:spPr>
        <p:txBody>
          <a:bodyPr wrap="square" rtlCol="0">
            <a:spAutoFit/>
          </a:bodyPr>
          <a:lstStyle/>
          <a:p>
            <a:pPr marL="0" marR="0" lvl="0" indent="0" algn="l" defTabSz="504200" rtl="0" eaLnBrk="1" fontAlgn="auto" latinLnBrk="0" hangingPunct="1">
              <a:lnSpc>
                <a:spcPct val="100000"/>
              </a:lnSpc>
              <a:spcBef>
                <a:spcPts val="0"/>
              </a:spcBef>
              <a:spcAft>
                <a:spcPts val="0"/>
              </a:spcAft>
              <a:buClrTx/>
              <a:buSzTx/>
              <a:buFontTx/>
              <a:buNone/>
              <a:tabLst/>
              <a:defRPr/>
            </a:pPr>
            <a:r>
              <a:rPr kumimoji="1" lang="ja-JP" altLang="en-US" sz="1323"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地域説明会の状況</a:t>
            </a:r>
            <a:endParaRPr kumimoji="1" lang="ja-JP" altLang="en-US" sz="1323"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5" name="テキスト ボックス 14">
            <a:extLst>
              <a:ext uri="{FF2B5EF4-FFF2-40B4-BE49-F238E27FC236}">
                <a16:creationId xmlns:a16="http://schemas.microsoft.com/office/drawing/2014/main" id="{CBADD074-8721-4922-ACF0-503BA2D278A0}"/>
              </a:ext>
            </a:extLst>
          </p:cNvPr>
          <p:cNvSpPr txBox="1"/>
          <p:nvPr/>
        </p:nvSpPr>
        <p:spPr>
          <a:xfrm>
            <a:off x="5269801" y="5408421"/>
            <a:ext cx="3733800" cy="295915"/>
          </a:xfrm>
          <a:prstGeom prst="rect">
            <a:avLst/>
          </a:prstGeom>
          <a:solidFill>
            <a:schemeClr val="bg1"/>
          </a:solidFill>
        </p:spPr>
        <p:txBody>
          <a:bodyPr wrap="square" rtlCol="0">
            <a:spAutoFit/>
          </a:bodyPr>
          <a:lstStyle/>
          <a:p>
            <a:pPr marL="0" marR="0" lvl="0" indent="0" algn="l" defTabSz="504200" rtl="0" eaLnBrk="1" fontAlgn="auto" latinLnBrk="0" hangingPunct="1">
              <a:lnSpc>
                <a:spcPct val="100000"/>
              </a:lnSpc>
              <a:spcBef>
                <a:spcPts val="0"/>
              </a:spcBef>
              <a:spcAft>
                <a:spcPts val="0"/>
              </a:spcAft>
              <a:buClrTx/>
              <a:buSzTx/>
              <a:buFontTx/>
              <a:buNone/>
              <a:tabLst/>
              <a:defRPr/>
            </a:pPr>
            <a:r>
              <a:rPr kumimoji="1" lang="ja-JP" altLang="en-US" sz="1323"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航空</a:t>
            </a:r>
            <a:r>
              <a:rPr kumimoji="1" lang="ja-JP" altLang="en-US" sz="1323"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レーザの解析データを活用した現地調査</a:t>
            </a:r>
            <a:endParaRPr kumimoji="1" lang="ja-JP" altLang="en-US" sz="1323"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625" y="5727324"/>
            <a:ext cx="2422037" cy="1385332"/>
          </a:xfrm>
          <a:prstGeom prst="rect">
            <a:avLst/>
          </a:prstGeom>
        </p:spPr>
      </p:pic>
      <p:pic>
        <p:nvPicPr>
          <p:cNvPr id="2"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2777" y="2639804"/>
            <a:ext cx="3366216" cy="2524662"/>
          </a:xfrm>
          <a:prstGeom prst="rect">
            <a:avLst/>
          </a:prstGeom>
        </p:spPr>
      </p:pic>
      <p:pic>
        <p:nvPicPr>
          <p:cNvPr id="16" name="図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3916" y="5729892"/>
            <a:ext cx="2459260" cy="1380196"/>
          </a:xfrm>
          <a:prstGeom prst="rect">
            <a:avLst/>
          </a:prstGeom>
        </p:spPr>
      </p:pic>
      <p:sp>
        <p:nvSpPr>
          <p:cNvPr id="4" name="テキスト ボックス 3">
            <a:extLst>
              <a:ext uri="{FF2B5EF4-FFF2-40B4-BE49-F238E27FC236}">
                <a16:creationId xmlns:a16="http://schemas.microsoft.com/office/drawing/2014/main" id="{D77F683F-6542-4898-A73D-404C9BCE4322}"/>
              </a:ext>
            </a:extLst>
          </p:cNvPr>
          <p:cNvSpPr txBox="1"/>
          <p:nvPr/>
        </p:nvSpPr>
        <p:spPr>
          <a:xfrm>
            <a:off x="9082491" y="4757945"/>
            <a:ext cx="1253874" cy="461665"/>
          </a:xfrm>
          <a:prstGeom prst="rect">
            <a:avLst/>
          </a:prstGeom>
          <a:solidFill>
            <a:schemeClr val="bg1"/>
          </a:solidFill>
        </p:spPr>
        <p:txBody>
          <a:bodyPr wrap="square" rtlCol="0">
            <a:spAutoFit/>
          </a:bodyPr>
          <a:lstStyle/>
          <a:p>
            <a:pPr marL="0" marR="0" lvl="0" indent="0" algn="l" defTabSz="504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GP</a:t>
            </a:r>
            <a: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S</a:t>
            </a: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を活用した</a:t>
            </a:r>
            <a:endParaRPr kumimoji="1" lang="en-US" altLang="ja-JP"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504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境界</a:t>
            </a: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確認</a:t>
            </a:r>
          </a:p>
        </p:txBody>
      </p:sp>
      <p:sp>
        <p:nvSpPr>
          <p:cNvPr id="19" name="テキスト ボックス 18">
            <a:extLst>
              <a:ext uri="{FF2B5EF4-FFF2-40B4-BE49-F238E27FC236}">
                <a16:creationId xmlns:a16="http://schemas.microsoft.com/office/drawing/2014/main" id="{CBADD074-8721-4922-ACF0-503BA2D278A0}"/>
              </a:ext>
            </a:extLst>
          </p:cNvPr>
          <p:cNvSpPr txBox="1"/>
          <p:nvPr/>
        </p:nvSpPr>
        <p:spPr>
          <a:xfrm>
            <a:off x="1917700" y="5394957"/>
            <a:ext cx="1904178" cy="295915"/>
          </a:xfrm>
          <a:prstGeom prst="rect">
            <a:avLst/>
          </a:prstGeom>
          <a:solidFill>
            <a:schemeClr val="bg1"/>
          </a:solidFill>
        </p:spPr>
        <p:txBody>
          <a:bodyPr wrap="square" rtlCol="0">
            <a:spAutoFit/>
          </a:bodyPr>
          <a:lstStyle/>
          <a:p>
            <a:pPr marL="0" marR="0" lvl="0" indent="0" algn="l" defTabSz="504200" rtl="0" eaLnBrk="1" fontAlgn="auto" latinLnBrk="0" hangingPunct="1">
              <a:lnSpc>
                <a:spcPct val="100000"/>
              </a:lnSpc>
              <a:spcBef>
                <a:spcPts val="0"/>
              </a:spcBef>
              <a:spcAft>
                <a:spcPts val="0"/>
              </a:spcAft>
              <a:buClrTx/>
              <a:buSzTx/>
              <a:buFontTx/>
              <a:buNone/>
              <a:tabLst/>
              <a:defRPr/>
            </a:pPr>
            <a:r>
              <a:rPr kumimoji="1" lang="ja-JP" altLang="en-US" sz="1323"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個別相談の説明状況</a:t>
            </a:r>
            <a:endParaRPr kumimoji="1" lang="ja-JP" altLang="en-US" sz="1323"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10" name="図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1700" y="5744428"/>
            <a:ext cx="1981200" cy="1398197"/>
          </a:xfrm>
          <a:prstGeom prst="rect">
            <a:avLst/>
          </a:prstGeom>
        </p:spPr>
      </p:pic>
      <p:pic>
        <p:nvPicPr>
          <p:cNvPr id="18" name="図 17"/>
          <p:cNvPicPr>
            <a:picLocks noChangeAspect="1"/>
          </p:cNvPicPr>
          <p:nvPr/>
        </p:nvPicPr>
        <p:blipFill>
          <a:blip r:embed="rId7"/>
          <a:stretch>
            <a:fillRect/>
          </a:stretch>
        </p:blipFill>
        <p:spPr>
          <a:xfrm>
            <a:off x="8977813" y="5219610"/>
            <a:ext cx="1399216" cy="1125075"/>
          </a:xfrm>
          <a:prstGeom prst="rect">
            <a:avLst/>
          </a:prstGeom>
        </p:spPr>
      </p:pic>
      <p:pic>
        <p:nvPicPr>
          <p:cNvPr id="9" name="図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79606" y="5721308"/>
            <a:ext cx="1848364" cy="1386273"/>
          </a:xfrm>
          <a:prstGeom prst="rect">
            <a:avLst/>
          </a:prstGeom>
        </p:spPr>
      </p:pic>
      <p:pic>
        <p:nvPicPr>
          <p:cNvPr id="3" name="図 2"/>
          <p:cNvPicPr>
            <a:picLocks noChangeAspect="1"/>
          </p:cNvPicPr>
          <p:nvPr/>
        </p:nvPicPr>
        <p:blipFill>
          <a:blip r:embed="rId9">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18845" y="2486025"/>
            <a:ext cx="3765737" cy="2824303"/>
          </a:xfrm>
          <a:prstGeom prst="rect">
            <a:avLst/>
          </a:prstGeom>
        </p:spPr>
      </p:pic>
      <p:pic>
        <p:nvPicPr>
          <p:cNvPr id="17" name="図 16"/>
          <p:cNvPicPr>
            <a:picLocks noChangeAspect="1"/>
          </p:cNvPicPr>
          <p:nvPr/>
        </p:nvPicPr>
        <p:blipFill rotWithShape="1">
          <a:blip r:embed="rId11">
            <a:extLst>
              <a:ext uri="{BEBA8EAE-BF5A-486C-A8C5-ECC9F3942E4B}">
                <a14:imgProps xmlns:a14="http://schemas.microsoft.com/office/drawing/2010/main">
                  <a14:imgLayer r:embed="rId12">
                    <a14:imgEffect>
                      <a14:saturation sat="66000"/>
                    </a14:imgEffect>
                    <a14:imgEffect>
                      <a14:brightnessContrast bright="20000" contrast="-40000"/>
                    </a14:imgEffect>
                  </a14:imgLayer>
                </a14:imgProps>
              </a:ext>
              <a:ext uri="{28A0092B-C50C-407E-A947-70E740481C1C}">
                <a14:useLocalDpi xmlns:a14="http://schemas.microsoft.com/office/drawing/2010/main" val="0"/>
              </a:ext>
            </a:extLst>
          </a:blip>
          <a:srcRect t="25054" r="13614"/>
          <a:stretch/>
        </p:blipFill>
        <p:spPr>
          <a:xfrm>
            <a:off x="512625" y="1908178"/>
            <a:ext cx="2581671" cy="1681134"/>
          </a:xfrm>
          <a:prstGeom prst="rect">
            <a:avLst/>
          </a:prstGeom>
        </p:spPr>
      </p:pic>
    </p:spTree>
    <p:extLst>
      <p:ext uri="{BB962C8B-B14F-4D97-AF65-F5344CB8AC3E}">
        <p14:creationId xmlns:p14="http://schemas.microsoft.com/office/powerpoint/2010/main" val="2428420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Template/>
  <TotalTime>2086</TotalTime>
  <Words>3525</Words>
  <PresentationFormat>ユーザー設定</PresentationFormat>
  <Paragraphs>561</Paragraphs>
  <Slides>24</Slides>
  <Notes>6</Notes>
  <HiddenSlides>0</HiddenSlides>
  <MMClips>0</MMClips>
  <ScaleCrop>false</ScaleCrop>
  <HeadingPairs>
    <vt:vector baseType="variant" size="8">
      <vt:variant>
        <vt:lpstr>使用されているフォント</vt:lpstr>
      </vt:variant>
      <vt:variant>
        <vt:i4>16</vt:i4>
      </vt:variant>
      <vt:variant>
        <vt:lpstr>テーマ</vt:lpstr>
      </vt:variant>
      <vt:variant>
        <vt:i4>6</vt:i4>
      </vt:variant>
      <vt:variant>
        <vt:lpstr>埋め込まれた OLE サーバー</vt:lpstr>
      </vt:variant>
      <vt:variant>
        <vt:i4>1</vt:i4>
      </vt:variant>
      <vt:variant>
        <vt:lpstr>スライド タイトル</vt:lpstr>
      </vt:variant>
      <vt:variant>
        <vt:i4>24</vt:i4>
      </vt:variant>
    </vt:vector>
  </HeadingPairs>
  <TitlesOfParts>
    <vt:vector baseType="lpstr" size="47">
      <vt:lpstr>HGｺﾞｼｯｸM</vt:lpstr>
      <vt:lpstr>HG丸ｺﾞｼｯｸM-PRO</vt:lpstr>
      <vt:lpstr>Meiryo UI</vt:lpstr>
      <vt:lpstr>ＭＳ Ｐゴシック</vt:lpstr>
      <vt:lpstr>MS UI Gothic</vt:lpstr>
      <vt:lpstr>ＭＳ ゴシック</vt:lpstr>
      <vt:lpstr>SimSun</vt:lpstr>
      <vt:lpstr>メイリオ</vt:lpstr>
      <vt:lpstr>游ゴシック</vt:lpstr>
      <vt:lpstr>游ゴシック Light</vt:lpstr>
      <vt:lpstr>游明朝</vt:lpstr>
      <vt:lpstr>Arial</vt:lpstr>
      <vt:lpstr>Calibri</vt:lpstr>
      <vt:lpstr>Calibri Light</vt:lpstr>
      <vt:lpstr>Times New Roman</vt:lpstr>
      <vt:lpstr>Wingdings</vt:lpstr>
      <vt:lpstr>Office Theme</vt:lpstr>
      <vt:lpstr>4_Office Theme</vt:lpstr>
      <vt:lpstr>2_Office テーマ</vt:lpstr>
      <vt:lpstr>13_Office Theme</vt:lpstr>
      <vt:lpstr>3_Office テーマ</vt:lpstr>
      <vt:lpstr>1_Office Theme</vt:lpstr>
      <vt:lpstr>文書</vt:lpstr>
      <vt:lpstr>PowerPoint プレゼンテーション</vt:lpstr>
      <vt:lpstr>目    次</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スマート林業の構築と 森 林 経 営 の 推 進</vt:lpstr>
      <vt:lpstr>森林経営管理法（森林経営管理制度）について</vt:lpstr>
      <vt:lpstr>花巻市の航空レーザ計測の取組 なぜ、航空レーザ計測か</vt:lpstr>
      <vt:lpstr>航空レーザ計測</vt:lpstr>
      <vt:lpstr>早池峰山</vt:lpstr>
      <vt:lpstr>PowerPoint プレゼンテーション</vt:lpstr>
      <vt:lpstr>民法・不動産登記法の改正、相続土地国庫帰属法の制定</vt:lpstr>
      <vt:lpstr>個別相談用資料の概要</vt:lpstr>
      <vt:lpstr>PowerPoint プレゼンテーション</vt:lpstr>
      <vt:lpstr>PowerPoint プレゼンテーション</vt:lpstr>
      <vt:lpstr>地番図（空中写真）</vt:lpstr>
      <vt:lpstr>地番図（微地形表現図）</vt:lpstr>
      <vt:lpstr>樹高区分図(微地形）</vt:lpstr>
      <vt:lpstr>PowerPoint プレゼンテーション</vt:lpstr>
      <vt:lpstr>（参考）林家の方が森林経営計画を作成する方法</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mitype="http://purl.org/dc/dcmitype/" xmlns:dcterms="http://purl.org/dc/terms/" xmlns:xsi="http://www.w3.org/2001/XMLSchema-instance">
  <cp:lastPrinted>2024-08-14T01:01:24Z</cp:lastPrinted>
  <dcterms:created xsi:type="dcterms:W3CDTF">2020-07-13T16:08:37Z</dcterms:created>
  <dcterms:modified xsi:type="dcterms:W3CDTF">2025-05-20T05:01:03Z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2020-07-09T00:00:00Z</vt:filetime>
  </property>
  <property fmtid="{D5CDD505-2E9C-101B-9397-08002B2CF9AE}" pid="3" name="Creator">
    <vt:lpwstr>Asia Air Survey AAS.AlandisNEO.ForestResource.Main.exe 1.0.0.0</vt:lpwstr>
  </property>
  <property fmtid="{D5CDD505-2E9C-101B-9397-08002B2CF9AE}" pid="4" name="LastSaved">
    <vt:filetime>2020-07-09T00:00:00Z</vt:filetime>
  </property>
</Properties>
</file>